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</p:sldMasterIdLst>
  <p:notesMasterIdLst>
    <p:notesMasterId r:id="rId48"/>
  </p:notesMasterIdLst>
  <p:handoutMasterIdLst>
    <p:handoutMasterId r:id="rId49"/>
  </p:handoutMasterIdLst>
  <p:sldIdLst>
    <p:sldId id="307" r:id="rId5"/>
    <p:sldId id="313" r:id="rId6"/>
    <p:sldId id="314" r:id="rId7"/>
    <p:sldId id="302" r:id="rId8"/>
    <p:sldId id="294" r:id="rId9"/>
    <p:sldId id="315" r:id="rId10"/>
    <p:sldId id="263" r:id="rId11"/>
    <p:sldId id="316" r:id="rId12"/>
    <p:sldId id="319" r:id="rId13"/>
    <p:sldId id="318" r:id="rId14"/>
    <p:sldId id="265" r:id="rId15"/>
    <p:sldId id="264" r:id="rId16"/>
    <p:sldId id="312" r:id="rId17"/>
    <p:sldId id="266" r:id="rId18"/>
    <p:sldId id="320" r:id="rId19"/>
    <p:sldId id="325" r:id="rId20"/>
    <p:sldId id="306" r:id="rId21"/>
    <p:sldId id="321" r:id="rId22"/>
    <p:sldId id="322" r:id="rId23"/>
    <p:sldId id="323" r:id="rId24"/>
    <p:sldId id="296" r:id="rId25"/>
    <p:sldId id="298" r:id="rId26"/>
    <p:sldId id="324" r:id="rId27"/>
    <p:sldId id="290" r:id="rId28"/>
    <p:sldId id="291" r:id="rId29"/>
    <p:sldId id="326" r:id="rId30"/>
    <p:sldId id="327" r:id="rId31"/>
    <p:sldId id="287" r:id="rId32"/>
    <p:sldId id="289" r:id="rId33"/>
    <p:sldId id="308" r:id="rId34"/>
    <p:sldId id="309" r:id="rId35"/>
    <p:sldId id="310" r:id="rId36"/>
    <p:sldId id="311" r:id="rId37"/>
    <p:sldId id="330" r:id="rId38"/>
    <p:sldId id="331" r:id="rId39"/>
    <p:sldId id="332" r:id="rId40"/>
    <p:sldId id="333" r:id="rId41"/>
    <p:sldId id="334" r:id="rId42"/>
    <p:sldId id="335" r:id="rId43"/>
    <p:sldId id="299" r:id="rId44"/>
    <p:sldId id="300" r:id="rId45"/>
    <p:sldId id="258" r:id="rId46"/>
    <p:sldId id="336" r:id="rId47"/>
  </p:sldIdLst>
  <p:sldSz cx="9144000" cy="6858000" type="screen4x3"/>
  <p:notesSz cx="9931400" cy="67945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60"/>
    <a:srgbClr val="B1027C"/>
    <a:srgbClr val="57B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8A3637-3684-44E5-9A10-5F4B5C36144B}" type="doc">
      <dgm:prSet loTypeId="urn:microsoft.com/office/officeart/2005/8/layout/h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675BF5-6A30-463F-BCCC-7325BA213CB0}">
      <dgm:prSet custT="1"/>
      <dgm:spPr/>
      <dgm:t>
        <a:bodyPr/>
        <a:lstStyle/>
        <a:p>
          <a:pPr rtl="0"/>
          <a:r>
            <a:rPr lang="fr-BE" sz="3600" dirty="0" err="1" smtClean="0"/>
            <a:t>Uitdagingen</a:t>
          </a:r>
          <a:endParaRPr lang="en-US" sz="3600" dirty="0"/>
        </a:p>
      </dgm:t>
    </dgm:pt>
    <dgm:pt modelId="{9F98DFF4-3924-4895-A6DB-5392D59636BC}" type="parTrans" cxnId="{5F36DACB-CDB9-4664-880E-ED806FA3C25A}">
      <dgm:prSet/>
      <dgm:spPr/>
      <dgm:t>
        <a:bodyPr/>
        <a:lstStyle/>
        <a:p>
          <a:endParaRPr lang="en-US"/>
        </a:p>
      </dgm:t>
    </dgm:pt>
    <dgm:pt modelId="{C196FDB1-7434-4BC8-8564-16B2F402BF78}" type="sibTrans" cxnId="{5F36DACB-CDB9-4664-880E-ED806FA3C25A}">
      <dgm:prSet/>
      <dgm:spPr/>
      <dgm:t>
        <a:bodyPr/>
        <a:lstStyle/>
        <a:p>
          <a:endParaRPr lang="en-US"/>
        </a:p>
      </dgm:t>
    </dgm:pt>
    <dgm:pt modelId="{9EC295CC-6447-4F8A-ACF1-9777618B0F2D}">
      <dgm:prSet/>
      <dgm:spPr/>
      <dgm:t>
        <a:bodyPr/>
        <a:lstStyle/>
        <a:p>
          <a:pPr rtl="0"/>
          <a:r>
            <a:rPr lang="fr-BE" smtClean="0"/>
            <a:t>Veiligheid</a:t>
          </a:r>
          <a:endParaRPr lang="en-US" dirty="0"/>
        </a:p>
      </dgm:t>
    </dgm:pt>
    <dgm:pt modelId="{2E7026BF-E4D5-4D6A-B02F-E98BA808BDF2}" type="parTrans" cxnId="{5EE030F7-6B42-4A7E-B784-0A4E3B893ACF}">
      <dgm:prSet/>
      <dgm:spPr/>
      <dgm:t>
        <a:bodyPr/>
        <a:lstStyle/>
        <a:p>
          <a:endParaRPr lang="en-US"/>
        </a:p>
      </dgm:t>
    </dgm:pt>
    <dgm:pt modelId="{E6E7EC79-AA2E-4735-B24A-F7F6ADD9746F}" type="sibTrans" cxnId="{5EE030F7-6B42-4A7E-B784-0A4E3B893ACF}">
      <dgm:prSet/>
      <dgm:spPr/>
      <dgm:t>
        <a:bodyPr/>
        <a:lstStyle/>
        <a:p>
          <a:endParaRPr lang="en-US"/>
        </a:p>
      </dgm:t>
    </dgm:pt>
    <dgm:pt modelId="{9634512C-E61C-47E9-8316-17039CBEE0C6}">
      <dgm:prSet custT="1"/>
      <dgm:spPr/>
      <dgm:t>
        <a:bodyPr/>
        <a:lstStyle/>
        <a:p>
          <a:pPr rtl="0"/>
          <a:r>
            <a:rPr lang="fr-BE" sz="3600" dirty="0" err="1" smtClean="0"/>
            <a:t>Opportuniteiten</a:t>
          </a:r>
          <a:endParaRPr lang="en-US" sz="3600" dirty="0"/>
        </a:p>
      </dgm:t>
    </dgm:pt>
    <dgm:pt modelId="{DAAC38F8-0281-4002-937D-324721893B14}" type="parTrans" cxnId="{05D0C5BD-7CFC-4CC6-81C4-76ADEDA1112F}">
      <dgm:prSet/>
      <dgm:spPr/>
      <dgm:t>
        <a:bodyPr/>
        <a:lstStyle/>
        <a:p>
          <a:endParaRPr lang="en-US"/>
        </a:p>
      </dgm:t>
    </dgm:pt>
    <dgm:pt modelId="{2112AD8B-D139-4C08-B0B5-A9CFA5A9EC2B}" type="sibTrans" cxnId="{05D0C5BD-7CFC-4CC6-81C4-76ADEDA1112F}">
      <dgm:prSet/>
      <dgm:spPr/>
      <dgm:t>
        <a:bodyPr/>
        <a:lstStyle/>
        <a:p>
          <a:endParaRPr lang="en-US"/>
        </a:p>
      </dgm:t>
    </dgm:pt>
    <dgm:pt modelId="{ADEC2C73-3E26-4EE0-ABF8-609EE10494D8}">
      <dgm:prSet/>
      <dgm:spPr/>
      <dgm:t>
        <a:bodyPr/>
        <a:lstStyle/>
        <a:p>
          <a:pPr rtl="0"/>
          <a:r>
            <a:rPr lang="fr-BE" dirty="0" err="1" smtClean="0"/>
            <a:t>Flexibiliteit</a:t>
          </a:r>
          <a:endParaRPr lang="en-US" b="1" dirty="0"/>
        </a:p>
      </dgm:t>
    </dgm:pt>
    <dgm:pt modelId="{2063D6DF-92FB-4336-A118-519FE498DEE9}" type="parTrans" cxnId="{3C749E42-8BC2-4450-A07A-BF570F9C81CE}">
      <dgm:prSet/>
      <dgm:spPr/>
      <dgm:t>
        <a:bodyPr/>
        <a:lstStyle/>
        <a:p>
          <a:endParaRPr lang="en-US"/>
        </a:p>
      </dgm:t>
    </dgm:pt>
    <dgm:pt modelId="{81AFA94A-D6B5-4773-9356-912C1EE5DAFF}" type="sibTrans" cxnId="{3C749E42-8BC2-4450-A07A-BF570F9C81CE}">
      <dgm:prSet/>
      <dgm:spPr/>
      <dgm:t>
        <a:bodyPr/>
        <a:lstStyle/>
        <a:p>
          <a:endParaRPr lang="en-US"/>
        </a:p>
      </dgm:t>
    </dgm:pt>
    <dgm:pt modelId="{32A969B1-1F84-48C7-8423-8D352327BF04}">
      <dgm:prSet/>
      <dgm:spPr/>
      <dgm:t>
        <a:bodyPr/>
        <a:lstStyle/>
        <a:p>
          <a:r>
            <a:rPr lang="fr-BE" smtClean="0"/>
            <a:t>Kwaliteit</a:t>
          </a:r>
          <a:endParaRPr lang="fr-BE" dirty="0" smtClean="0"/>
        </a:p>
      </dgm:t>
    </dgm:pt>
    <dgm:pt modelId="{D0172E33-3F46-4ED6-AB75-95D902FD48D2}" type="parTrans" cxnId="{020162CD-EBEC-4DAA-94C8-63388DCDDF67}">
      <dgm:prSet/>
      <dgm:spPr/>
      <dgm:t>
        <a:bodyPr/>
        <a:lstStyle/>
        <a:p>
          <a:endParaRPr lang="en-GB"/>
        </a:p>
      </dgm:t>
    </dgm:pt>
    <dgm:pt modelId="{1EA2AEF5-5FED-404F-8E3A-16E361AC7B78}" type="sibTrans" cxnId="{020162CD-EBEC-4DAA-94C8-63388DCDDF67}">
      <dgm:prSet/>
      <dgm:spPr/>
      <dgm:t>
        <a:bodyPr/>
        <a:lstStyle/>
        <a:p>
          <a:endParaRPr lang="en-GB"/>
        </a:p>
      </dgm:t>
    </dgm:pt>
    <dgm:pt modelId="{F7B8BE3E-EC52-433F-8932-8278C3E01037}">
      <dgm:prSet/>
      <dgm:spPr/>
      <dgm:t>
        <a:bodyPr/>
        <a:lstStyle/>
        <a:p>
          <a:r>
            <a:rPr lang="fr-BE" smtClean="0"/>
            <a:t>Schaalvoordeel</a:t>
          </a:r>
          <a:endParaRPr lang="fr-BE" dirty="0" smtClean="0"/>
        </a:p>
      </dgm:t>
    </dgm:pt>
    <dgm:pt modelId="{4A04AD3D-6025-4001-835D-75272DF9BC01}" type="parTrans" cxnId="{BB8E1F94-F206-47F1-9E99-23BAA41F8509}">
      <dgm:prSet/>
      <dgm:spPr/>
      <dgm:t>
        <a:bodyPr/>
        <a:lstStyle/>
        <a:p>
          <a:endParaRPr lang="en-GB"/>
        </a:p>
      </dgm:t>
    </dgm:pt>
    <dgm:pt modelId="{EA58653D-F053-44CC-99E9-ABA6AC9D69A3}" type="sibTrans" cxnId="{BB8E1F94-F206-47F1-9E99-23BAA41F8509}">
      <dgm:prSet/>
      <dgm:spPr/>
      <dgm:t>
        <a:bodyPr/>
        <a:lstStyle/>
        <a:p>
          <a:endParaRPr lang="en-GB"/>
        </a:p>
      </dgm:t>
    </dgm:pt>
    <dgm:pt modelId="{EB25E094-9C4C-4BCC-9A30-5E398003B320}">
      <dgm:prSet/>
      <dgm:spPr/>
      <dgm:t>
        <a:bodyPr/>
        <a:lstStyle/>
        <a:p>
          <a:r>
            <a:rPr lang="fr-BE" smtClean="0"/>
            <a:t>Self-service</a:t>
          </a:r>
          <a:endParaRPr lang="fr-BE" dirty="0" smtClean="0"/>
        </a:p>
      </dgm:t>
    </dgm:pt>
    <dgm:pt modelId="{0A09CA47-7793-4201-A41A-929E9FB5A0DB}" type="parTrans" cxnId="{4E9E4C42-A850-48F4-8DCC-55EBAF0BEE8C}">
      <dgm:prSet/>
      <dgm:spPr/>
      <dgm:t>
        <a:bodyPr/>
        <a:lstStyle/>
        <a:p>
          <a:endParaRPr lang="en-GB"/>
        </a:p>
      </dgm:t>
    </dgm:pt>
    <dgm:pt modelId="{DBDF2901-2517-46FA-8717-0652BAE770EF}" type="sibTrans" cxnId="{4E9E4C42-A850-48F4-8DCC-55EBAF0BEE8C}">
      <dgm:prSet/>
      <dgm:spPr/>
      <dgm:t>
        <a:bodyPr/>
        <a:lstStyle/>
        <a:p>
          <a:endParaRPr lang="en-GB"/>
        </a:p>
      </dgm:t>
    </dgm:pt>
    <dgm:pt modelId="{8D5D99A5-F19B-49D4-8590-91CE5ECFFFC2}">
      <dgm:prSet/>
      <dgm:spPr/>
      <dgm:t>
        <a:bodyPr/>
        <a:lstStyle/>
        <a:p>
          <a:r>
            <a:rPr lang="fr-BE" smtClean="0"/>
            <a:t>Samenwerking</a:t>
          </a:r>
          <a:endParaRPr lang="fr-BE" dirty="0"/>
        </a:p>
      </dgm:t>
    </dgm:pt>
    <dgm:pt modelId="{1B456A15-A31F-44F0-A81B-3DEC063B81D4}" type="parTrans" cxnId="{A2CA01D8-D87F-472C-9586-0C00454CF4E1}">
      <dgm:prSet/>
      <dgm:spPr/>
      <dgm:t>
        <a:bodyPr/>
        <a:lstStyle/>
        <a:p>
          <a:endParaRPr lang="en-GB"/>
        </a:p>
      </dgm:t>
    </dgm:pt>
    <dgm:pt modelId="{6B932A0E-9D74-441D-A19C-D973B185DF85}" type="sibTrans" cxnId="{A2CA01D8-D87F-472C-9586-0C00454CF4E1}">
      <dgm:prSet/>
      <dgm:spPr/>
      <dgm:t>
        <a:bodyPr/>
        <a:lstStyle/>
        <a:p>
          <a:endParaRPr lang="en-GB"/>
        </a:p>
      </dgm:t>
    </dgm:pt>
    <dgm:pt modelId="{292F29B3-4064-4D5E-9237-16A687B3BCCC}">
      <dgm:prSet/>
      <dgm:spPr/>
      <dgm:t>
        <a:bodyPr/>
        <a:lstStyle/>
        <a:p>
          <a:r>
            <a:rPr lang="fr-BE" dirty="0" err="1" smtClean="0"/>
            <a:t>Kostenbeheersing</a:t>
          </a:r>
          <a:endParaRPr lang="fr-BE" dirty="0" smtClean="0"/>
        </a:p>
      </dgm:t>
    </dgm:pt>
    <dgm:pt modelId="{01599353-3359-469C-B97D-03521C61CF4B}" type="parTrans" cxnId="{C0442B50-C078-4E08-9806-C7A2AB1F3A54}">
      <dgm:prSet/>
      <dgm:spPr/>
      <dgm:t>
        <a:bodyPr/>
        <a:lstStyle/>
        <a:p>
          <a:endParaRPr lang="en-GB"/>
        </a:p>
      </dgm:t>
    </dgm:pt>
    <dgm:pt modelId="{EA1AA80D-D284-44FB-847E-084FDD17FD8B}" type="sibTrans" cxnId="{C0442B50-C078-4E08-9806-C7A2AB1F3A54}">
      <dgm:prSet/>
      <dgm:spPr/>
      <dgm:t>
        <a:bodyPr/>
        <a:lstStyle/>
        <a:p>
          <a:endParaRPr lang="en-GB"/>
        </a:p>
      </dgm:t>
    </dgm:pt>
    <dgm:pt modelId="{CC7299B2-00E7-43E0-A481-9C3CFBA49986}">
      <dgm:prSet/>
      <dgm:spPr/>
      <dgm:t>
        <a:bodyPr/>
        <a:lstStyle/>
        <a:p>
          <a:r>
            <a:rPr lang="fr-BE" smtClean="0"/>
            <a:t>Privacy</a:t>
          </a:r>
          <a:endParaRPr lang="fr-BE" dirty="0" smtClean="0"/>
        </a:p>
      </dgm:t>
    </dgm:pt>
    <dgm:pt modelId="{ED4F5C25-A6D2-440D-AC1C-436338EAA9F4}" type="parTrans" cxnId="{243C162F-3ADA-4716-95BE-52DA4D24B72F}">
      <dgm:prSet/>
      <dgm:spPr/>
      <dgm:t>
        <a:bodyPr/>
        <a:lstStyle/>
        <a:p>
          <a:endParaRPr lang="en-GB"/>
        </a:p>
      </dgm:t>
    </dgm:pt>
    <dgm:pt modelId="{BA7077CF-0888-4328-B33C-231D2F8FEFC0}" type="sibTrans" cxnId="{243C162F-3ADA-4716-95BE-52DA4D24B72F}">
      <dgm:prSet/>
      <dgm:spPr/>
      <dgm:t>
        <a:bodyPr/>
        <a:lstStyle/>
        <a:p>
          <a:endParaRPr lang="en-GB"/>
        </a:p>
      </dgm:t>
    </dgm:pt>
    <dgm:pt modelId="{4BE8089C-AC18-465F-84F3-8EC2E87E75EE}">
      <dgm:prSet/>
      <dgm:spPr/>
      <dgm:t>
        <a:bodyPr/>
        <a:lstStyle/>
        <a:p>
          <a:r>
            <a:rPr lang="fr-BE" smtClean="0"/>
            <a:t>Continuïteit</a:t>
          </a:r>
          <a:endParaRPr lang="fr-BE" dirty="0"/>
        </a:p>
      </dgm:t>
    </dgm:pt>
    <dgm:pt modelId="{DD3A12E5-EC70-4D68-8BEF-E0A835A07028}" type="parTrans" cxnId="{EC914EAA-75F9-4C97-B4EA-0D312B7ED137}">
      <dgm:prSet/>
      <dgm:spPr/>
      <dgm:t>
        <a:bodyPr/>
        <a:lstStyle/>
        <a:p>
          <a:endParaRPr lang="en-GB"/>
        </a:p>
      </dgm:t>
    </dgm:pt>
    <dgm:pt modelId="{3177DAC6-4532-4A36-87D3-E263ECE016BF}" type="sibTrans" cxnId="{EC914EAA-75F9-4C97-B4EA-0D312B7ED137}">
      <dgm:prSet/>
      <dgm:spPr/>
      <dgm:t>
        <a:bodyPr/>
        <a:lstStyle/>
        <a:p>
          <a:endParaRPr lang="en-GB"/>
        </a:p>
      </dgm:t>
    </dgm:pt>
    <dgm:pt modelId="{A442147E-3FB5-406E-AD79-F4CEFEEF172C}">
      <dgm:prSet/>
      <dgm:spPr/>
      <dgm:t>
        <a:bodyPr/>
        <a:lstStyle/>
        <a:p>
          <a:r>
            <a:rPr lang="fr-BE" smtClean="0"/>
            <a:t>Kennis</a:t>
          </a:r>
          <a:endParaRPr lang="fr-BE" dirty="0" smtClean="0"/>
        </a:p>
      </dgm:t>
    </dgm:pt>
    <dgm:pt modelId="{92DA622A-E776-4F6E-AEB6-4F7298B8FD33}" type="parTrans" cxnId="{3FF03A07-A8C6-4560-93E2-139BD1D128B7}">
      <dgm:prSet/>
      <dgm:spPr/>
      <dgm:t>
        <a:bodyPr/>
        <a:lstStyle/>
        <a:p>
          <a:endParaRPr lang="en-GB"/>
        </a:p>
      </dgm:t>
    </dgm:pt>
    <dgm:pt modelId="{D16689F3-4C48-44D0-BB2E-21218478189D}" type="sibTrans" cxnId="{3FF03A07-A8C6-4560-93E2-139BD1D128B7}">
      <dgm:prSet/>
      <dgm:spPr/>
      <dgm:t>
        <a:bodyPr/>
        <a:lstStyle/>
        <a:p>
          <a:endParaRPr lang="en-GB"/>
        </a:p>
      </dgm:t>
    </dgm:pt>
    <dgm:pt modelId="{7F94B6EE-E940-4BF8-9FCD-86835691750D}">
      <dgm:prSet/>
      <dgm:spPr/>
      <dgm:t>
        <a:bodyPr/>
        <a:lstStyle/>
        <a:p>
          <a:r>
            <a:rPr lang="fr-BE" dirty="0" err="1" smtClean="0"/>
            <a:t>Strategische</a:t>
          </a:r>
          <a:r>
            <a:rPr lang="fr-BE" dirty="0" smtClean="0"/>
            <a:t> </a:t>
          </a:r>
          <a:r>
            <a:rPr lang="fr-BE" dirty="0" err="1" smtClean="0"/>
            <a:t>controle</a:t>
          </a:r>
          <a:endParaRPr lang="en-GB" dirty="0"/>
        </a:p>
      </dgm:t>
    </dgm:pt>
    <dgm:pt modelId="{BC7966F2-AA5D-43F4-9127-040396FE6BA4}" type="parTrans" cxnId="{5A763549-9B30-4BCF-B93B-00D91A8603B8}">
      <dgm:prSet/>
      <dgm:spPr/>
      <dgm:t>
        <a:bodyPr/>
        <a:lstStyle/>
        <a:p>
          <a:endParaRPr lang="en-GB"/>
        </a:p>
      </dgm:t>
    </dgm:pt>
    <dgm:pt modelId="{2E176003-D09F-4246-8197-28944C872C5B}" type="sibTrans" cxnId="{5A763549-9B30-4BCF-B93B-00D91A8603B8}">
      <dgm:prSet/>
      <dgm:spPr/>
      <dgm:t>
        <a:bodyPr/>
        <a:lstStyle/>
        <a:p>
          <a:endParaRPr lang="en-GB"/>
        </a:p>
      </dgm:t>
    </dgm:pt>
    <dgm:pt modelId="{2B73E981-B842-4BEA-A2C0-509F6D978567}" type="pres">
      <dgm:prSet presAssocID="{AB8A3637-3684-44E5-9A10-5F4B5C361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13D971C7-C27A-48B1-8591-FF8061B8D539}" type="pres">
      <dgm:prSet presAssocID="{E0675BF5-6A30-463F-BCCC-7325BA213CB0}" presName="composite" presStyleCnt="0"/>
      <dgm:spPr/>
    </dgm:pt>
    <dgm:pt modelId="{C17315EE-2492-4F67-BC27-8FA2B2624ACB}" type="pres">
      <dgm:prSet presAssocID="{E0675BF5-6A30-463F-BCCC-7325BA213CB0}" presName="parTx" presStyleLbl="alignNode1" presStyleIdx="0" presStyleCnt="2" custLinFactX="14531" custLinFactNeighborX="100000" custLinFactNeighborY="-4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07D37A6-CB37-4202-957D-F7DC1E6B4179}" type="pres">
      <dgm:prSet presAssocID="{E0675BF5-6A30-463F-BCCC-7325BA213CB0}" presName="desTx" presStyleLbl="alignAccFollowNode1" presStyleIdx="0" presStyleCnt="2" custLinFactX="14531" custLinFactNeighborX="100000" custLinFactNeighborY="441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72249B5-E59A-4069-8772-CDD68FDB595C}" type="pres">
      <dgm:prSet presAssocID="{C196FDB1-7434-4BC8-8564-16B2F402BF78}" presName="space" presStyleCnt="0"/>
      <dgm:spPr/>
    </dgm:pt>
    <dgm:pt modelId="{5F3F2DBF-108F-4FB2-91BE-020C6509EE90}" type="pres">
      <dgm:prSet presAssocID="{9634512C-E61C-47E9-8316-17039CBEE0C6}" presName="composite" presStyleCnt="0"/>
      <dgm:spPr/>
    </dgm:pt>
    <dgm:pt modelId="{41006EA0-1C35-4ADD-BA65-5F5F80C2EF6E}" type="pres">
      <dgm:prSet presAssocID="{9634512C-E61C-47E9-8316-17039CBEE0C6}" presName="parTx" presStyleLbl="alignNode1" presStyleIdx="1" presStyleCnt="2" custLinFactX="-14806" custLinFactNeighborX="-100000" custLinFactNeighborY="-4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9700F79-E3C7-4DDC-921A-EAB47CBD965F}" type="pres">
      <dgm:prSet presAssocID="{9634512C-E61C-47E9-8316-17039CBEE0C6}" presName="desTx" presStyleLbl="alignAccFollowNode1" presStyleIdx="1" presStyleCnt="2" custLinFactX="-14806" custLinFactNeighborX="-100000" custLinFactNeighborY="-31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831F47C3-1866-4A88-ACB0-70DD60A4F31D}" type="presOf" srcId="{7F94B6EE-E940-4BF8-9FCD-86835691750D}" destId="{C07D37A6-CB37-4202-957D-F7DC1E6B4179}" srcOrd="0" destOrd="4" presId="urn:microsoft.com/office/officeart/2005/8/layout/hList1"/>
    <dgm:cxn modelId="{2F2F26E2-5736-4E55-A7E7-B2F1CD397A69}" type="presOf" srcId="{8D5D99A5-F19B-49D4-8590-91CE5ECFFFC2}" destId="{E9700F79-E3C7-4DDC-921A-EAB47CBD965F}" srcOrd="0" destOrd="4" presId="urn:microsoft.com/office/officeart/2005/8/layout/hList1"/>
    <dgm:cxn modelId="{80871F92-9578-404C-8F9E-22E59124CE50}" type="presOf" srcId="{4BE8089C-AC18-465F-84F3-8EC2E87E75EE}" destId="{C07D37A6-CB37-4202-957D-F7DC1E6B4179}" srcOrd="0" destOrd="2" presId="urn:microsoft.com/office/officeart/2005/8/layout/hList1"/>
    <dgm:cxn modelId="{05D0C5BD-7CFC-4CC6-81C4-76ADEDA1112F}" srcId="{AB8A3637-3684-44E5-9A10-5F4B5C36144B}" destId="{9634512C-E61C-47E9-8316-17039CBEE0C6}" srcOrd="1" destOrd="0" parTransId="{DAAC38F8-0281-4002-937D-324721893B14}" sibTransId="{2112AD8B-D139-4C08-B0B5-A9CFA5A9EC2B}"/>
    <dgm:cxn modelId="{C0442B50-C078-4E08-9806-C7A2AB1F3A54}" srcId="{9634512C-E61C-47E9-8316-17039CBEE0C6}" destId="{292F29B3-4064-4D5E-9237-16A687B3BCCC}" srcOrd="5" destOrd="0" parTransId="{01599353-3359-469C-B97D-03521C61CF4B}" sibTransId="{EA1AA80D-D284-44FB-847E-084FDD17FD8B}"/>
    <dgm:cxn modelId="{020162CD-EBEC-4DAA-94C8-63388DCDDF67}" srcId="{9634512C-E61C-47E9-8316-17039CBEE0C6}" destId="{32A969B1-1F84-48C7-8423-8D352327BF04}" srcOrd="1" destOrd="0" parTransId="{D0172E33-3F46-4ED6-AB75-95D902FD48D2}" sibTransId="{1EA2AEF5-5FED-404F-8E3A-16E361AC7B78}"/>
    <dgm:cxn modelId="{A2CA01D8-D87F-472C-9586-0C00454CF4E1}" srcId="{9634512C-E61C-47E9-8316-17039CBEE0C6}" destId="{8D5D99A5-F19B-49D4-8590-91CE5ECFFFC2}" srcOrd="4" destOrd="0" parTransId="{1B456A15-A31F-44F0-A81B-3DEC063B81D4}" sibTransId="{6B932A0E-9D74-441D-A19C-D973B185DF85}"/>
    <dgm:cxn modelId="{784CBB87-4229-4EED-8443-0F500E2F31C6}" type="presOf" srcId="{F7B8BE3E-EC52-433F-8932-8278C3E01037}" destId="{E9700F79-E3C7-4DDC-921A-EAB47CBD965F}" srcOrd="0" destOrd="2" presId="urn:microsoft.com/office/officeart/2005/8/layout/hList1"/>
    <dgm:cxn modelId="{BB8E1F94-F206-47F1-9E99-23BAA41F8509}" srcId="{9634512C-E61C-47E9-8316-17039CBEE0C6}" destId="{F7B8BE3E-EC52-433F-8932-8278C3E01037}" srcOrd="2" destOrd="0" parTransId="{4A04AD3D-6025-4001-835D-75272DF9BC01}" sibTransId="{EA58653D-F053-44CC-99E9-ABA6AC9D69A3}"/>
    <dgm:cxn modelId="{3C749E42-8BC2-4450-A07A-BF570F9C81CE}" srcId="{9634512C-E61C-47E9-8316-17039CBEE0C6}" destId="{ADEC2C73-3E26-4EE0-ABF8-609EE10494D8}" srcOrd="0" destOrd="0" parTransId="{2063D6DF-92FB-4336-A118-519FE498DEE9}" sibTransId="{81AFA94A-D6B5-4773-9356-912C1EE5DAFF}"/>
    <dgm:cxn modelId="{EC914EAA-75F9-4C97-B4EA-0D312B7ED137}" srcId="{E0675BF5-6A30-463F-BCCC-7325BA213CB0}" destId="{4BE8089C-AC18-465F-84F3-8EC2E87E75EE}" srcOrd="2" destOrd="0" parTransId="{DD3A12E5-EC70-4D68-8BEF-E0A835A07028}" sibTransId="{3177DAC6-4532-4A36-87D3-E263ECE016BF}"/>
    <dgm:cxn modelId="{9D17A848-6506-470F-95D7-2FC81AF4E6F0}" type="presOf" srcId="{E0675BF5-6A30-463F-BCCC-7325BA213CB0}" destId="{C17315EE-2492-4F67-BC27-8FA2B2624ACB}" srcOrd="0" destOrd="0" presId="urn:microsoft.com/office/officeart/2005/8/layout/hList1"/>
    <dgm:cxn modelId="{3FF03A07-A8C6-4560-93E2-139BD1D128B7}" srcId="{E0675BF5-6A30-463F-BCCC-7325BA213CB0}" destId="{A442147E-3FB5-406E-AD79-F4CEFEEF172C}" srcOrd="3" destOrd="0" parTransId="{92DA622A-E776-4F6E-AEB6-4F7298B8FD33}" sibTransId="{D16689F3-4C48-44D0-BB2E-21218478189D}"/>
    <dgm:cxn modelId="{5470E488-F8AA-478C-8C53-2207E2ED1E69}" type="presOf" srcId="{292F29B3-4064-4D5E-9237-16A687B3BCCC}" destId="{E9700F79-E3C7-4DDC-921A-EAB47CBD965F}" srcOrd="0" destOrd="5" presId="urn:microsoft.com/office/officeart/2005/8/layout/hList1"/>
    <dgm:cxn modelId="{5F36DACB-CDB9-4664-880E-ED806FA3C25A}" srcId="{AB8A3637-3684-44E5-9A10-5F4B5C36144B}" destId="{E0675BF5-6A30-463F-BCCC-7325BA213CB0}" srcOrd="0" destOrd="0" parTransId="{9F98DFF4-3924-4895-A6DB-5392D59636BC}" sibTransId="{C196FDB1-7434-4BC8-8564-16B2F402BF78}"/>
    <dgm:cxn modelId="{41E5995A-7341-4E00-90AD-97D3370FF523}" type="presOf" srcId="{AB8A3637-3684-44E5-9A10-5F4B5C36144B}" destId="{2B73E981-B842-4BEA-A2C0-509F6D978567}" srcOrd="0" destOrd="0" presId="urn:microsoft.com/office/officeart/2005/8/layout/hList1"/>
    <dgm:cxn modelId="{708F0BBA-6C9D-4724-BE54-2FB303615D04}" type="presOf" srcId="{A442147E-3FB5-406E-AD79-F4CEFEEF172C}" destId="{C07D37A6-CB37-4202-957D-F7DC1E6B4179}" srcOrd="0" destOrd="3" presId="urn:microsoft.com/office/officeart/2005/8/layout/hList1"/>
    <dgm:cxn modelId="{243C162F-3ADA-4716-95BE-52DA4D24B72F}" srcId="{E0675BF5-6A30-463F-BCCC-7325BA213CB0}" destId="{CC7299B2-00E7-43E0-A481-9C3CFBA49986}" srcOrd="1" destOrd="0" parTransId="{ED4F5C25-A6D2-440D-AC1C-436338EAA9F4}" sibTransId="{BA7077CF-0888-4328-B33C-231D2F8FEFC0}"/>
    <dgm:cxn modelId="{E06AB08C-B852-45A0-BD72-6A65970C4BF8}" type="presOf" srcId="{CC7299B2-00E7-43E0-A481-9C3CFBA49986}" destId="{C07D37A6-CB37-4202-957D-F7DC1E6B4179}" srcOrd="0" destOrd="1" presId="urn:microsoft.com/office/officeart/2005/8/layout/hList1"/>
    <dgm:cxn modelId="{6EF7E0E2-97C2-417E-B762-C33B8F0CDCB8}" type="presOf" srcId="{9634512C-E61C-47E9-8316-17039CBEE0C6}" destId="{41006EA0-1C35-4ADD-BA65-5F5F80C2EF6E}" srcOrd="0" destOrd="0" presId="urn:microsoft.com/office/officeart/2005/8/layout/hList1"/>
    <dgm:cxn modelId="{0AF24433-F009-47AB-9F19-EF746A8E9794}" type="presOf" srcId="{EB25E094-9C4C-4BCC-9A30-5E398003B320}" destId="{E9700F79-E3C7-4DDC-921A-EAB47CBD965F}" srcOrd="0" destOrd="3" presId="urn:microsoft.com/office/officeart/2005/8/layout/hList1"/>
    <dgm:cxn modelId="{CDC79735-8753-4219-8227-F68DD6C58097}" type="presOf" srcId="{ADEC2C73-3E26-4EE0-ABF8-609EE10494D8}" destId="{E9700F79-E3C7-4DDC-921A-EAB47CBD965F}" srcOrd="0" destOrd="0" presId="urn:microsoft.com/office/officeart/2005/8/layout/hList1"/>
    <dgm:cxn modelId="{5A763549-9B30-4BCF-B93B-00D91A8603B8}" srcId="{E0675BF5-6A30-463F-BCCC-7325BA213CB0}" destId="{7F94B6EE-E940-4BF8-9FCD-86835691750D}" srcOrd="4" destOrd="0" parTransId="{BC7966F2-AA5D-43F4-9127-040396FE6BA4}" sibTransId="{2E176003-D09F-4246-8197-28944C872C5B}"/>
    <dgm:cxn modelId="{5EE030F7-6B42-4A7E-B784-0A4E3B893ACF}" srcId="{E0675BF5-6A30-463F-BCCC-7325BA213CB0}" destId="{9EC295CC-6447-4F8A-ACF1-9777618B0F2D}" srcOrd="0" destOrd="0" parTransId="{2E7026BF-E4D5-4D6A-B02F-E98BA808BDF2}" sibTransId="{E6E7EC79-AA2E-4735-B24A-F7F6ADD9746F}"/>
    <dgm:cxn modelId="{18A42AEF-CAD0-4E2E-BB22-23C3AC088BB1}" type="presOf" srcId="{32A969B1-1F84-48C7-8423-8D352327BF04}" destId="{E9700F79-E3C7-4DDC-921A-EAB47CBD965F}" srcOrd="0" destOrd="1" presId="urn:microsoft.com/office/officeart/2005/8/layout/hList1"/>
    <dgm:cxn modelId="{4E9E4C42-A850-48F4-8DCC-55EBAF0BEE8C}" srcId="{9634512C-E61C-47E9-8316-17039CBEE0C6}" destId="{EB25E094-9C4C-4BCC-9A30-5E398003B320}" srcOrd="3" destOrd="0" parTransId="{0A09CA47-7793-4201-A41A-929E9FB5A0DB}" sibTransId="{DBDF2901-2517-46FA-8717-0652BAE770EF}"/>
    <dgm:cxn modelId="{67B2AD01-CE5C-4F65-A1FD-C1D72824FF78}" type="presOf" srcId="{9EC295CC-6447-4F8A-ACF1-9777618B0F2D}" destId="{C07D37A6-CB37-4202-957D-F7DC1E6B4179}" srcOrd="0" destOrd="0" presId="urn:microsoft.com/office/officeart/2005/8/layout/hList1"/>
    <dgm:cxn modelId="{0EE043A8-9E3D-414F-9D23-3B94867146E8}" type="presParOf" srcId="{2B73E981-B842-4BEA-A2C0-509F6D978567}" destId="{13D971C7-C27A-48B1-8591-FF8061B8D539}" srcOrd="0" destOrd="0" presId="urn:microsoft.com/office/officeart/2005/8/layout/hList1"/>
    <dgm:cxn modelId="{29108879-D052-4E7B-9A3E-48803FE8A48B}" type="presParOf" srcId="{13D971C7-C27A-48B1-8591-FF8061B8D539}" destId="{C17315EE-2492-4F67-BC27-8FA2B2624ACB}" srcOrd="0" destOrd="0" presId="urn:microsoft.com/office/officeart/2005/8/layout/hList1"/>
    <dgm:cxn modelId="{ADBBDB53-45B2-42D8-A553-6C894C6557B1}" type="presParOf" srcId="{13D971C7-C27A-48B1-8591-FF8061B8D539}" destId="{C07D37A6-CB37-4202-957D-F7DC1E6B4179}" srcOrd="1" destOrd="0" presId="urn:microsoft.com/office/officeart/2005/8/layout/hList1"/>
    <dgm:cxn modelId="{81727752-D285-465D-98CC-304306C29EB8}" type="presParOf" srcId="{2B73E981-B842-4BEA-A2C0-509F6D978567}" destId="{272249B5-E59A-4069-8772-CDD68FDB595C}" srcOrd="1" destOrd="0" presId="urn:microsoft.com/office/officeart/2005/8/layout/hList1"/>
    <dgm:cxn modelId="{32B1DFC4-6819-46D6-9FD7-4351A128F75F}" type="presParOf" srcId="{2B73E981-B842-4BEA-A2C0-509F6D978567}" destId="{5F3F2DBF-108F-4FB2-91BE-020C6509EE90}" srcOrd="2" destOrd="0" presId="urn:microsoft.com/office/officeart/2005/8/layout/hList1"/>
    <dgm:cxn modelId="{1652A1D6-0DE0-415E-A5EC-A13D8FE957E8}" type="presParOf" srcId="{5F3F2DBF-108F-4FB2-91BE-020C6509EE90}" destId="{41006EA0-1C35-4ADD-BA65-5F5F80C2EF6E}" srcOrd="0" destOrd="0" presId="urn:microsoft.com/office/officeart/2005/8/layout/hList1"/>
    <dgm:cxn modelId="{905BF25D-537B-4723-854C-87FD6A8372B5}" type="presParOf" srcId="{5F3F2DBF-108F-4FB2-91BE-020C6509EE90}" destId="{E9700F79-E3C7-4DDC-921A-EAB47CBD96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17CABF-C4D3-4E46-8CB2-F1BF8C0DDA94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D8B4D9-92FF-4D1C-8111-B74FCEAD93D0}">
      <dgm:prSet custT="1"/>
      <dgm:spPr/>
      <dgm:t>
        <a:bodyPr/>
        <a:lstStyle/>
        <a:p>
          <a:r>
            <a:rPr lang="nl-BE" sz="1600" dirty="0" smtClean="0"/>
            <a:t>Regering</a:t>
          </a:r>
          <a:endParaRPr lang="en-US" sz="1600" dirty="0"/>
        </a:p>
      </dgm:t>
    </dgm:pt>
    <dgm:pt modelId="{87D37558-7AA3-40EE-897D-AC94FFD5C4C6}" type="parTrans" cxnId="{8172E3DD-15EF-49DD-BD74-87E7CCA52130}">
      <dgm:prSet/>
      <dgm:spPr/>
      <dgm:t>
        <a:bodyPr/>
        <a:lstStyle/>
        <a:p>
          <a:endParaRPr lang="en-US" sz="2400"/>
        </a:p>
      </dgm:t>
    </dgm:pt>
    <dgm:pt modelId="{F7F5AE2F-164C-4CBD-B1F1-34D03D93B765}" type="sibTrans" cxnId="{8172E3DD-15EF-49DD-BD74-87E7CCA52130}">
      <dgm:prSet/>
      <dgm:spPr/>
      <dgm:t>
        <a:bodyPr/>
        <a:lstStyle/>
        <a:p>
          <a:endParaRPr lang="en-US" sz="2400"/>
        </a:p>
      </dgm:t>
    </dgm:pt>
    <dgm:pt modelId="{38B411DE-4B5E-4B7B-8930-D6C1F48E34F0}">
      <dgm:prSet phldrT="[Text]" custT="1"/>
      <dgm:spPr/>
      <dgm:t>
        <a:bodyPr/>
        <a:lstStyle/>
        <a:p>
          <a:r>
            <a:rPr lang="nl-BE" sz="1600" dirty="0" smtClean="0"/>
            <a:t>G-Cloud </a:t>
          </a:r>
          <a:r>
            <a:rPr lang="nl-BE" sz="1600" dirty="0" err="1" smtClean="0"/>
            <a:t>Operational</a:t>
          </a:r>
          <a:r>
            <a:rPr lang="nl-BE" sz="1600" dirty="0" smtClean="0"/>
            <a:t> &amp; Program Board</a:t>
          </a:r>
          <a:endParaRPr lang="en-US" sz="1600" dirty="0"/>
        </a:p>
      </dgm:t>
    </dgm:pt>
    <dgm:pt modelId="{40032254-4C80-4E86-82B3-8A87108DAC90}" type="sibTrans" cxnId="{C12819EF-AE26-4267-933A-E40223B8A5CC}">
      <dgm:prSet/>
      <dgm:spPr/>
      <dgm:t>
        <a:bodyPr/>
        <a:lstStyle/>
        <a:p>
          <a:endParaRPr lang="en-US" sz="2400"/>
        </a:p>
      </dgm:t>
    </dgm:pt>
    <dgm:pt modelId="{8931F1E0-7628-4BEB-84A4-BC1CEF98712D}" type="parTrans" cxnId="{C12819EF-AE26-4267-933A-E40223B8A5CC}">
      <dgm:prSet/>
      <dgm:spPr/>
      <dgm:t>
        <a:bodyPr/>
        <a:lstStyle/>
        <a:p>
          <a:endParaRPr lang="en-US" sz="2400"/>
        </a:p>
      </dgm:t>
    </dgm:pt>
    <dgm:pt modelId="{AF21F6B1-F4B5-49AB-AA90-887358530BF3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BE" sz="1600" dirty="0" smtClean="0"/>
            <a:t>G-Cloud Strategic Board</a:t>
          </a:r>
          <a:endParaRPr lang="fr-BE" sz="1600" dirty="0" smtClean="0"/>
        </a:p>
      </dgm:t>
    </dgm:pt>
    <dgm:pt modelId="{BBA71D42-7F51-481E-ABE0-20A25BF91406}" type="sibTrans" cxnId="{29D448B6-3171-44EA-8497-8C788FE2CE05}">
      <dgm:prSet/>
      <dgm:spPr/>
      <dgm:t>
        <a:bodyPr/>
        <a:lstStyle/>
        <a:p>
          <a:endParaRPr lang="en-US" sz="2400"/>
        </a:p>
      </dgm:t>
    </dgm:pt>
    <dgm:pt modelId="{36C890F9-09F1-4E78-8C45-63FE13A49FCE}" type="parTrans" cxnId="{29D448B6-3171-44EA-8497-8C788FE2CE05}">
      <dgm:prSet/>
      <dgm:spPr/>
      <dgm:t>
        <a:bodyPr/>
        <a:lstStyle/>
        <a:p>
          <a:endParaRPr lang="en-US" sz="2400"/>
        </a:p>
      </dgm:t>
    </dgm:pt>
    <dgm:pt modelId="{F430EE30-5580-4F71-8518-C178E57E206D}">
      <dgm:prSet custT="1"/>
      <dgm:spPr/>
      <dgm:t>
        <a:bodyPr/>
        <a:lstStyle/>
        <a:p>
          <a:r>
            <a:rPr lang="nl-BE" sz="1600" dirty="0" err="1" smtClean="0"/>
            <a:t>FODs</a:t>
          </a:r>
          <a:r>
            <a:rPr lang="nl-BE" sz="1600" dirty="0" smtClean="0"/>
            <a:t>/</a:t>
          </a:r>
          <a:r>
            <a:rPr lang="nl-BE" sz="1600" dirty="0" err="1" smtClean="0"/>
            <a:t>PODs</a:t>
          </a:r>
          <a:r>
            <a:rPr lang="nl-BE" sz="1600" dirty="0" smtClean="0"/>
            <a:t> </a:t>
          </a:r>
          <a:br>
            <a:rPr lang="nl-BE" sz="1600" dirty="0" smtClean="0"/>
          </a:br>
          <a:r>
            <a:rPr lang="nl-BE" sz="1600" dirty="0" smtClean="0"/>
            <a:t>(horizontale FOD, FOD FIN, </a:t>
          </a:r>
          <a:r>
            <a:rPr lang="nl-BE" sz="1600" dirty="0" err="1" smtClean="0"/>
            <a:t>Belnet</a:t>
          </a:r>
          <a:r>
            <a:rPr lang="nl-BE" sz="1600" dirty="0" smtClean="0"/>
            <a:t>, …)</a:t>
          </a:r>
          <a:endParaRPr lang="fr-BE" sz="1600" dirty="0"/>
        </a:p>
      </dgm:t>
    </dgm:pt>
    <dgm:pt modelId="{8EAB2EAF-293E-4BF8-B15C-04C4020C711D}" type="parTrans" cxnId="{BA1711C6-F7C1-47B3-85DA-41D052D91703}">
      <dgm:prSet/>
      <dgm:spPr/>
      <dgm:t>
        <a:bodyPr/>
        <a:lstStyle/>
        <a:p>
          <a:endParaRPr lang="en-US" sz="2400"/>
        </a:p>
      </dgm:t>
    </dgm:pt>
    <dgm:pt modelId="{B517E046-FDC5-4868-BFD0-BF88BB8ADA5F}" type="sibTrans" cxnId="{BA1711C6-F7C1-47B3-85DA-41D052D91703}">
      <dgm:prSet/>
      <dgm:spPr/>
      <dgm:t>
        <a:bodyPr/>
        <a:lstStyle/>
        <a:p>
          <a:endParaRPr lang="en-US" sz="2400"/>
        </a:p>
      </dgm:t>
    </dgm:pt>
    <dgm:pt modelId="{10BCECCC-3286-41B1-BE04-C771606F7820}">
      <dgm:prSet custT="1"/>
      <dgm:spPr/>
      <dgm:t>
        <a:bodyPr/>
        <a:lstStyle/>
        <a:p>
          <a:r>
            <a:rPr lang="nl-BE" sz="1600" smtClean="0"/>
            <a:t>OISZ/ION (KSZ, …)</a:t>
          </a:r>
          <a:endParaRPr lang="fr-BE" sz="1600" dirty="0"/>
        </a:p>
      </dgm:t>
    </dgm:pt>
    <dgm:pt modelId="{B7D6A699-EE8D-44A7-B75B-34C841BCA3B8}" type="parTrans" cxnId="{74C09B2B-C49D-443D-A64B-6E9EC157AC05}">
      <dgm:prSet/>
      <dgm:spPr/>
      <dgm:t>
        <a:bodyPr/>
        <a:lstStyle/>
        <a:p>
          <a:endParaRPr lang="en-US" sz="2400"/>
        </a:p>
      </dgm:t>
    </dgm:pt>
    <dgm:pt modelId="{D8DACB58-054E-4FCA-8191-9AD2432E5A87}" type="sibTrans" cxnId="{74C09B2B-C49D-443D-A64B-6E9EC157AC05}">
      <dgm:prSet/>
      <dgm:spPr/>
      <dgm:t>
        <a:bodyPr/>
        <a:lstStyle/>
        <a:p>
          <a:endParaRPr lang="en-US" sz="2400"/>
        </a:p>
      </dgm:t>
    </dgm:pt>
    <dgm:pt modelId="{5F2AE96D-6AA0-4924-A53B-2425DDED6264}">
      <dgm:prSet custT="1"/>
      <dgm:spPr/>
      <dgm:t>
        <a:bodyPr/>
        <a:lstStyle/>
        <a:p>
          <a:r>
            <a:rPr lang="en-US" sz="1600" dirty="0" err="1" smtClean="0"/>
            <a:t>Vereniging</a:t>
          </a:r>
          <a:r>
            <a:rPr lang="en-US" sz="1600" dirty="0" smtClean="0"/>
            <a:t> van FODs/PODs/ OISZ/ION</a:t>
          </a:r>
          <a:endParaRPr lang="en-US" sz="1600" dirty="0"/>
        </a:p>
      </dgm:t>
    </dgm:pt>
    <dgm:pt modelId="{E3046455-3174-4E7D-81DB-C305D1125A45}" type="parTrans" cxnId="{85970516-D158-4413-97AC-8933BFF15FBD}">
      <dgm:prSet/>
      <dgm:spPr/>
      <dgm:t>
        <a:bodyPr/>
        <a:lstStyle/>
        <a:p>
          <a:endParaRPr lang="en-US" sz="2400"/>
        </a:p>
      </dgm:t>
    </dgm:pt>
    <dgm:pt modelId="{02032209-A947-4267-B9BC-2023FE66DEF3}" type="sibTrans" cxnId="{85970516-D158-4413-97AC-8933BFF15FBD}">
      <dgm:prSet/>
      <dgm:spPr/>
      <dgm:t>
        <a:bodyPr/>
        <a:lstStyle/>
        <a:p>
          <a:endParaRPr lang="en-US" sz="2400"/>
        </a:p>
      </dgm:t>
    </dgm:pt>
    <dgm:pt modelId="{D5877657-DD1C-4DF1-9C8B-74C149441555}">
      <dgm:prSet custT="1"/>
      <dgm:spPr/>
      <dgm:t>
        <a:bodyPr/>
        <a:lstStyle/>
        <a:p>
          <a:r>
            <a:rPr lang="nl-BE" sz="1600" dirty="0" smtClean="0"/>
            <a:t>Privé-ICT-firma’s </a:t>
          </a:r>
          <a:r>
            <a:rPr lang="nl-BE" sz="1600" dirty="0" err="1" smtClean="0"/>
            <a:t>olv</a:t>
          </a:r>
          <a:r>
            <a:rPr lang="nl-BE" sz="1600" dirty="0" smtClean="0"/>
            <a:t> FOD/OISZ/…</a:t>
          </a:r>
          <a:endParaRPr lang="en-US" sz="1600" dirty="0"/>
        </a:p>
      </dgm:t>
    </dgm:pt>
    <dgm:pt modelId="{F7CFAA3F-3ECE-4546-92EE-B235278F1C15}" type="parTrans" cxnId="{11453AD5-D6AE-4645-90E2-52428AD3390E}">
      <dgm:prSet/>
      <dgm:spPr/>
      <dgm:t>
        <a:bodyPr/>
        <a:lstStyle/>
        <a:p>
          <a:endParaRPr lang="en-US" sz="2400"/>
        </a:p>
      </dgm:t>
    </dgm:pt>
    <dgm:pt modelId="{0F035546-D055-415A-A591-2F4BEE411E46}" type="sibTrans" cxnId="{11453AD5-D6AE-4645-90E2-52428AD3390E}">
      <dgm:prSet/>
      <dgm:spPr/>
      <dgm:t>
        <a:bodyPr/>
        <a:lstStyle/>
        <a:p>
          <a:endParaRPr lang="en-US" sz="2400"/>
        </a:p>
      </dgm:t>
    </dgm:pt>
    <dgm:pt modelId="{604BF32C-DEF7-4466-8382-C91F28728D50}" type="pres">
      <dgm:prSet presAssocID="{A317CABF-C4D3-4E46-8CB2-F1BF8C0DDA9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289A5DB4-DE7B-434B-BADD-FD6629BAE3DF}" type="pres">
      <dgm:prSet presAssocID="{A317CABF-C4D3-4E46-8CB2-F1BF8C0DDA94}" presName="hierFlow" presStyleCnt="0"/>
      <dgm:spPr/>
    </dgm:pt>
    <dgm:pt modelId="{AACED06D-AD31-47F4-8948-873838845214}" type="pres">
      <dgm:prSet presAssocID="{A317CABF-C4D3-4E46-8CB2-F1BF8C0DDA9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84C74B8-D5F8-4C63-B6AE-C740EC012BCD}" type="pres">
      <dgm:prSet presAssocID="{96D8B4D9-92FF-4D1C-8111-B74FCEAD93D0}" presName="Name14" presStyleCnt="0"/>
      <dgm:spPr/>
    </dgm:pt>
    <dgm:pt modelId="{EFBDBDBB-F016-42CB-9185-D17AE18730A2}" type="pres">
      <dgm:prSet presAssocID="{96D8B4D9-92FF-4D1C-8111-B74FCEAD93D0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87C704E9-22F4-4374-96C3-69F5CAD1DB1C}" type="pres">
      <dgm:prSet presAssocID="{96D8B4D9-92FF-4D1C-8111-B74FCEAD93D0}" presName="hierChild2" presStyleCnt="0"/>
      <dgm:spPr/>
    </dgm:pt>
    <dgm:pt modelId="{E753885E-5E29-4AA1-97C6-E523B79A20E0}" type="pres">
      <dgm:prSet presAssocID="{36C890F9-09F1-4E78-8C45-63FE13A49FCE}" presName="Name19" presStyleLbl="parChTrans1D2" presStyleIdx="0" presStyleCnt="1"/>
      <dgm:spPr/>
      <dgm:t>
        <a:bodyPr/>
        <a:lstStyle/>
        <a:p>
          <a:endParaRPr lang="fr-BE"/>
        </a:p>
      </dgm:t>
    </dgm:pt>
    <dgm:pt modelId="{F199B688-71AA-46D0-8335-ADF92C47C0DE}" type="pres">
      <dgm:prSet presAssocID="{AF21F6B1-F4B5-49AB-AA90-887358530BF3}" presName="Name21" presStyleCnt="0"/>
      <dgm:spPr/>
    </dgm:pt>
    <dgm:pt modelId="{FC62007E-0289-41CD-808B-B2867874EBE1}" type="pres">
      <dgm:prSet presAssocID="{AF21F6B1-F4B5-49AB-AA90-887358530BF3}" presName="level2Shape" presStyleLbl="node2" presStyleIdx="0" presStyleCnt="1"/>
      <dgm:spPr/>
      <dgm:t>
        <a:bodyPr/>
        <a:lstStyle/>
        <a:p>
          <a:endParaRPr lang="en-US"/>
        </a:p>
      </dgm:t>
    </dgm:pt>
    <dgm:pt modelId="{17BB4D9A-058A-49FF-9C88-03AE3DFD27D8}" type="pres">
      <dgm:prSet presAssocID="{AF21F6B1-F4B5-49AB-AA90-887358530BF3}" presName="hierChild3" presStyleCnt="0"/>
      <dgm:spPr/>
    </dgm:pt>
    <dgm:pt modelId="{2ABDDC3B-0E3F-4094-B2A0-81DDA2235859}" type="pres">
      <dgm:prSet presAssocID="{8931F1E0-7628-4BEB-84A4-BC1CEF98712D}" presName="Name19" presStyleLbl="parChTrans1D3" presStyleIdx="0" presStyleCnt="1"/>
      <dgm:spPr/>
      <dgm:t>
        <a:bodyPr/>
        <a:lstStyle/>
        <a:p>
          <a:endParaRPr lang="fr-BE"/>
        </a:p>
      </dgm:t>
    </dgm:pt>
    <dgm:pt modelId="{46DB721C-FC66-4A6D-B0C7-4838A570E708}" type="pres">
      <dgm:prSet presAssocID="{38B411DE-4B5E-4B7B-8930-D6C1F48E34F0}" presName="Name21" presStyleCnt="0"/>
      <dgm:spPr/>
    </dgm:pt>
    <dgm:pt modelId="{1719D184-4BDA-4438-BCFC-3C8F0189EFDE}" type="pres">
      <dgm:prSet presAssocID="{38B411DE-4B5E-4B7B-8930-D6C1F48E34F0}" presName="level2Shape" presStyleLbl="node3" presStyleIdx="0" presStyleCnt="1"/>
      <dgm:spPr/>
      <dgm:t>
        <a:bodyPr/>
        <a:lstStyle/>
        <a:p>
          <a:endParaRPr lang="fr-BE"/>
        </a:p>
      </dgm:t>
    </dgm:pt>
    <dgm:pt modelId="{87D81BB3-A358-4DD2-BFA3-25700280D231}" type="pres">
      <dgm:prSet presAssocID="{38B411DE-4B5E-4B7B-8930-D6C1F48E34F0}" presName="hierChild3" presStyleCnt="0"/>
      <dgm:spPr/>
    </dgm:pt>
    <dgm:pt modelId="{10FA042D-5615-4BF9-958C-81FFB5A6DD35}" type="pres">
      <dgm:prSet presAssocID="{8EAB2EAF-293E-4BF8-B15C-04C4020C711D}" presName="Name19" presStyleLbl="parChTrans1D4" presStyleIdx="0" presStyleCnt="4"/>
      <dgm:spPr/>
      <dgm:t>
        <a:bodyPr/>
        <a:lstStyle/>
        <a:p>
          <a:endParaRPr lang="fr-BE"/>
        </a:p>
      </dgm:t>
    </dgm:pt>
    <dgm:pt modelId="{68128852-1A94-46BF-986E-52DDA8CBD552}" type="pres">
      <dgm:prSet presAssocID="{F430EE30-5580-4F71-8518-C178E57E206D}" presName="Name21" presStyleCnt="0"/>
      <dgm:spPr/>
    </dgm:pt>
    <dgm:pt modelId="{69F70529-B724-4F85-8AAE-BA0FB5B39E22}" type="pres">
      <dgm:prSet presAssocID="{F430EE30-5580-4F71-8518-C178E57E206D}" presName="level2Shape" presStyleLbl="node4" presStyleIdx="0" presStyleCnt="4"/>
      <dgm:spPr/>
      <dgm:t>
        <a:bodyPr/>
        <a:lstStyle/>
        <a:p>
          <a:endParaRPr lang="en-US"/>
        </a:p>
      </dgm:t>
    </dgm:pt>
    <dgm:pt modelId="{A5AB88D3-5F22-4E42-8A3C-08F45849A1CF}" type="pres">
      <dgm:prSet presAssocID="{F430EE30-5580-4F71-8518-C178E57E206D}" presName="hierChild3" presStyleCnt="0"/>
      <dgm:spPr/>
    </dgm:pt>
    <dgm:pt modelId="{16DB20CB-D959-404A-86D4-DBD9F03D41C8}" type="pres">
      <dgm:prSet presAssocID="{B7D6A699-EE8D-44A7-B75B-34C841BCA3B8}" presName="Name19" presStyleLbl="parChTrans1D4" presStyleIdx="1" presStyleCnt="4"/>
      <dgm:spPr/>
      <dgm:t>
        <a:bodyPr/>
        <a:lstStyle/>
        <a:p>
          <a:endParaRPr lang="fr-BE"/>
        </a:p>
      </dgm:t>
    </dgm:pt>
    <dgm:pt modelId="{5479D8CD-E0C4-4DF4-965C-69F44E106FAB}" type="pres">
      <dgm:prSet presAssocID="{10BCECCC-3286-41B1-BE04-C771606F7820}" presName="Name21" presStyleCnt="0"/>
      <dgm:spPr/>
    </dgm:pt>
    <dgm:pt modelId="{0C15A292-2059-4B9C-9C47-E66478AFF3EC}" type="pres">
      <dgm:prSet presAssocID="{10BCECCC-3286-41B1-BE04-C771606F7820}" presName="level2Shape" presStyleLbl="node4" presStyleIdx="1" presStyleCnt="4"/>
      <dgm:spPr/>
      <dgm:t>
        <a:bodyPr/>
        <a:lstStyle/>
        <a:p>
          <a:endParaRPr lang="fr-BE"/>
        </a:p>
      </dgm:t>
    </dgm:pt>
    <dgm:pt modelId="{831469DF-BC44-4131-848A-A8B29B0AA5C7}" type="pres">
      <dgm:prSet presAssocID="{10BCECCC-3286-41B1-BE04-C771606F7820}" presName="hierChild3" presStyleCnt="0"/>
      <dgm:spPr/>
    </dgm:pt>
    <dgm:pt modelId="{040AE0B6-74FA-4EA9-BB98-39A17B3C414B}" type="pres">
      <dgm:prSet presAssocID="{E3046455-3174-4E7D-81DB-C305D1125A45}" presName="Name19" presStyleLbl="parChTrans1D4" presStyleIdx="2" presStyleCnt="4"/>
      <dgm:spPr/>
      <dgm:t>
        <a:bodyPr/>
        <a:lstStyle/>
        <a:p>
          <a:endParaRPr lang="fr-BE"/>
        </a:p>
      </dgm:t>
    </dgm:pt>
    <dgm:pt modelId="{19A1C920-E555-45AD-AC9F-346DBA47834F}" type="pres">
      <dgm:prSet presAssocID="{5F2AE96D-6AA0-4924-A53B-2425DDED6264}" presName="Name21" presStyleCnt="0"/>
      <dgm:spPr/>
    </dgm:pt>
    <dgm:pt modelId="{DA09A7DB-7503-4C8C-93E2-88A6921B7EEA}" type="pres">
      <dgm:prSet presAssocID="{5F2AE96D-6AA0-4924-A53B-2425DDED6264}" presName="level2Shape" presStyleLbl="node4" presStyleIdx="2" presStyleCnt="4"/>
      <dgm:spPr/>
      <dgm:t>
        <a:bodyPr/>
        <a:lstStyle/>
        <a:p>
          <a:endParaRPr lang="fr-BE"/>
        </a:p>
      </dgm:t>
    </dgm:pt>
    <dgm:pt modelId="{9D9C7E91-4374-4874-9F63-A9226241D523}" type="pres">
      <dgm:prSet presAssocID="{5F2AE96D-6AA0-4924-A53B-2425DDED6264}" presName="hierChild3" presStyleCnt="0"/>
      <dgm:spPr/>
    </dgm:pt>
    <dgm:pt modelId="{CB131D3F-5060-48D1-BCD5-E503DCC482AE}" type="pres">
      <dgm:prSet presAssocID="{F7CFAA3F-3ECE-4546-92EE-B235278F1C15}" presName="Name19" presStyleLbl="parChTrans1D4" presStyleIdx="3" presStyleCnt="4"/>
      <dgm:spPr/>
      <dgm:t>
        <a:bodyPr/>
        <a:lstStyle/>
        <a:p>
          <a:endParaRPr lang="fr-BE"/>
        </a:p>
      </dgm:t>
    </dgm:pt>
    <dgm:pt modelId="{7137467F-8AC4-4131-97C6-D48AA837876B}" type="pres">
      <dgm:prSet presAssocID="{D5877657-DD1C-4DF1-9C8B-74C149441555}" presName="Name21" presStyleCnt="0"/>
      <dgm:spPr/>
    </dgm:pt>
    <dgm:pt modelId="{ED81BA74-ED83-4275-917A-DA21C4B264F1}" type="pres">
      <dgm:prSet presAssocID="{D5877657-DD1C-4DF1-9C8B-74C149441555}" presName="level2Shape" presStyleLbl="node4" presStyleIdx="3" presStyleCnt="4"/>
      <dgm:spPr/>
      <dgm:t>
        <a:bodyPr/>
        <a:lstStyle/>
        <a:p>
          <a:endParaRPr lang="fr-BE"/>
        </a:p>
      </dgm:t>
    </dgm:pt>
    <dgm:pt modelId="{64C9E638-BE39-4BE4-AE91-D70D6DD27F39}" type="pres">
      <dgm:prSet presAssocID="{D5877657-DD1C-4DF1-9C8B-74C149441555}" presName="hierChild3" presStyleCnt="0"/>
      <dgm:spPr/>
    </dgm:pt>
    <dgm:pt modelId="{57620202-8132-447B-BCC2-AD079B766F0D}" type="pres">
      <dgm:prSet presAssocID="{A317CABF-C4D3-4E46-8CB2-F1BF8C0DDA94}" presName="bgShapesFlow" presStyleCnt="0"/>
      <dgm:spPr/>
    </dgm:pt>
  </dgm:ptLst>
  <dgm:cxnLst>
    <dgm:cxn modelId="{BA1711C6-F7C1-47B3-85DA-41D052D91703}" srcId="{38B411DE-4B5E-4B7B-8930-D6C1F48E34F0}" destId="{F430EE30-5580-4F71-8518-C178E57E206D}" srcOrd="0" destOrd="0" parTransId="{8EAB2EAF-293E-4BF8-B15C-04C4020C711D}" sibTransId="{B517E046-FDC5-4868-BFD0-BF88BB8ADA5F}"/>
    <dgm:cxn modelId="{11C07247-6C74-4415-A60B-684920E768D1}" type="presOf" srcId="{E3046455-3174-4E7D-81DB-C305D1125A45}" destId="{040AE0B6-74FA-4EA9-BB98-39A17B3C414B}" srcOrd="0" destOrd="0" presId="urn:microsoft.com/office/officeart/2005/8/layout/hierarchy6"/>
    <dgm:cxn modelId="{2ADB92E0-3FD2-4C33-A30D-1E9307B6934B}" type="presOf" srcId="{8931F1E0-7628-4BEB-84A4-BC1CEF98712D}" destId="{2ABDDC3B-0E3F-4094-B2A0-81DDA2235859}" srcOrd="0" destOrd="0" presId="urn:microsoft.com/office/officeart/2005/8/layout/hierarchy6"/>
    <dgm:cxn modelId="{3A53706B-88A8-408D-A76D-01A93539123E}" type="presOf" srcId="{8EAB2EAF-293E-4BF8-B15C-04C4020C711D}" destId="{10FA042D-5615-4BF9-958C-81FFB5A6DD35}" srcOrd="0" destOrd="0" presId="urn:microsoft.com/office/officeart/2005/8/layout/hierarchy6"/>
    <dgm:cxn modelId="{754C3B7D-E34B-4300-A93F-D2999EE454C2}" type="presOf" srcId="{A317CABF-C4D3-4E46-8CB2-F1BF8C0DDA94}" destId="{604BF32C-DEF7-4466-8382-C91F28728D50}" srcOrd="0" destOrd="0" presId="urn:microsoft.com/office/officeart/2005/8/layout/hierarchy6"/>
    <dgm:cxn modelId="{74C09B2B-C49D-443D-A64B-6E9EC157AC05}" srcId="{38B411DE-4B5E-4B7B-8930-D6C1F48E34F0}" destId="{10BCECCC-3286-41B1-BE04-C771606F7820}" srcOrd="1" destOrd="0" parTransId="{B7D6A699-EE8D-44A7-B75B-34C841BCA3B8}" sibTransId="{D8DACB58-054E-4FCA-8191-9AD2432E5A87}"/>
    <dgm:cxn modelId="{AB15BF07-252F-45A0-82C9-9E8C0DA7B46F}" type="presOf" srcId="{AF21F6B1-F4B5-49AB-AA90-887358530BF3}" destId="{FC62007E-0289-41CD-808B-B2867874EBE1}" srcOrd="0" destOrd="0" presId="urn:microsoft.com/office/officeart/2005/8/layout/hierarchy6"/>
    <dgm:cxn modelId="{85970516-D158-4413-97AC-8933BFF15FBD}" srcId="{38B411DE-4B5E-4B7B-8930-D6C1F48E34F0}" destId="{5F2AE96D-6AA0-4924-A53B-2425DDED6264}" srcOrd="2" destOrd="0" parTransId="{E3046455-3174-4E7D-81DB-C305D1125A45}" sibTransId="{02032209-A947-4267-B9BC-2023FE66DEF3}"/>
    <dgm:cxn modelId="{6BF2ED18-C44A-4EAD-9B5F-ECE73A9DA2AB}" type="presOf" srcId="{38B411DE-4B5E-4B7B-8930-D6C1F48E34F0}" destId="{1719D184-4BDA-4438-BCFC-3C8F0189EFDE}" srcOrd="0" destOrd="0" presId="urn:microsoft.com/office/officeart/2005/8/layout/hierarchy6"/>
    <dgm:cxn modelId="{69B5BC17-E876-49C4-81E7-6B4C74BB71CB}" type="presOf" srcId="{5F2AE96D-6AA0-4924-A53B-2425DDED6264}" destId="{DA09A7DB-7503-4C8C-93E2-88A6921B7EEA}" srcOrd="0" destOrd="0" presId="urn:microsoft.com/office/officeart/2005/8/layout/hierarchy6"/>
    <dgm:cxn modelId="{29D448B6-3171-44EA-8497-8C788FE2CE05}" srcId="{96D8B4D9-92FF-4D1C-8111-B74FCEAD93D0}" destId="{AF21F6B1-F4B5-49AB-AA90-887358530BF3}" srcOrd="0" destOrd="0" parTransId="{36C890F9-09F1-4E78-8C45-63FE13A49FCE}" sibTransId="{BBA71D42-7F51-481E-ABE0-20A25BF91406}"/>
    <dgm:cxn modelId="{31F7A93E-66B7-485B-B8EF-1E0E25FF108A}" type="presOf" srcId="{96D8B4D9-92FF-4D1C-8111-B74FCEAD93D0}" destId="{EFBDBDBB-F016-42CB-9185-D17AE18730A2}" srcOrd="0" destOrd="0" presId="urn:microsoft.com/office/officeart/2005/8/layout/hierarchy6"/>
    <dgm:cxn modelId="{D138929B-51B6-487A-81EE-3F25AA667AAD}" type="presOf" srcId="{F7CFAA3F-3ECE-4546-92EE-B235278F1C15}" destId="{CB131D3F-5060-48D1-BCD5-E503DCC482AE}" srcOrd="0" destOrd="0" presId="urn:microsoft.com/office/officeart/2005/8/layout/hierarchy6"/>
    <dgm:cxn modelId="{E5C2B03E-B9FB-4E7E-A95F-AD6011760287}" type="presOf" srcId="{F430EE30-5580-4F71-8518-C178E57E206D}" destId="{69F70529-B724-4F85-8AAE-BA0FB5B39E22}" srcOrd="0" destOrd="0" presId="urn:microsoft.com/office/officeart/2005/8/layout/hierarchy6"/>
    <dgm:cxn modelId="{2F078AF9-3A41-4168-9AE4-1223EF5A58B3}" type="presOf" srcId="{36C890F9-09F1-4E78-8C45-63FE13A49FCE}" destId="{E753885E-5E29-4AA1-97C6-E523B79A20E0}" srcOrd="0" destOrd="0" presId="urn:microsoft.com/office/officeart/2005/8/layout/hierarchy6"/>
    <dgm:cxn modelId="{BD7FC07B-5B15-46B3-9CAA-DF382FEC0CE6}" type="presOf" srcId="{D5877657-DD1C-4DF1-9C8B-74C149441555}" destId="{ED81BA74-ED83-4275-917A-DA21C4B264F1}" srcOrd="0" destOrd="0" presId="urn:microsoft.com/office/officeart/2005/8/layout/hierarchy6"/>
    <dgm:cxn modelId="{8172E3DD-15EF-49DD-BD74-87E7CCA52130}" srcId="{A317CABF-C4D3-4E46-8CB2-F1BF8C0DDA94}" destId="{96D8B4D9-92FF-4D1C-8111-B74FCEAD93D0}" srcOrd="0" destOrd="0" parTransId="{87D37558-7AA3-40EE-897D-AC94FFD5C4C6}" sibTransId="{F7F5AE2F-164C-4CBD-B1F1-34D03D93B765}"/>
    <dgm:cxn modelId="{FB139699-029C-443A-8F86-3601BB8875E3}" type="presOf" srcId="{10BCECCC-3286-41B1-BE04-C771606F7820}" destId="{0C15A292-2059-4B9C-9C47-E66478AFF3EC}" srcOrd="0" destOrd="0" presId="urn:microsoft.com/office/officeart/2005/8/layout/hierarchy6"/>
    <dgm:cxn modelId="{C12819EF-AE26-4267-933A-E40223B8A5CC}" srcId="{AF21F6B1-F4B5-49AB-AA90-887358530BF3}" destId="{38B411DE-4B5E-4B7B-8930-D6C1F48E34F0}" srcOrd="0" destOrd="0" parTransId="{8931F1E0-7628-4BEB-84A4-BC1CEF98712D}" sibTransId="{40032254-4C80-4E86-82B3-8A87108DAC90}"/>
    <dgm:cxn modelId="{11453AD5-D6AE-4645-90E2-52428AD3390E}" srcId="{38B411DE-4B5E-4B7B-8930-D6C1F48E34F0}" destId="{D5877657-DD1C-4DF1-9C8B-74C149441555}" srcOrd="3" destOrd="0" parTransId="{F7CFAA3F-3ECE-4546-92EE-B235278F1C15}" sibTransId="{0F035546-D055-415A-A591-2F4BEE411E46}"/>
    <dgm:cxn modelId="{4BDA216C-ED94-4105-AC42-7F240DE7BE3C}" type="presOf" srcId="{B7D6A699-EE8D-44A7-B75B-34C841BCA3B8}" destId="{16DB20CB-D959-404A-86D4-DBD9F03D41C8}" srcOrd="0" destOrd="0" presId="urn:microsoft.com/office/officeart/2005/8/layout/hierarchy6"/>
    <dgm:cxn modelId="{F9C3BD2D-44C5-4D40-9155-ECF7EBEAE2E5}" type="presParOf" srcId="{604BF32C-DEF7-4466-8382-C91F28728D50}" destId="{289A5DB4-DE7B-434B-BADD-FD6629BAE3DF}" srcOrd="0" destOrd="0" presId="urn:microsoft.com/office/officeart/2005/8/layout/hierarchy6"/>
    <dgm:cxn modelId="{E623882E-D2D5-4BD8-A05B-8E95F064511B}" type="presParOf" srcId="{289A5DB4-DE7B-434B-BADD-FD6629BAE3DF}" destId="{AACED06D-AD31-47F4-8948-873838845214}" srcOrd="0" destOrd="0" presId="urn:microsoft.com/office/officeart/2005/8/layout/hierarchy6"/>
    <dgm:cxn modelId="{EEEEF784-EE88-4C76-A468-3BDBC58C466C}" type="presParOf" srcId="{AACED06D-AD31-47F4-8948-873838845214}" destId="{A84C74B8-D5F8-4C63-B6AE-C740EC012BCD}" srcOrd="0" destOrd="0" presId="urn:microsoft.com/office/officeart/2005/8/layout/hierarchy6"/>
    <dgm:cxn modelId="{0BFC1635-7DE1-44ED-9DCB-DC319E2169D0}" type="presParOf" srcId="{A84C74B8-D5F8-4C63-B6AE-C740EC012BCD}" destId="{EFBDBDBB-F016-42CB-9185-D17AE18730A2}" srcOrd="0" destOrd="0" presId="urn:microsoft.com/office/officeart/2005/8/layout/hierarchy6"/>
    <dgm:cxn modelId="{DB563235-8EC8-480B-83F6-D8EA5A663E15}" type="presParOf" srcId="{A84C74B8-D5F8-4C63-B6AE-C740EC012BCD}" destId="{87C704E9-22F4-4374-96C3-69F5CAD1DB1C}" srcOrd="1" destOrd="0" presId="urn:microsoft.com/office/officeart/2005/8/layout/hierarchy6"/>
    <dgm:cxn modelId="{BDA990C9-EF2C-45A0-9C15-58F6505EED8E}" type="presParOf" srcId="{87C704E9-22F4-4374-96C3-69F5CAD1DB1C}" destId="{E753885E-5E29-4AA1-97C6-E523B79A20E0}" srcOrd="0" destOrd="0" presId="urn:microsoft.com/office/officeart/2005/8/layout/hierarchy6"/>
    <dgm:cxn modelId="{0E1D3D06-A98D-4E1B-944A-65A7BCB0F793}" type="presParOf" srcId="{87C704E9-22F4-4374-96C3-69F5CAD1DB1C}" destId="{F199B688-71AA-46D0-8335-ADF92C47C0DE}" srcOrd="1" destOrd="0" presId="urn:microsoft.com/office/officeart/2005/8/layout/hierarchy6"/>
    <dgm:cxn modelId="{B3F70217-0B1B-40A7-A9D3-9154B3CFE20E}" type="presParOf" srcId="{F199B688-71AA-46D0-8335-ADF92C47C0DE}" destId="{FC62007E-0289-41CD-808B-B2867874EBE1}" srcOrd="0" destOrd="0" presId="urn:microsoft.com/office/officeart/2005/8/layout/hierarchy6"/>
    <dgm:cxn modelId="{2F91C317-0839-455D-8748-6CE0A5F584F5}" type="presParOf" srcId="{F199B688-71AA-46D0-8335-ADF92C47C0DE}" destId="{17BB4D9A-058A-49FF-9C88-03AE3DFD27D8}" srcOrd="1" destOrd="0" presId="urn:microsoft.com/office/officeart/2005/8/layout/hierarchy6"/>
    <dgm:cxn modelId="{5DED1D94-5283-4DB6-A724-A96A13A1EAD6}" type="presParOf" srcId="{17BB4D9A-058A-49FF-9C88-03AE3DFD27D8}" destId="{2ABDDC3B-0E3F-4094-B2A0-81DDA2235859}" srcOrd="0" destOrd="0" presId="urn:microsoft.com/office/officeart/2005/8/layout/hierarchy6"/>
    <dgm:cxn modelId="{352D5891-DCBC-4901-B94B-60020CBC9320}" type="presParOf" srcId="{17BB4D9A-058A-49FF-9C88-03AE3DFD27D8}" destId="{46DB721C-FC66-4A6D-B0C7-4838A570E708}" srcOrd="1" destOrd="0" presId="urn:microsoft.com/office/officeart/2005/8/layout/hierarchy6"/>
    <dgm:cxn modelId="{D873B69F-DDEC-45E9-B4AF-2F1C55E9C8BD}" type="presParOf" srcId="{46DB721C-FC66-4A6D-B0C7-4838A570E708}" destId="{1719D184-4BDA-4438-BCFC-3C8F0189EFDE}" srcOrd="0" destOrd="0" presId="urn:microsoft.com/office/officeart/2005/8/layout/hierarchy6"/>
    <dgm:cxn modelId="{20CE0FE2-EFC7-4F8C-80C0-22B9A96B7A85}" type="presParOf" srcId="{46DB721C-FC66-4A6D-B0C7-4838A570E708}" destId="{87D81BB3-A358-4DD2-BFA3-25700280D231}" srcOrd="1" destOrd="0" presId="urn:microsoft.com/office/officeart/2005/8/layout/hierarchy6"/>
    <dgm:cxn modelId="{6F22B009-DEAC-4A7D-9BA0-199F37135E69}" type="presParOf" srcId="{87D81BB3-A358-4DD2-BFA3-25700280D231}" destId="{10FA042D-5615-4BF9-958C-81FFB5A6DD35}" srcOrd="0" destOrd="0" presId="urn:microsoft.com/office/officeart/2005/8/layout/hierarchy6"/>
    <dgm:cxn modelId="{C6503DDE-2548-42ED-9336-4CD770B1DC65}" type="presParOf" srcId="{87D81BB3-A358-4DD2-BFA3-25700280D231}" destId="{68128852-1A94-46BF-986E-52DDA8CBD552}" srcOrd="1" destOrd="0" presId="urn:microsoft.com/office/officeart/2005/8/layout/hierarchy6"/>
    <dgm:cxn modelId="{008676E1-A6D6-487E-BF83-047E4CE0B53C}" type="presParOf" srcId="{68128852-1A94-46BF-986E-52DDA8CBD552}" destId="{69F70529-B724-4F85-8AAE-BA0FB5B39E22}" srcOrd="0" destOrd="0" presId="urn:microsoft.com/office/officeart/2005/8/layout/hierarchy6"/>
    <dgm:cxn modelId="{0EB4DCFB-0CFB-41B5-A4E8-9730E6A4FCA4}" type="presParOf" srcId="{68128852-1A94-46BF-986E-52DDA8CBD552}" destId="{A5AB88D3-5F22-4E42-8A3C-08F45849A1CF}" srcOrd="1" destOrd="0" presId="urn:microsoft.com/office/officeart/2005/8/layout/hierarchy6"/>
    <dgm:cxn modelId="{8ED3C597-F5E6-4337-8918-CB93069FB20C}" type="presParOf" srcId="{87D81BB3-A358-4DD2-BFA3-25700280D231}" destId="{16DB20CB-D959-404A-86D4-DBD9F03D41C8}" srcOrd="2" destOrd="0" presId="urn:microsoft.com/office/officeart/2005/8/layout/hierarchy6"/>
    <dgm:cxn modelId="{30ADA008-8229-4249-B0DB-230AC6E114AC}" type="presParOf" srcId="{87D81BB3-A358-4DD2-BFA3-25700280D231}" destId="{5479D8CD-E0C4-4DF4-965C-69F44E106FAB}" srcOrd="3" destOrd="0" presId="urn:microsoft.com/office/officeart/2005/8/layout/hierarchy6"/>
    <dgm:cxn modelId="{CA89157D-6894-4BBD-9D94-6BF56415BBC2}" type="presParOf" srcId="{5479D8CD-E0C4-4DF4-965C-69F44E106FAB}" destId="{0C15A292-2059-4B9C-9C47-E66478AFF3EC}" srcOrd="0" destOrd="0" presId="urn:microsoft.com/office/officeart/2005/8/layout/hierarchy6"/>
    <dgm:cxn modelId="{5F553566-23D2-4785-8AE6-AE8F59AF6F1B}" type="presParOf" srcId="{5479D8CD-E0C4-4DF4-965C-69F44E106FAB}" destId="{831469DF-BC44-4131-848A-A8B29B0AA5C7}" srcOrd="1" destOrd="0" presId="urn:microsoft.com/office/officeart/2005/8/layout/hierarchy6"/>
    <dgm:cxn modelId="{137C78AA-F4B8-4F49-B686-7DF7370C9351}" type="presParOf" srcId="{87D81BB3-A358-4DD2-BFA3-25700280D231}" destId="{040AE0B6-74FA-4EA9-BB98-39A17B3C414B}" srcOrd="4" destOrd="0" presId="urn:microsoft.com/office/officeart/2005/8/layout/hierarchy6"/>
    <dgm:cxn modelId="{6C43E26B-0E28-4E4C-8469-A0A24AD279D3}" type="presParOf" srcId="{87D81BB3-A358-4DD2-BFA3-25700280D231}" destId="{19A1C920-E555-45AD-AC9F-346DBA47834F}" srcOrd="5" destOrd="0" presId="urn:microsoft.com/office/officeart/2005/8/layout/hierarchy6"/>
    <dgm:cxn modelId="{4E07DB2E-9804-4A9C-9F2E-CAADCBB80F68}" type="presParOf" srcId="{19A1C920-E555-45AD-AC9F-346DBA47834F}" destId="{DA09A7DB-7503-4C8C-93E2-88A6921B7EEA}" srcOrd="0" destOrd="0" presId="urn:microsoft.com/office/officeart/2005/8/layout/hierarchy6"/>
    <dgm:cxn modelId="{2AF6FB27-7979-46FB-A4BE-4986C647F604}" type="presParOf" srcId="{19A1C920-E555-45AD-AC9F-346DBA47834F}" destId="{9D9C7E91-4374-4874-9F63-A9226241D523}" srcOrd="1" destOrd="0" presId="urn:microsoft.com/office/officeart/2005/8/layout/hierarchy6"/>
    <dgm:cxn modelId="{A4825D5F-9CFE-4F4E-B7A6-3BBB0CA01456}" type="presParOf" srcId="{87D81BB3-A358-4DD2-BFA3-25700280D231}" destId="{CB131D3F-5060-48D1-BCD5-E503DCC482AE}" srcOrd="6" destOrd="0" presId="urn:microsoft.com/office/officeart/2005/8/layout/hierarchy6"/>
    <dgm:cxn modelId="{335C20C4-31D3-499B-A3A2-5F1D55A14B1D}" type="presParOf" srcId="{87D81BB3-A358-4DD2-BFA3-25700280D231}" destId="{7137467F-8AC4-4131-97C6-D48AA837876B}" srcOrd="7" destOrd="0" presId="urn:microsoft.com/office/officeart/2005/8/layout/hierarchy6"/>
    <dgm:cxn modelId="{98E5DBF4-6CF8-4394-AED5-06AF60D64A6D}" type="presParOf" srcId="{7137467F-8AC4-4131-97C6-D48AA837876B}" destId="{ED81BA74-ED83-4275-917A-DA21C4B264F1}" srcOrd="0" destOrd="0" presId="urn:microsoft.com/office/officeart/2005/8/layout/hierarchy6"/>
    <dgm:cxn modelId="{ED1C88FD-4698-4246-B50F-E632B70F9070}" type="presParOf" srcId="{7137467F-8AC4-4131-97C6-D48AA837876B}" destId="{64C9E638-BE39-4BE4-AE91-D70D6DD27F39}" srcOrd="1" destOrd="0" presId="urn:microsoft.com/office/officeart/2005/8/layout/hierarchy6"/>
    <dgm:cxn modelId="{183ECE71-F614-43D0-B6B4-9934344F3696}" type="presParOf" srcId="{604BF32C-DEF7-4466-8382-C91F28728D50}" destId="{57620202-8132-447B-BCC2-AD079B766F0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8A3637-3684-44E5-9A10-5F4B5C36144B}" type="doc">
      <dgm:prSet loTypeId="urn:microsoft.com/office/officeart/2005/8/layout/h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675BF5-6A30-463F-BCCC-7325BA213CB0}">
      <dgm:prSet custT="1"/>
      <dgm:spPr/>
      <dgm:t>
        <a:bodyPr/>
        <a:lstStyle/>
        <a:p>
          <a:pPr rtl="0"/>
          <a:r>
            <a:rPr lang="nl-BE" sz="3600" b="1" dirty="0" smtClean="0"/>
            <a:t>Hoe ?</a:t>
          </a:r>
          <a:endParaRPr lang="en-US" sz="3600" dirty="0"/>
        </a:p>
      </dgm:t>
    </dgm:pt>
    <dgm:pt modelId="{9F98DFF4-3924-4895-A6DB-5392D59636BC}" type="parTrans" cxnId="{5F36DACB-CDB9-4664-880E-ED806FA3C25A}">
      <dgm:prSet/>
      <dgm:spPr/>
      <dgm:t>
        <a:bodyPr/>
        <a:lstStyle/>
        <a:p>
          <a:endParaRPr lang="en-US"/>
        </a:p>
      </dgm:t>
    </dgm:pt>
    <dgm:pt modelId="{C196FDB1-7434-4BC8-8564-16B2F402BF78}" type="sibTrans" cxnId="{5F36DACB-CDB9-4664-880E-ED806FA3C25A}">
      <dgm:prSet/>
      <dgm:spPr/>
      <dgm:t>
        <a:bodyPr/>
        <a:lstStyle/>
        <a:p>
          <a:endParaRPr lang="en-US"/>
        </a:p>
      </dgm:t>
    </dgm:pt>
    <dgm:pt modelId="{9EC295CC-6447-4F8A-ACF1-9777618B0F2D}">
      <dgm:prSet/>
      <dgm:spPr/>
      <dgm:t>
        <a:bodyPr/>
        <a:lstStyle/>
        <a:p>
          <a:pPr rtl="0"/>
          <a:r>
            <a:rPr lang="nl-BE" dirty="0" smtClean="0"/>
            <a:t>Zeer gedetailleerde </a:t>
          </a:r>
          <a:r>
            <a:rPr lang="nl-BE" b="1" dirty="0" smtClean="0"/>
            <a:t>vragenlijst</a:t>
          </a:r>
          <a:r>
            <a:rPr lang="nl-BE" dirty="0" smtClean="0"/>
            <a:t> met scores</a:t>
          </a:r>
          <a:endParaRPr lang="en-US" dirty="0"/>
        </a:p>
      </dgm:t>
    </dgm:pt>
    <dgm:pt modelId="{2E7026BF-E4D5-4D6A-B02F-E98BA808BDF2}" type="parTrans" cxnId="{5EE030F7-6B42-4A7E-B784-0A4E3B893ACF}">
      <dgm:prSet/>
      <dgm:spPr/>
      <dgm:t>
        <a:bodyPr/>
        <a:lstStyle/>
        <a:p>
          <a:endParaRPr lang="en-US"/>
        </a:p>
      </dgm:t>
    </dgm:pt>
    <dgm:pt modelId="{E6E7EC79-AA2E-4735-B24A-F7F6ADD9746F}" type="sibTrans" cxnId="{5EE030F7-6B42-4A7E-B784-0A4E3B893ACF}">
      <dgm:prSet/>
      <dgm:spPr/>
      <dgm:t>
        <a:bodyPr/>
        <a:lstStyle/>
        <a:p>
          <a:endParaRPr lang="en-US"/>
        </a:p>
      </dgm:t>
    </dgm:pt>
    <dgm:pt modelId="{BDCFB8CA-0339-48AA-A984-A490D5E648F9}">
      <dgm:prSet/>
      <dgm:spPr/>
      <dgm:t>
        <a:bodyPr/>
        <a:lstStyle/>
        <a:p>
          <a:pPr rtl="0"/>
          <a:r>
            <a:rPr lang="en-US" dirty="0" smtClean="0"/>
            <a:t>Excel-</a:t>
          </a:r>
          <a:r>
            <a:rPr lang="en-US" dirty="0" err="1" smtClean="0"/>
            <a:t>invulformulieren</a:t>
          </a:r>
          <a:endParaRPr lang="en-US" dirty="0"/>
        </a:p>
      </dgm:t>
    </dgm:pt>
    <dgm:pt modelId="{52879EA5-6448-4D13-BD4C-183FD49E3909}" type="parTrans" cxnId="{328BCB9B-41DD-435B-B461-C572FD851939}">
      <dgm:prSet/>
      <dgm:spPr/>
      <dgm:t>
        <a:bodyPr/>
        <a:lstStyle/>
        <a:p>
          <a:endParaRPr lang="en-US"/>
        </a:p>
      </dgm:t>
    </dgm:pt>
    <dgm:pt modelId="{BE793659-0C59-4B17-AB97-7A641EE2049A}" type="sibTrans" cxnId="{328BCB9B-41DD-435B-B461-C572FD851939}">
      <dgm:prSet/>
      <dgm:spPr/>
      <dgm:t>
        <a:bodyPr/>
        <a:lstStyle/>
        <a:p>
          <a:endParaRPr lang="en-US"/>
        </a:p>
      </dgm:t>
    </dgm:pt>
    <dgm:pt modelId="{9634512C-E61C-47E9-8316-17039CBEE0C6}">
      <dgm:prSet custT="1"/>
      <dgm:spPr/>
      <dgm:t>
        <a:bodyPr/>
        <a:lstStyle/>
        <a:p>
          <a:pPr rtl="0"/>
          <a:r>
            <a:rPr lang="nl-BE" sz="3600" b="1" dirty="0" smtClean="0"/>
            <a:t>Wat ?</a:t>
          </a:r>
          <a:endParaRPr lang="en-US" sz="3600" dirty="0"/>
        </a:p>
      </dgm:t>
    </dgm:pt>
    <dgm:pt modelId="{DAAC38F8-0281-4002-937D-324721893B14}" type="parTrans" cxnId="{05D0C5BD-7CFC-4CC6-81C4-76ADEDA1112F}">
      <dgm:prSet/>
      <dgm:spPr/>
      <dgm:t>
        <a:bodyPr/>
        <a:lstStyle/>
        <a:p>
          <a:endParaRPr lang="en-US"/>
        </a:p>
      </dgm:t>
    </dgm:pt>
    <dgm:pt modelId="{2112AD8B-D139-4C08-B0B5-A9CFA5A9EC2B}" type="sibTrans" cxnId="{05D0C5BD-7CFC-4CC6-81C4-76ADEDA1112F}">
      <dgm:prSet/>
      <dgm:spPr/>
      <dgm:t>
        <a:bodyPr/>
        <a:lstStyle/>
        <a:p>
          <a:endParaRPr lang="en-US"/>
        </a:p>
      </dgm:t>
    </dgm:pt>
    <dgm:pt modelId="{ADEC2C73-3E26-4EE0-ABF8-609EE10494D8}">
      <dgm:prSet/>
      <dgm:spPr/>
      <dgm:t>
        <a:bodyPr/>
        <a:lstStyle/>
        <a:p>
          <a:pPr rtl="0"/>
          <a:r>
            <a:rPr lang="nl-BE" dirty="0" smtClean="0"/>
            <a:t>Evaluatie veiligheid van </a:t>
          </a:r>
          <a:r>
            <a:rPr lang="nl-BE" b="1" dirty="0" smtClean="0"/>
            <a:t>Cloud-provider/dienst</a:t>
          </a:r>
          <a:endParaRPr lang="en-US" b="1" dirty="0"/>
        </a:p>
      </dgm:t>
    </dgm:pt>
    <dgm:pt modelId="{2063D6DF-92FB-4336-A118-519FE498DEE9}" type="parTrans" cxnId="{3C749E42-8BC2-4450-A07A-BF570F9C81CE}">
      <dgm:prSet/>
      <dgm:spPr/>
      <dgm:t>
        <a:bodyPr/>
        <a:lstStyle/>
        <a:p>
          <a:endParaRPr lang="en-US"/>
        </a:p>
      </dgm:t>
    </dgm:pt>
    <dgm:pt modelId="{81AFA94A-D6B5-4773-9356-912C1EE5DAFF}" type="sibTrans" cxnId="{3C749E42-8BC2-4450-A07A-BF570F9C81CE}">
      <dgm:prSet/>
      <dgm:spPr/>
      <dgm:t>
        <a:bodyPr/>
        <a:lstStyle/>
        <a:p>
          <a:endParaRPr lang="en-US"/>
        </a:p>
      </dgm:t>
    </dgm:pt>
    <dgm:pt modelId="{FDE76771-2243-4247-A5B8-BDDEFFE14A7B}">
      <dgm:prSet/>
      <dgm:spPr/>
      <dgm:t>
        <a:bodyPr/>
        <a:lstStyle/>
        <a:p>
          <a:pPr rtl="0"/>
          <a:r>
            <a:rPr lang="en-US" dirty="0" smtClean="0"/>
            <a:t>In </a:t>
          </a:r>
          <a:r>
            <a:rPr lang="en-US" dirty="0" err="1" smtClean="0"/>
            <a:t>functie</a:t>
          </a:r>
          <a:r>
            <a:rPr lang="en-US" dirty="0" smtClean="0"/>
            <a:t> van </a:t>
          </a:r>
          <a:r>
            <a:rPr lang="en-US" b="1" dirty="0" err="1" smtClean="0"/>
            <a:t>aard</a:t>
          </a:r>
          <a:r>
            <a:rPr lang="en-US" b="1" dirty="0" smtClean="0"/>
            <a:t> en </a:t>
          </a:r>
          <a:r>
            <a:rPr lang="en-US" b="1" dirty="0" err="1" smtClean="0"/>
            <a:t>gevoeligheid</a:t>
          </a:r>
          <a:r>
            <a:rPr lang="en-US" dirty="0" smtClean="0"/>
            <a:t> van de </a:t>
          </a:r>
          <a:r>
            <a:rPr lang="en-US" dirty="0" err="1" smtClean="0"/>
            <a:t>verwerkte</a:t>
          </a:r>
          <a:r>
            <a:rPr lang="en-US" dirty="0" smtClean="0"/>
            <a:t> </a:t>
          </a:r>
          <a:r>
            <a:rPr lang="en-US" b="1" dirty="0" err="1" smtClean="0"/>
            <a:t>gegevens</a:t>
          </a:r>
          <a:endParaRPr lang="en-US" b="1" dirty="0"/>
        </a:p>
      </dgm:t>
    </dgm:pt>
    <dgm:pt modelId="{B757BC6D-DB3C-454C-B4B5-A61F3AADB1F5}" type="parTrans" cxnId="{3F5C62F2-83A2-4D8D-AD95-09876BABAC3A}">
      <dgm:prSet/>
      <dgm:spPr/>
      <dgm:t>
        <a:bodyPr/>
        <a:lstStyle/>
        <a:p>
          <a:endParaRPr lang="en-US"/>
        </a:p>
      </dgm:t>
    </dgm:pt>
    <dgm:pt modelId="{1ADA3103-7B5F-40DB-9311-41A0343A67E9}" type="sibTrans" cxnId="{3F5C62F2-83A2-4D8D-AD95-09876BABAC3A}">
      <dgm:prSet/>
      <dgm:spPr/>
      <dgm:t>
        <a:bodyPr/>
        <a:lstStyle/>
        <a:p>
          <a:endParaRPr lang="en-US"/>
        </a:p>
      </dgm:t>
    </dgm:pt>
    <dgm:pt modelId="{AC8FA829-C256-4485-B4EA-6A0B3DBC09DD}">
      <dgm:prSet/>
      <dgm:spPr/>
      <dgm:t>
        <a:bodyPr/>
        <a:lstStyle/>
        <a:p>
          <a:pPr rtl="0"/>
          <a:r>
            <a:rPr lang="en-US" dirty="0" smtClean="0"/>
            <a:t>4 </a:t>
          </a:r>
          <a:r>
            <a:rPr lang="en-US" dirty="0" err="1" smtClean="0"/>
            <a:t>hoofdcriteria</a:t>
          </a:r>
          <a:r>
            <a:rPr lang="en-US" dirty="0" smtClean="0"/>
            <a:t>: IAM, IT-</a:t>
          </a:r>
          <a:r>
            <a:rPr lang="en-US" dirty="0" err="1" smtClean="0"/>
            <a:t>veiligheid</a:t>
          </a:r>
          <a:r>
            <a:rPr lang="en-US" dirty="0" smtClean="0"/>
            <a:t>, </a:t>
          </a:r>
          <a:r>
            <a:rPr lang="en-US" dirty="0" err="1" smtClean="0"/>
            <a:t>operationele</a:t>
          </a:r>
          <a:r>
            <a:rPr lang="en-US" dirty="0" smtClean="0"/>
            <a:t> </a:t>
          </a:r>
          <a:r>
            <a:rPr lang="en-US" dirty="0" err="1" smtClean="0"/>
            <a:t>veiligheid</a:t>
          </a:r>
          <a:r>
            <a:rPr lang="en-US" dirty="0" smtClean="0"/>
            <a:t>, governance</a:t>
          </a:r>
          <a:endParaRPr lang="en-US" dirty="0"/>
        </a:p>
      </dgm:t>
    </dgm:pt>
    <dgm:pt modelId="{B517BD8E-411B-4860-8C0D-ACF41CD6C8BB}" type="parTrans" cxnId="{296D8A80-3E0C-45C5-9E8E-6443A499EF0A}">
      <dgm:prSet/>
      <dgm:spPr/>
      <dgm:t>
        <a:bodyPr/>
        <a:lstStyle/>
        <a:p>
          <a:endParaRPr lang="en-GB"/>
        </a:p>
      </dgm:t>
    </dgm:pt>
    <dgm:pt modelId="{8F7331EA-4770-41F9-B828-16B9CB3CEF25}" type="sibTrans" cxnId="{296D8A80-3E0C-45C5-9E8E-6443A499EF0A}">
      <dgm:prSet/>
      <dgm:spPr/>
      <dgm:t>
        <a:bodyPr/>
        <a:lstStyle/>
        <a:p>
          <a:endParaRPr lang="en-GB"/>
        </a:p>
      </dgm:t>
    </dgm:pt>
    <dgm:pt modelId="{329DC0F9-F46B-4B7B-863F-591BFD4BCFAD}">
      <dgm:prSet/>
      <dgm:spPr/>
      <dgm:t>
        <a:bodyPr/>
        <a:lstStyle/>
        <a:p>
          <a:pPr rtl="0"/>
          <a:r>
            <a:rPr lang="en-US" dirty="0" err="1" smtClean="0"/>
            <a:t>Visuele</a:t>
          </a:r>
          <a:r>
            <a:rPr lang="en-US" dirty="0" smtClean="0"/>
            <a:t> mapping van </a:t>
          </a:r>
          <a:r>
            <a:rPr lang="en-US" dirty="0" err="1" smtClean="0"/>
            <a:t>beide</a:t>
          </a:r>
          <a:r>
            <a:rPr lang="en-US" dirty="0" smtClean="0"/>
            <a:t> </a:t>
          </a:r>
          <a:r>
            <a:rPr lang="en-US" dirty="0" err="1" smtClean="0"/>
            <a:t>voor</a:t>
          </a:r>
          <a:r>
            <a:rPr lang="en-US" dirty="0" smtClean="0"/>
            <a:t> </a:t>
          </a:r>
          <a:r>
            <a:rPr lang="en-US" dirty="0" err="1" smtClean="0"/>
            <a:t>handig</a:t>
          </a:r>
          <a:r>
            <a:rPr lang="en-US" dirty="0" smtClean="0"/>
            <a:t> </a:t>
          </a:r>
          <a:r>
            <a:rPr lang="en-US" b="1" dirty="0" err="1" smtClean="0"/>
            <a:t>overzicht</a:t>
          </a:r>
          <a:endParaRPr lang="en-US" b="1" dirty="0"/>
        </a:p>
      </dgm:t>
    </dgm:pt>
    <dgm:pt modelId="{2A870574-887A-46A4-9DF0-B561279BB9B1}" type="parTrans" cxnId="{6E6F2829-BB91-4C44-B82F-B0EEF1377D03}">
      <dgm:prSet/>
      <dgm:spPr/>
      <dgm:t>
        <a:bodyPr/>
        <a:lstStyle/>
        <a:p>
          <a:endParaRPr lang="en-GB"/>
        </a:p>
      </dgm:t>
    </dgm:pt>
    <dgm:pt modelId="{5413D7FB-B30A-46B5-B52D-F8AADE4BA1F4}" type="sibTrans" cxnId="{6E6F2829-BB91-4C44-B82F-B0EEF1377D03}">
      <dgm:prSet/>
      <dgm:spPr/>
      <dgm:t>
        <a:bodyPr/>
        <a:lstStyle/>
        <a:p>
          <a:endParaRPr lang="en-GB"/>
        </a:p>
      </dgm:t>
    </dgm:pt>
    <dgm:pt modelId="{CE907552-D52B-4122-9F13-830EF754BF50}">
      <dgm:prSet/>
      <dgm:spPr/>
      <dgm:t>
        <a:bodyPr/>
        <a:lstStyle/>
        <a:p>
          <a:pPr rtl="0"/>
          <a:r>
            <a:rPr lang="en-US" b="1" dirty="0" smtClean="0"/>
            <a:t>Gratis &amp; </a:t>
          </a:r>
          <a:r>
            <a:rPr lang="en-US" b="1" dirty="0" err="1" smtClean="0"/>
            <a:t>publiek</a:t>
          </a:r>
          <a:r>
            <a:rPr lang="en-US" b="1" dirty="0" smtClean="0"/>
            <a:t> </a:t>
          </a:r>
          <a:r>
            <a:rPr lang="en-US" b="1" dirty="0" err="1" smtClean="0"/>
            <a:t>beschikbaar</a:t>
          </a:r>
          <a:endParaRPr lang="en-US" b="1" dirty="0"/>
        </a:p>
      </dgm:t>
    </dgm:pt>
    <dgm:pt modelId="{9CAB1F57-BAFA-4183-919A-540453E2497C}" type="parTrans" cxnId="{6395BFA5-2F8F-4F88-B269-D5FB1B2A3F9C}">
      <dgm:prSet/>
      <dgm:spPr/>
      <dgm:t>
        <a:bodyPr/>
        <a:lstStyle/>
        <a:p>
          <a:endParaRPr lang="en-GB"/>
        </a:p>
      </dgm:t>
    </dgm:pt>
    <dgm:pt modelId="{B43F52E1-973E-4D58-80ED-66FD5F9751BF}" type="sibTrans" cxnId="{6395BFA5-2F8F-4F88-B269-D5FB1B2A3F9C}">
      <dgm:prSet/>
      <dgm:spPr/>
      <dgm:t>
        <a:bodyPr/>
        <a:lstStyle/>
        <a:p>
          <a:endParaRPr lang="en-GB"/>
        </a:p>
      </dgm:t>
    </dgm:pt>
    <dgm:pt modelId="{2B73E981-B842-4BEA-A2C0-509F6D978567}" type="pres">
      <dgm:prSet presAssocID="{AB8A3637-3684-44E5-9A10-5F4B5C361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13D971C7-C27A-48B1-8591-FF8061B8D539}" type="pres">
      <dgm:prSet presAssocID="{E0675BF5-6A30-463F-BCCC-7325BA213CB0}" presName="composite" presStyleCnt="0"/>
      <dgm:spPr/>
    </dgm:pt>
    <dgm:pt modelId="{C17315EE-2492-4F67-BC27-8FA2B2624ACB}" type="pres">
      <dgm:prSet presAssocID="{E0675BF5-6A30-463F-BCCC-7325BA213CB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07D37A6-CB37-4202-957D-F7DC1E6B4179}" type="pres">
      <dgm:prSet presAssocID="{E0675BF5-6A30-463F-BCCC-7325BA213CB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72249B5-E59A-4069-8772-CDD68FDB595C}" type="pres">
      <dgm:prSet presAssocID="{C196FDB1-7434-4BC8-8564-16B2F402BF78}" presName="space" presStyleCnt="0"/>
      <dgm:spPr/>
    </dgm:pt>
    <dgm:pt modelId="{5F3F2DBF-108F-4FB2-91BE-020C6509EE90}" type="pres">
      <dgm:prSet presAssocID="{9634512C-E61C-47E9-8316-17039CBEE0C6}" presName="composite" presStyleCnt="0"/>
      <dgm:spPr/>
    </dgm:pt>
    <dgm:pt modelId="{41006EA0-1C35-4ADD-BA65-5F5F80C2EF6E}" type="pres">
      <dgm:prSet presAssocID="{9634512C-E61C-47E9-8316-17039CBEE0C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9700F79-E3C7-4DDC-921A-EAB47CBD965F}" type="pres">
      <dgm:prSet presAssocID="{9634512C-E61C-47E9-8316-17039CBEE0C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296D8A80-3E0C-45C5-9E8E-6443A499EF0A}" srcId="{E0675BF5-6A30-463F-BCCC-7325BA213CB0}" destId="{AC8FA829-C256-4485-B4EA-6A0B3DBC09DD}" srcOrd="1" destOrd="0" parTransId="{B517BD8E-411B-4860-8C0D-ACF41CD6C8BB}" sibTransId="{8F7331EA-4770-41F9-B828-16B9CB3CEF25}"/>
    <dgm:cxn modelId="{F59F0E98-67A4-4098-9BBF-BD4E86EF2A8F}" type="presOf" srcId="{BDCFB8CA-0339-48AA-A984-A490D5E648F9}" destId="{C07D37A6-CB37-4202-957D-F7DC1E6B4179}" srcOrd="0" destOrd="2" presId="urn:microsoft.com/office/officeart/2005/8/layout/hList1"/>
    <dgm:cxn modelId="{C5430E34-B14F-4A4C-B96D-90827DBE9535}" type="presOf" srcId="{329DC0F9-F46B-4B7B-863F-591BFD4BCFAD}" destId="{E9700F79-E3C7-4DDC-921A-EAB47CBD965F}" srcOrd="0" destOrd="2" presId="urn:microsoft.com/office/officeart/2005/8/layout/hList1"/>
    <dgm:cxn modelId="{9D9761D0-A060-4424-94F4-A3F616453499}" type="presOf" srcId="{9634512C-E61C-47E9-8316-17039CBEE0C6}" destId="{41006EA0-1C35-4ADD-BA65-5F5F80C2EF6E}" srcOrd="0" destOrd="0" presId="urn:microsoft.com/office/officeart/2005/8/layout/hList1"/>
    <dgm:cxn modelId="{1B72D0E7-73AA-4299-ACFB-B1C8345CE26B}" type="presOf" srcId="{9EC295CC-6447-4F8A-ACF1-9777618B0F2D}" destId="{C07D37A6-CB37-4202-957D-F7DC1E6B4179}" srcOrd="0" destOrd="0" presId="urn:microsoft.com/office/officeart/2005/8/layout/hList1"/>
    <dgm:cxn modelId="{6395BFA5-2F8F-4F88-B269-D5FB1B2A3F9C}" srcId="{E0675BF5-6A30-463F-BCCC-7325BA213CB0}" destId="{CE907552-D52B-4122-9F13-830EF754BF50}" srcOrd="3" destOrd="0" parTransId="{9CAB1F57-BAFA-4183-919A-540453E2497C}" sibTransId="{B43F52E1-973E-4D58-80ED-66FD5F9751BF}"/>
    <dgm:cxn modelId="{E67D15EF-A88C-4CD6-986E-5850E6147BAE}" type="presOf" srcId="{AC8FA829-C256-4485-B4EA-6A0B3DBC09DD}" destId="{C07D37A6-CB37-4202-957D-F7DC1E6B4179}" srcOrd="0" destOrd="1" presId="urn:microsoft.com/office/officeart/2005/8/layout/hList1"/>
    <dgm:cxn modelId="{FCAF4ECF-C05C-4B07-9A37-D584AF8065F4}" type="presOf" srcId="{E0675BF5-6A30-463F-BCCC-7325BA213CB0}" destId="{C17315EE-2492-4F67-BC27-8FA2B2624ACB}" srcOrd="0" destOrd="0" presId="urn:microsoft.com/office/officeart/2005/8/layout/hList1"/>
    <dgm:cxn modelId="{4FA000EA-D397-4BFB-B2EE-663222A23749}" type="presOf" srcId="{CE907552-D52B-4122-9F13-830EF754BF50}" destId="{C07D37A6-CB37-4202-957D-F7DC1E6B4179}" srcOrd="0" destOrd="3" presId="urn:microsoft.com/office/officeart/2005/8/layout/hList1"/>
    <dgm:cxn modelId="{05D0C5BD-7CFC-4CC6-81C4-76ADEDA1112F}" srcId="{AB8A3637-3684-44E5-9A10-5F4B5C36144B}" destId="{9634512C-E61C-47E9-8316-17039CBEE0C6}" srcOrd="1" destOrd="0" parTransId="{DAAC38F8-0281-4002-937D-324721893B14}" sibTransId="{2112AD8B-D139-4C08-B0B5-A9CFA5A9EC2B}"/>
    <dgm:cxn modelId="{ED518972-C9D7-4425-8E84-1214EF69AF08}" type="presOf" srcId="{ADEC2C73-3E26-4EE0-ABF8-609EE10494D8}" destId="{E9700F79-E3C7-4DDC-921A-EAB47CBD965F}" srcOrd="0" destOrd="0" presId="urn:microsoft.com/office/officeart/2005/8/layout/hList1"/>
    <dgm:cxn modelId="{3B7A70F0-E2CF-4F57-A6E1-DA4B2AA2D3C9}" type="presOf" srcId="{FDE76771-2243-4247-A5B8-BDDEFFE14A7B}" destId="{E9700F79-E3C7-4DDC-921A-EAB47CBD965F}" srcOrd="0" destOrd="1" presId="urn:microsoft.com/office/officeart/2005/8/layout/hList1"/>
    <dgm:cxn modelId="{328BCB9B-41DD-435B-B461-C572FD851939}" srcId="{E0675BF5-6A30-463F-BCCC-7325BA213CB0}" destId="{BDCFB8CA-0339-48AA-A984-A490D5E648F9}" srcOrd="2" destOrd="0" parTransId="{52879EA5-6448-4D13-BD4C-183FD49E3909}" sibTransId="{BE793659-0C59-4B17-AB97-7A641EE2049A}"/>
    <dgm:cxn modelId="{3C749E42-8BC2-4450-A07A-BF570F9C81CE}" srcId="{9634512C-E61C-47E9-8316-17039CBEE0C6}" destId="{ADEC2C73-3E26-4EE0-ABF8-609EE10494D8}" srcOrd="0" destOrd="0" parTransId="{2063D6DF-92FB-4336-A118-519FE498DEE9}" sibTransId="{81AFA94A-D6B5-4773-9356-912C1EE5DAFF}"/>
    <dgm:cxn modelId="{CC40119C-4DE0-4D8F-8BDC-FE23F6FD135C}" type="presOf" srcId="{AB8A3637-3684-44E5-9A10-5F4B5C36144B}" destId="{2B73E981-B842-4BEA-A2C0-509F6D978567}" srcOrd="0" destOrd="0" presId="urn:microsoft.com/office/officeart/2005/8/layout/hList1"/>
    <dgm:cxn modelId="{5EE030F7-6B42-4A7E-B784-0A4E3B893ACF}" srcId="{E0675BF5-6A30-463F-BCCC-7325BA213CB0}" destId="{9EC295CC-6447-4F8A-ACF1-9777618B0F2D}" srcOrd="0" destOrd="0" parTransId="{2E7026BF-E4D5-4D6A-B02F-E98BA808BDF2}" sibTransId="{E6E7EC79-AA2E-4735-B24A-F7F6ADD9746F}"/>
    <dgm:cxn modelId="{3F5C62F2-83A2-4D8D-AD95-09876BABAC3A}" srcId="{9634512C-E61C-47E9-8316-17039CBEE0C6}" destId="{FDE76771-2243-4247-A5B8-BDDEFFE14A7B}" srcOrd="1" destOrd="0" parTransId="{B757BC6D-DB3C-454C-B4B5-A61F3AADB1F5}" sibTransId="{1ADA3103-7B5F-40DB-9311-41A0343A67E9}"/>
    <dgm:cxn modelId="{5F36DACB-CDB9-4664-880E-ED806FA3C25A}" srcId="{AB8A3637-3684-44E5-9A10-5F4B5C36144B}" destId="{E0675BF5-6A30-463F-BCCC-7325BA213CB0}" srcOrd="0" destOrd="0" parTransId="{9F98DFF4-3924-4895-A6DB-5392D59636BC}" sibTransId="{C196FDB1-7434-4BC8-8564-16B2F402BF78}"/>
    <dgm:cxn modelId="{6E6F2829-BB91-4C44-B82F-B0EEF1377D03}" srcId="{9634512C-E61C-47E9-8316-17039CBEE0C6}" destId="{329DC0F9-F46B-4B7B-863F-591BFD4BCFAD}" srcOrd="2" destOrd="0" parTransId="{2A870574-887A-46A4-9DF0-B561279BB9B1}" sibTransId="{5413D7FB-B30A-46B5-B52D-F8AADE4BA1F4}"/>
    <dgm:cxn modelId="{A05DA7F9-F4A2-4235-8897-599E6956651A}" type="presParOf" srcId="{2B73E981-B842-4BEA-A2C0-509F6D978567}" destId="{13D971C7-C27A-48B1-8591-FF8061B8D539}" srcOrd="0" destOrd="0" presId="urn:microsoft.com/office/officeart/2005/8/layout/hList1"/>
    <dgm:cxn modelId="{E131603C-C447-40CA-9637-84DA3F0F2B49}" type="presParOf" srcId="{13D971C7-C27A-48B1-8591-FF8061B8D539}" destId="{C17315EE-2492-4F67-BC27-8FA2B2624ACB}" srcOrd="0" destOrd="0" presId="urn:microsoft.com/office/officeart/2005/8/layout/hList1"/>
    <dgm:cxn modelId="{A1673FA3-AE4C-4759-8BDA-B1851F2BD489}" type="presParOf" srcId="{13D971C7-C27A-48B1-8591-FF8061B8D539}" destId="{C07D37A6-CB37-4202-957D-F7DC1E6B4179}" srcOrd="1" destOrd="0" presId="urn:microsoft.com/office/officeart/2005/8/layout/hList1"/>
    <dgm:cxn modelId="{3E5DCE0F-D263-4F82-BBBE-45D0DBE81C91}" type="presParOf" srcId="{2B73E981-B842-4BEA-A2C0-509F6D978567}" destId="{272249B5-E59A-4069-8772-CDD68FDB595C}" srcOrd="1" destOrd="0" presId="urn:microsoft.com/office/officeart/2005/8/layout/hList1"/>
    <dgm:cxn modelId="{FC68181F-1F1C-4AD8-BBCC-3362C5B0B8FA}" type="presParOf" srcId="{2B73E981-B842-4BEA-A2C0-509F6D978567}" destId="{5F3F2DBF-108F-4FB2-91BE-020C6509EE90}" srcOrd="2" destOrd="0" presId="urn:microsoft.com/office/officeart/2005/8/layout/hList1"/>
    <dgm:cxn modelId="{CBF9A773-C983-4BF8-A9F5-60191CC1A8E3}" type="presParOf" srcId="{5F3F2DBF-108F-4FB2-91BE-020C6509EE90}" destId="{41006EA0-1C35-4ADD-BA65-5F5F80C2EF6E}" srcOrd="0" destOrd="0" presId="urn:microsoft.com/office/officeart/2005/8/layout/hList1"/>
    <dgm:cxn modelId="{869D40F0-27E8-4653-B71D-F3FF18303D23}" type="presParOf" srcId="{5F3F2DBF-108F-4FB2-91BE-020C6509EE90}" destId="{E9700F79-E3C7-4DDC-921A-EAB47CBD96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315EE-2492-4F67-BC27-8FA2B2624ACB}">
      <dsp:nvSpPr>
        <dsp:cNvPr id="0" name=""/>
        <dsp:cNvSpPr/>
      </dsp:nvSpPr>
      <dsp:spPr>
        <a:xfrm>
          <a:off x="4384030" y="185413"/>
          <a:ext cx="3845569" cy="9792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600" kern="1200" dirty="0" err="1" smtClean="0"/>
            <a:t>Uitdagingen</a:t>
          </a:r>
          <a:endParaRPr lang="en-US" sz="3600" kern="1200" dirty="0"/>
        </a:p>
      </dsp:txBody>
      <dsp:txXfrm>
        <a:off x="4384030" y="185413"/>
        <a:ext cx="3845569" cy="979200"/>
      </dsp:txXfrm>
    </dsp:sp>
    <dsp:sp modelId="{C07D37A6-CB37-4202-957D-F7DC1E6B4179}">
      <dsp:nvSpPr>
        <dsp:cNvPr id="0" name=""/>
        <dsp:cNvSpPr/>
      </dsp:nvSpPr>
      <dsp:spPr>
        <a:xfrm>
          <a:off x="4384030" y="1185220"/>
          <a:ext cx="3845569" cy="375361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3400" kern="1200" smtClean="0"/>
            <a:t>Veiligheid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3400" kern="1200" smtClean="0"/>
            <a:t>Privacy</a:t>
          </a:r>
          <a:endParaRPr lang="fr-BE" sz="3400" kern="1200" dirty="0" smtClean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3400" kern="1200" smtClean="0"/>
            <a:t>Continuïteit</a:t>
          </a:r>
          <a:endParaRPr lang="fr-BE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3400" kern="1200" smtClean="0"/>
            <a:t>Kennis</a:t>
          </a:r>
          <a:endParaRPr lang="fr-BE" sz="3400" kern="1200" dirty="0" smtClean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3400" kern="1200" dirty="0" err="1" smtClean="0"/>
            <a:t>Strategische</a:t>
          </a:r>
          <a:r>
            <a:rPr lang="fr-BE" sz="3400" kern="1200" dirty="0" smtClean="0"/>
            <a:t> </a:t>
          </a:r>
          <a:r>
            <a:rPr lang="fr-BE" sz="3400" kern="1200" dirty="0" err="1" smtClean="0"/>
            <a:t>controle</a:t>
          </a:r>
          <a:endParaRPr lang="en-GB" sz="3400" kern="1200" dirty="0"/>
        </a:p>
      </dsp:txBody>
      <dsp:txXfrm>
        <a:off x="4384030" y="1185220"/>
        <a:ext cx="3845569" cy="3753615"/>
      </dsp:txXfrm>
    </dsp:sp>
    <dsp:sp modelId="{41006EA0-1C35-4ADD-BA65-5F5F80C2EF6E}">
      <dsp:nvSpPr>
        <dsp:cNvPr id="0" name=""/>
        <dsp:cNvSpPr/>
      </dsp:nvSpPr>
      <dsp:spPr>
        <a:xfrm>
          <a:off x="0" y="185413"/>
          <a:ext cx="3845569" cy="979200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600" kern="1200" dirty="0" err="1" smtClean="0"/>
            <a:t>Opportuniteiten</a:t>
          </a:r>
          <a:endParaRPr lang="en-US" sz="3600" kern="1200" dirty="0"/>
        </a:p>
      </dsp:txBody>
      <dsp:txXfrm>
        <a:off x="0" y="185413"/>
        <a:ext cx="3845569" cy="979200"/>
      </dsp:txXfrm>
    </dsp:sp>
    <dsp:sp modelId="{E9700F79-E3C7-4DDC-921A-EAB47CBD965F}">
      <dsp:nvSpPr>
        <dsp:cNvPr id="0" name=""/>
        <dsp:cNvSpPr/>
      </dsp:nvSpPr>
      <dsp:spPr>
        <a:xfrm>
          <a:off x="0" y="1156843"/>
          <a:ext cx="3845569" cy="3753615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3400" kern="1200" dirty="0" err="1" smtClean="0"/>
            <a:t>Flexibiliteit</a:t>
          </a:r>
          <a:endParaRPr lang="en-US" sz="3400" b="1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3400" kern="1200" smtClean="0"/>
            <a:t>Kwaliteit</a:t>
          </a:r>
          <a:endParaRPr lang="fr-BE" sz="3400" kern="1200" dirty="0" smtClean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3400" kern="1200" smtClean="0"/>
            <a:t>Schaalvoordeel</a:t>
          </a:r>
          <a:endParaRPr lang="fr-BE" sz="3400" kern="1200" dirty="0" smtClean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3400" kern="1200" smtClean="0"/>
            <a:t>Self-service</a:t>
          </a:r>
          <a:endParaRPr lang="fr-BE" sz="3400" kern="1200" dirty="0" smtClean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3400" kern="1200" smtClean="0"/>
            <a:t>Samenwerking</a:t>
          </a:r>
          <a:endParaRPr lang="fr-BE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3400" kern="1200" dirty="0" err="1" smtClean="0"/>
            <a:t>Kostenbeheersing</a:t>
          </a:r>
          <a:endParaRPr lang="fr-BE" sz="3400" kern="1200" dirty="0" smtClean="0"/>
        </a:p>
      </dsp:txBody>
      <dsp:txXfrm>
        <a:off x="0" y="1156843"/>
        <a:ext cx="3845569" cy="37536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DBDBB-F016-42CB-9185-D17AE18730A2}">
      <dsp:nvSpPr>
        <dsp:cNvPr id="0" name=""/>
        <dsp:cNvSpPr/>
      </dsp:nvSpPr>
      <dsp:spPr>
        <a:xfrm>
          <a:off x="2713285" y="0"/>
          <a:ext cx="1389508" cy="926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Regering</a:t>
          </a:r>
          <a:endParaRPr lang="en-US" sz="1600" kern="1200" dirty="0"/>
        </a:p>
      </dsp:txBody>
      <dsp:txXfrm>
        <a:off x="2740417" y="27132"/>
        <a:ext cx="1335244" cy="872074"/>
      </dsp:txXfrm>
    </dsp:sp>
    <dsp:sp modelId="{E753885E-5E29-4AA1-97C6-E523B79A20E0}">
      <dsp:nvSpPr>
        <dsp:cNvPr id="0" name=""/>
        <dsp:cNvSpPr/>
      </dsp:nvSpPr>
      <dsp:spPr>
        <a:xfrm>
          <a:off x="3362320" y="926338"/>
          <a:ext cx="91440" cy="3705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05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2007E-0289-41CD-808B-B2867874EBE1}">
      <dsp:nvSpPr>
        <dsp:cNvPr id="0" name=""/>
        <dsp:cNvSpPr/>
      </dsp:nvSpPr>
      <dsp:spPr>
        <a:xfrm>
          <a:off x="2713285" y="1296874"/>
          <a:ext cx="1389508" cy="926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BE" sz="1600" kern="1200" dirty="0" smtClean="0"/>
            <a:t>G-Cloud Strategic Board</a:t>
          </a:r>
          <a:endParaRPr lang="fr-BE" sz="1600" kern="1200" dirty="0" smtClean="0"/>
        </a:p>
      </dsp:txBody>
      <dsp:txXfrm>
        <a:off x="2740417" y="1324006"/>
        <a:ext cx="1335244" cy="872074"/>
      </dsp:txXfrm>
    </dsp:sp>
    <dsp:sp modelId="{2ABDDC3B-0E3F-4094-B2A0-81DDA2235859}">
      <dsp:nvSpPr>
        <dsp:cNvPr id="0" name=""/>
        <dsp:cNvSpPr/>
      </dsp:nvSpPr>
      <dsp:spPr>
        <a:xfrm>
          <a:off x="3362320" y="2223213"/>
          <a:ext cx="91440" cy="3705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05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9D184-4BDA-4438-BCFC-3C8F0189EFDE}">
      <dsp:nvSpPr>
        <dsp:cNvPr id="0" name=""/>
        <dsp:cNvSpPr/>
      </dsp:nvSpPr>
      <dsp:spPr>
        <a:xfrm>
          <a:off x="2713285" y="2593749"/>
          <a:ext cx="1389508" cy="926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G-Cloud </a:t>
          </a:r>
          <a:r>
            <a:rPr lang="nl-BE" sz="1600" kern="1200" dirty="0" err="1" smtClean="0"/>
            <a:t>Operational</a:t>
          </a:r>
          <a:r>
            <a:rPr lang="nl-BE" sz="1600" kern="1200" dirty="0" smtClean="0"/>
            <a:t> &amp; Program Board</a:t>
          </a:r>
          <a:endParaRPr lang="en-US" sz="1600" kern="1200" dirty="0"/>
        </a:p>
      </dsp:txBody>
      <dsp:txXfrm>
        <a:off x="2740417" y="2620881"/>
        <a:ext cx="1335244" cy="872074"/>
      </dsp:txXfrm>
    </dsp:sp>
    <dsp:sp modelId="{10FA042D-5615-4BF9-958C-81FFB5A6DD35}">
      <dsp:nvSpPr>
        <dsp:cNvPr id="0" name=""/>
        <dsp:cNvSpPr/>
      </dsp:nvSpPr>
      <dsp:spPr>
        <a:xfrm>
          <a:off x="698498" y="3520088"/>
          <a:ext cx="2709541" cy="370535"/>
        </a:xfrm>
        <a:custGeom>
          <a:avLst/>
          <a:gdLst/>
          <a:ahLst/>
          <a:cxnLst/>
          <a:rect l="0" t="0" r="0" b="0"/>
          <a:pathLst>
            <a:path>
              <a:moveTo>
                <a:pt x="2709541" y="0"/>
              </a:moveTo>
              <a:lnTo>
                <a:pt x="2709541" y="185267"/>
              </a:lnTo>
              <a:lnTo>
                <a:pt x="0" y="185267"/>
              </a:lnTo>
              <a:lnTo>
                <a:pt x="0" y="3705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70529-B724-4F85-8AAE-BA0FB5B39E22}">
      <dsp:nvSpPr>
        <dsp:cNvPr id="0" name=""/>
        <dsp:cNvSpPr/>
      </dsp:nvSpPr>
      <dsp:spPr>
        <a:xfrm>
          <a:off x="3744" y="3890623"/>
          <a:ext cx="1389508" cy="926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err="1" smtClean="0"/>
            <a:t>FODs</a:t>
          </a:r>
          <a:r>
            <a:rPr lang="nl-BE" sz="1600" kern="1200" dirty="0" smtClean="0"/>
            <a:t>/</a:t>
          </a:r>
          <a:r>
            <a:rPr lang="nl-BE" sz="1600" kern="1200" dirty="0" err="1" smtClean="0"/>
            <a:t>PODs</a:t>
          </a:r>
          <a:r>
            <a:rPr lang="nl-BE" sz="1600" kern="1200" dirty="0" smtClean="0"/>
            <a:t> </a:t>
          </a:r>
          <a:br>
            <a:rPr lang="nl-BE" sz="1600" kern="1200" dirty="0" smtClean="0"/>
          </a:br>
          <a:r>
            <a:rPr lang="nl-BE" sz="1600" kern="1200" dirty="0" smtClean="0"/>
            <a:t>(horizontale FOD, FOD FIN, </a:t>
          </a:r>
          <a:r>
            <a:rPr lang="nl-BE" sz="1600" kern="1200" dirty="0" err="1" smtClean="0"/>
            <a:t>Belnet</a:t>
          </a:r>
          <a:r>
            <a:rPr lang="nl-BE" sz="1600" kern="1200" dirty="0" smtClean="0"/>
            <a:t>, …)</a:t>
          </a:r>
          <a:endParaRPr lang="fr-BE" sz="1600" kern="1200" dirty="0"/>
        </a:p>
      </dsp:txBody>
      <dsp:txXfrm>
        <a:off x="30876" y="3917755"/>
        <a:ext cx="1335244" cy="872074"/>
      </dsp:txXfrm>
    </dsp:sp>
    <dsp:sp modelId="{16DB20CB-D959-404A-86D4-DBD9F03D41C8}">
      <dsp:nvSpPr>
        <dsp:cNvPr id="0" name=""/>
        <dsp:cNvSpPr/>
      </dsp:nvSpPr>
      <dsp:spPr>
        <a:xfrm>
          <a:off x="2504859" y="3520088"/>
          <a:ext cx="903180" cy="370535"/>
        </a:xfrm>
        <a:custGeom>
          <a:avLst/>
          <a:gdLst/>
          <a:ahLst/>
          <a:cxnLst/>
          <a:rect l="0" t="0" r="0" b="0"/>
          <a:pathLst>
            <a:path>
              <a:moveTo>
                <a:pt x="903180" y="0"/>
              </a:moveTo>
              <a:lnTo>
                <a:pt x="903180" y="185267"/>
              </a:lnTo>
              <a:lnTo>
                <a:pt x="0" y="185267"/>
              </a:lnTo>
              <a:lnTo>
                <a:pt x="0" y="3705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5A292-2059-4B9C-9C47-E66478AFF3EC}">
      <dsp:nvSpPr>
        <dsp:cNvPr id="0" name=""/>
        <dsp:cNvSpPr/>
      </dsp:nvSpPr>
      <dsp:spPr>
        <a:xfrm>
          <a:off x="1810105" y="3890623"/>
          <a:ext cx="1389508" cy="926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smtClean="0"/>
            <a:t>OISZ/ION (KSZ, …)</a:t>
          </a:r>
          <a:endParaRPr lang="fr-BE" sz="1600" kern="1200" dirty="0"/>
        </a:p>
      </dsp:txBody>
      <dsp:txXfrm>
        <a:off x="1837237" y="3917755"/>
        <a:ext cx="1335244" cy="872074"/>
      </dsp:txXfrm>
    </dsp:sp>
    <dsp:sp modelId="{040AE0B6-74FA-4EA9-BB98-39A17B3C414B}">
      <dsp:nvSpPr>
        <dsp:cNvPr id="0" name=""/>
        <dsp:cNvSpPr/>
      </dsp:nvSpPr>
      <dsp:spPr>
        <a:xfrm>
          <a:off x="3408040" y="3520088"/>
          <a:ext cx="903180" cy="370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267"/>
              </a:lnTo>
              <a:lnTo>
                <a:pt x="903180" y="185267"/>
              </a:lnTo>
              <a:lnTo>
                <a:pt x="903180" y="3705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9A7DB-7503-4C8C-93E2-88A6921B7EEA}">
      <dsp:nvSpPr>
        <dsp:cNvPr id="0" name=""/>
        <dsp:cNvSpPr/>
      </dsp:nvSpPr>
      <dsp:spPr>
        <a:xfrm>
          <a:off x="3616466" y="3890623"/>
          <a:ext cx="1389508" cy="926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Vereniging</a:t>
          </a:r>
          <a:r>
            <a:rPr lang="en-US" sz="1600" kern="1200" dirty="0" smtClean="0"/>
            <a:t> van FODs/PODs/ OISZ/ION</a:t>
          </a:r>
          <a:endParaRPr lang="en-US" sz="1600" kern="1200" dirty="0"/>
        </a:p>
      </dsp:txBody>
      <dsp:txXfrm>
        <a:off x="3643598" y="3917755"/>
        <a:ext cx="1335244" cy="872074"/>
      </dsp:txXfrm>
    </dsp:sp>
    <dsp:sp modelId="{CB131D3F-5060-48D1-BCD5-E503DCC482AE}">
      <dsp:nvSpPr>
        <dsp:cNvPr id="0" name=""/>
        <dsp:cNvSpPr/>
      </dsp:nvSpPr>
      <dsp:spPr>
        <a:xfrm>
          <a:off x="3408040" y="3520088"/>
          <a:ext cx="2709541" cy="370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267"/>
              </a:lnTo>
              <a:lnTo>
                <a:pt x="2709541" y="185267"/>
              </a:lnTo>
              <a:lnTo>
                <a:pt x="2709541" y="3705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1BA74-ED83-4275-917A-DA21C4B264F1}">
      <dsp:nvSpPr>
        <dsp:cNvPr id="0" name=""/>
        <dsp:cNvSpPr/>
      </dsp:nvSpPr>
      <dsp:spPr>
        <a:xfrm>
          <a:off x="5422827" y="3890623"/>
          <a:ext cx="1389508" cy="926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Privé-ICT-firma’s </a:t>
          </a:r>
          <a:r>
            <a:rPr lang="nl-BE" sz="1600" kern="1200" dirty="0" err="1" smtClean="0"/>
            <a:t>olv</a:t>
          </a:r>
          <a:r>
            <a:rPr lang="nl-BE" sz="1600" kern="1200" dirty="0" smtClean="0"/>
            <a:t> FOD/OISZ/…</a:t>
          </a:r>
          <a:endParaRPr lang="en-US" sz="1600" kern="1200" dirty="0"/>
        </a:p>
      </dsp:txBody>
      <dsp:txXfrm>
        <a:off x="5449959" y="3917755"/>
        <a:ext cx="1335244" cy="8720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315EE-2492-4F67-BC27-8FA2B2624ACB}">
      <dsp:nvSpPr>
        <dsp:cNvPr id="0" name=""/>
        <dsp:cNvSpPr/>
      </dsp:nvSpPr>
      <dsp:spPr>
        <a:xfrm>
          <a:off x="40" y="154085"/>
          <a:ext cx="3845569" cy="8013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600" b="1" kern="1200" dirty="0" smtClean="0"/>
            <a:t>Hoe ?</a:t>
          </a:r>
          <a:endParaRPr lang="en-US" sz="3600" kern="1200" dirty="0"/>
        </a:p>
      </dsp:txBody>
      <dsp:txXfrm>
        <a:off x="40" y="154085"/>
        <a:ext cx="3845569" cy="801369"/>
      </dsp:txXfrm>
    </dsp:sp>
    <dsp:sp modelId="{C07D37A6-CB37-4202-957D-F7DC1E6B4179}">
      <dsp:nvSpPr>
        <dsp:cNvPr id="0" name=""/>
        <dsp:cNvSpPr/>
      </dsp:nvSpPr>
      <dsp:spPr>
        <a:xfrm>
          <a:off x="40" y="955454"/>
          <a:ext cx="3845569" cy="400220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700" kern="1200" dirty="0" smtClean="0"/>
            <a:t>Zeer gedetailleerde </a:t>
          </a:r>
          <a:r>
            <a:rPr lang="nl-BE" sz="2700" b="1" kern="1200" dirty="0" smtClean="0"/>
            <a:t>vragenlijst</a:t>
          </a:r>
          <a:r>
            <a:rPr lang="nl-BE" sz="2700" kern="1200" dirty="0" smtClean="0"/>
            <a:t> met scores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4 </a:t>
          </a:r>
          <a:r>
            <a:rPr lang="en-US" sz="2700" kern="1200" dirty="0" err="1" smtClean="0"/>
            <a:t>hoofdcriteria</a:t>
          </a:r>
          <a:r>
            <a:rPr lang="en-US" sz="2700" kern="1200" dirty="0" smtClean="0"/>
            <a:t>: IAM, IT-</a:t>
          </a:r>
          <a:r>
            <a:rPr lang="en-US" sz="2700" kern="1200" dirty="0" err="1" smtClean="0"/>
            <a:t>veiligheid</a:t>
          </a:r>
          <a:r>
            <a:rPr lang="en-US" sz="2700" kern="1200" dirty="0" smtClean="0"/>
            <a:t>, </a:t>
          </a:r>
          <a:r>
            <a:rPr lang="en-US" sz="2700" kern="1200" dirty="0" err="1" smtClean="0"/>
            <a:t>operationele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veiligheid</a:t>
          </a:r>
          <a:r>
            <a:rPr lang="en-US" sz="2700" kern="1200" dirty="0" smtClean="0"/>
            <a:t>, governance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Excel-</a:t>
          </a:r>
          <a:r>
            <a:rPr lang="en-US" sz="2700" kern="1200" dirty="0" err="1" smtClean="0"/>
            <a:t>invulformulieren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1" kern="1200" dirty="0" smtClean="0"/>
            <a:t>Gratis &amp; </a:t>
          </a:r>
          <a:r>
            <a:rPr lang="en-US" sz="2700" b="1" kern="1200" dirty="0" err="1" smtClean="0"/>
            <a:t>publiek</a:t>
          </a:r>
          <a:r>
            <a:rPr lang="en-US" sz="2700" b="1" kern="1200" dirty="0" smtClean="0"/>
            <a:t> </a:t>
          </a:r>
          <a:r>
            <a:rPr lang="en-US" sz="2700" b="1" kern="1200" dirty="0" err="1" smtClean="0"/>
            <a:t>beschikbaar</a:t>
          </a:r>
          <a:endParaRPr lang="en-US" sz="2700" b="1" kern="1200" dirty="0"/>
        </a:p>
      </dsp:txBody>
      <dsp:txXfrm>
        <a:off x="40" y="955454"/>
        <a:ext cx="3845569" cy="4002209"/>
      </dsp:txXfrm>
    </dsp:sp>
    <dsp:sp modelId="{41006EA0-1C35-4ADD-BA65-5F5F80C2EF6E}">
      <dsp:nvSpPr>
        <dsp:cNvPr id="0" name=""/>
        <dsp:cNvSpPr/>
      </dsp:nvSpPr>
      <dsp:spPr>
        <a:xfrm>
          <a:off x="4383989" y="154085"/>
          <a:ext cx="3845569" cy="801369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600" b="1" kern="1200" dirty="0" smtClean="0"/>
            <a:t>Wat ?</a:t>
          </a:r>
          <a:endParaRPr lang="en-US" sz="3600" kern="1200" dirty="0"/>
        </a:p>
      </dsp:txBody>
      <dsp:txXfrm>
        <a:off x="4383989" y="154085"/>
        <a:ext cx="3845569" cy="801369"/>
      </dsp:txXfrm>
    </dsp:sp>
    <dsp:sp modelId="{E9700F79-E3C7-4DDC-921A-EAB47CBD965F}">
      <dsp:nvSpPr>
        <dsp:cNvPr id="0" name=""/>
        <dsp:cNvSpPr/>
      </dsp:nvSpPr>
      <dsp:spPr>
        <a:xfrm>
          <a:off x="4383989" y="955454"/>
          <a:ext cx="3845569" cy="4002209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700" kern="1200" dirty="0" smtClean="0"/>
            <a:t>Evaluatie veiligheid van </a:t>
          </a:r>
          <a:r>
            <a:rPr lang="nl-BE" sz="2700" b="1" kern="1200" dirty="0" smtClean="0"/>
            <a:t>Cloud-provider/dienst</a:t>
          </a:r>
          <a:endParaRPr lang="en-US" sz="2700" b="1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In </a:t>
          </a:r>
          <a:r>
            <a:rPr lang="en-US" sz="2700" kern="1200" dirty="0" err="1" smtClean="0"/>
            <a:t>functie</a:t>
          </a:r>
          <a:r>
            <a:rPr lang="en-US" sz="2700" kern="1200" dirty="0" smtClean="0"/>
            <a:t> van </a:t>
          </a:r>
          <a:r>
            <a:rPr lang="en-US" sz="2700" b="1" kern="1200" dirty="0" err="1" smtClean="0"/>
            <a:t>aard</a:t>
          </a:r>
          <a:r>
            <a:rPr lang="en-US" sz="2700" b="1" kern="1200" dirty="0" smtClean="0"/>
            <a:t> en </a:t>
          </a:r>
          <a:r>
            <a:rPr lang="en-US" sz="2700" b="1" kern="1200" dirty="0" err="1" smtClean="0"/>
            <a:t>gevoeligheid</a:t>
          </a:r>
          <a:r>
            <a:rPr lang="en-US" sz="2700" kern="1200" dirty="0" smtClean="0"/>
            <a:t> van de </a:t>
          </a:r>
          <a:r>
            <a:rPr lang="en-US" sz="2700" kern="1200" dirty="0" err="1" smtClean="0"/>
            <a:t>verwerkte</a:t>
          </a:r>
          <a:r>
            <a:rPr lang="en-US" sz="2700" kern="1200" dirty="0" smtClean="0"/>
            <a:t> </a:t>
          </a:r>
          <a:r>
            <a:rPr lang="en-US" sz="2700" b="1" kern="1200" dirty="0" err="1" smtClean="0"/>
            <a:t>gegevens</a:t>
          </a:r>
          <a:endParaRPr lang="en-US" sz="2700" b="1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/>
            <a:t>Visuele</a:t>
          </a:r>
          <a:r>
            <a:rPr lang="en-US" sz="2700" kern="1200" dirty="0" smtClean="0"/>
            <a:t> mapping van </a:t>
          </a:r>
          <a:r>
            <a:rPr lang="en-US" sz="2700" kern="1200" dirty="0" err="1" smtClean="0"/>
            <a:t>beide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voor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handig</a:t>
          </a:r>
          <a:r>
            <a:rPr lang="en-US" sz="2700" kern="1200" dirty="0" smtClean="0"/>
            <a:t> </a:t>
          </a:r>
          <a:r>
            <a:rPr lang="en-US" sz="2700" b="1" kern="1200" dirty="0" err="1" smtClean="0"/>
            <a:t>overzicht</a:t>
          </a:r>
          <a:endParaRPr lang="en-US" sz="2700" b="1" kern="1200" dirty="0"/>
        </a:p>
      </dsp:txBody>
      <dsp:txXfrm>
        <a:off x="4383989" y="955454"/>
        <a:ext cx="3845569" cy="4002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5495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BD026-D04A-45CD-A2BC-9FD5DDE71028}" type="datetimeFigureOut">
              <a:rPr lang="fr-BE" smtClean="0"/>
              <a:t>21/03/2016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5495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FD4DB-1119-416E-9F4E-86A7DAD0AFC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25403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5495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FA32B-369C-4504-8A5B-3CB92B90A172}" type="datetimeFigureOut">
              <a:rPr lang="nl-BE" smtClean="0"/>
              <a:t>21/03/2016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5495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94F1B-BE66-455F-A211-5BF8A8CC51C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969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6484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19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2231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6687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07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07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07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729" y="528825"/>
            <a:ext cx="3700422" cy="2084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1366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713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5420316" y="6247389"/>
            <a:ext cx="64942" cy="66062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1" name="Freeform 15"/>
          <p:cNvSpPr>
            <a:spLocks/>
          </p:cNvSpPr>
          <p:nvPr/>
        </p:nvSpPr>
        <p:spPr bwMode="auto">
          <a:xfrm>
            <a:off x="630821" y="6237312"/>
            <a:ext cx="72780" cy="76139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8434133" y="6247389"/>
            <a:ext cx="63822" cy="66062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826069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0" y="882491"/>
            <a:ext cx="8998360" cy="50697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950" y="4252808"/>
            <a:ext cx="6771737" cy="560716"/>
          </a:xfrm>
        </p:spPr>
        <p:txBody>
          <a:bodyPr/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6709" y="4835509"/>
            <a:ext cx="5576724" cy="426593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9330991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74124" y="916996"/>
            <a:ext cx="9011675" cy="5020991"/>
            <a:chOff x="688828" y="1380227"/>
            <a:chExt cx="7648452" cy="4261451"/>
          </a:xfr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Oval 26"/>
            <p:cNvSpPr/>
            <p:nvPr userDrawn="1"/>
          </p:nvSpPr>
          <p:spPr>
            <a:xfrm>
              <a:off x="3045125" y="1380227"/>
              <a:ext cx="4261451" cy="42614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5131127" y="1919516"/>
              <a:ext cx="3206153" cy="32061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2055139" y="1919516"/>
              <a:ext cx="3206153" cy="32061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688828" y="2181842"/>
              <a:ext cx="2709980" cy="27099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123" y="2389223"/>
            <a:ext cx="9011675" cy="1470025"/>
          </a:xfrm>
        </p:spPr>
        <p:txBody>
          <a:bodyPr/>
          <a:lstStyle>
            <a:lvl1pPr algn="ctr">
              <a:defRPr sz="5400" b="1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0113" y="3968156"/>
            <a:ext cx="7746521" cy="707367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8434132" y="6372214"/>
            <a:ext cx="137739" cy="142573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5420316" y="6372214"/>
            <a:ext cx="140156" cy="142573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630821" y="6350466"/>
            <a:ext cx="157072" cy="164321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7336414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3260-4D20-49AE-BE64-822DF93CCE9D}" type="datetime1">
              <a:rPr lang="nl-BE" smtClean="0"/>
              <a:pPr/>
              <a:t>21/03/2016</a:t>
            </a:fld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95536" y="1052736"/>
            <a:ext cx="8748464" cy="54726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5144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7" y="145151"/>
            <a:ext cx="1141263" cy="642993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8491930" y="6525344"/>
            <a:ext cx="652068" cy="246477"/>
            <a:chOff x="3879850" y="3306763"/>
            <a:chExt cx="625773" cy="236538"/>
          </a:xfrm>
        </p:grpSpPr>
        <p:sp>
          <p:nvSpPr>
            <p:cNvPr id="11" name="Line 6"/>
            <p:cNvSpPr>
              <a:spLocks noChangeShapeType="1"/>
            </p:cNvSpPr>
            <p:nvPr userDrawn="1"/>
          </p:nvSpPr>
          <p:spPr bwMode="auto">
            <a:xfrm flipH="1" flipV="1">
              <a:off x="4106863" y="3357563"/>
              <a:ext cx="15875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2" name="Line 7"/>
            <p:cNvSpPr>
              <a:spLocks noChangeShapeType="1"/>
            </p:cNvSpPr>
            <p:nvPr userDrawn="1"/>
          </p:nvSpPr>
          <p:spPr bwMode="auto">
            <a:xfrm flipH="1" flipV="1">
              <a:off x="4092575" y="3341688"/>
              <a:ext cx="142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3" name="Line 8"/>
            <p:cNvSpPr>
              <a:spLocks noChangeShapeType="1"/>
            </p:cNvSpPr>
            <p:nvPr userDrawn="1"/>
          </p:nvSpPr>
          <p:spPr bwMode="auto">
            <a:xfrm flipH="1" flipV="1">
              <a:off x="4075113" y="3330576"/>
              <a:ext cx="1746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4" name="Line 9"/>
            <p:cNvSpPr>
              <a:spLocks noChangeShapeType="1"/>
            </p:cNvSpPr>
            <p:nvPr userDrawn="1"/>
          </p:nvSpPr>
          <p:spPr bwMode="auto">
            <a:xfrm flipH="1" flipV="1">
              <a:off x="4059238" y="3321051"/>
              <a:ext cx="15875" cy="952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5" name="Line 10"/>
            <p:cNvSpPr>
              <a:spLocks noChangeShapeType="1"/>
            </p:cNvSpPr>
            <p:nvPr userDrawn="1"/>
          </p:nvSpPr>
          <p:spPr bwMode="auto">
            <a:xfrm flipH="1" flipV="1">
              <a:off x="4043363" y="3314701"/>
              <a:ext cx="15875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6" name="Line 11"/>
            <p:cNvSpPr>
              <a:spLocks noChangeShapeType="1"/>
            </p:cNvSpPr>
            <p:nvPr userDrawn="1"/>
          </p:nvSpPr>
          <p:spPr bwMode="auto">
            <a:xfrm flipH="1" flipV="1">
              <a:off x="4025900" y="3309938"/>
              <a:ext cx="17463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7" name="Line 12"/>
            <p:cNvSpPr>
              <a:spLocks noChangeShapeType="1"/>
            </p:cNvSpPr>
            <p:nvPr userDrawn="1"/>
          </p:nvSpPr>
          <p:spPr bwMode="auto">
            <a:xfrm flipH="1" flipV="1">
              <a:off x="4010025" y="3306763"/>
              <a:ext cx="15875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8" name="Line 13"/>
            <p:cNvSpPr>
              <a:spLocks noChangeShapeType="1"/>
            </p:cNvSpPr>
            <p:nvPr userDrawn="1"/>
          </p:nvSpPr>
          <p:spPr bwMode="auto">
            <a:xfrm flipH="1" flipV="1">
              <a:off x="3994150" y="3306763"/>
              <a:ext cx="15875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9" name="Line 14"/>
            <p:cNvSpPr>
              <a:spLocks noChangeShapeType="1"/>
            </p:cNvSpPr>
            <p:nvPr userDrawn="1"/>
          </p:nvSpPr>
          <p:spPr bwMode="auto">
            <a:xfrm flipH="1">
              <a:off x="3979863" y="3306763"/>
              <a:ext cx="14288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0" name="Line 15"/>
            <p:cNvSpPr>
              <a:spLocks noChangeShapeType="1"/>
            </p:cNvSpPr>
            <p:nvPr userDrawn="1"/>
          </p:nvSpPr>
          <p:spPr bwMode="auto">
            <a:xfrm flipH="1">
              <a:off x="3965575" y="3308351"/>
              <a:ext cx="14288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1" name="Line 16"/>
            <p:cNvSpPr>
              <a:spLocks noChangeShapeType="1"/>
            </p:cNvSpPr>
            <p:nvPr userDrawn="1"/>
          </p:nvSpPr>
          <p:spPr bwMode="auto">
            <a:xfrm flipH="1">
              <a:off x="3951288" y="3311526"/>
              <a:ext cx="14288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2" name="Line 17"/>
            <p:cNvSpPr>
              <a:spLocks noChangeShapeType="1"/>
            </p:cNvSpPr>
            <p:nvPr userDrawn="1"/>
          </p:nvSpPr>
          <p:spPr bwMode="auto">
            <a:xfrm flipH="1">
              <a:off x="3938588" y="3316288"/>
              <a:ext cx="12700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3" name="Line 18"/>
            <p:cNvSpPr>
              <a:spLocks noChangeShapeType="1"/>
            </p:cNvSpPr>
            <p:nvPr userDrawn="1"/>
          </p:nvSpPr>
          <p:spPr bwMode="auto">
            <a:xfrm flipH="1">
              <a:off x="3925888" y="3322638"/>
              <a:ext cx="12700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4" name="Line 19"/>
            <p:cNvSpPr>
              <a:spLocks noChangeShapeType="1"/>
            </p:cNvSpPr>
            <p:nvPr userDrawn="1"/>
          </p:nvSpPr>
          <p:spPr bwMode="auto">
            <a:xfrm flipH="1">
              <a:off x="3916363" y="3328988"/>
              <a:ext cx="9525" cy="952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5" name="Line 20"/>
            <p:cNvSpPr>
              <a:spLocks noChangeShapeType="1"/>
            </p:cNvSpPr>
            <p:nvPr userDrawn="1"/>
          </p:nvSpPr>
          <p:spPr bwMode="auto">
            <a:xfrm flipH="1">
              <a:off x="3905250" y="3338513"/>
              <a:ext cx="1111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6" name="Line 21"/>
            <p:cNvSpPr>
              <a:spLocks noChangeShapeType="1"/>
            </p:cNvSpPr>
            <p:nvPr userDrawn="1"/>
          </p:nvSpPr>
          <p:spPr bwMode="auto">
            <a:xfrm flipH="1">
              <a:off x="3897313" y="3349626"/>
              <a:ext cx="7938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7" name="Line 22"/>
            <p:cNvSpPr>
              <a:spLocks noChangeShapeType="1"/>
            </p:cNvSpPr>
            <p:nvPr userDrawn="1"/>
          </p:nvSpPr>
          <p:spPr bwMode="auto">
            <a:xfrm flipH="1">
              <a:off x="3890963" y="3360738"/>
              <a:ext cx="6350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8" name="Line 23"/>
            <p:cNvSpPr>
              <a:spLocks noChangeShapeType="1"/>
            </p:cNvSpPr>
            <p:nvPr userDrawn="1"/>
          </p:nvSpPr>
          <p:spPr bwMode="auto">
            <a:xfrm flipH="1">
              <a:off x="3886200" y="3373438"/>
              <a:ext cx="4763" cy="142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9" name="Line 24"/>
            <p:cNvSpPr>
              <a:spLocks noChangeShapeType="1"/>
            </p:cNvSpPr>
            <p:nvPr userDrawn="1"/>
          </p:nvSpPr>
          <p:spPr bwMode="auto">
            <a:xfrm flipH="1">
              <a:off x="3881438" y="3387726"/>
              <a:ext cx="4763" cy="142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0" name="Line 25"/>
            <p:cNvSpPr>
              <a:spLocks noChangeShapeType="1"/>
            </p:cNvSpPr>
            <p:nvPr userDrawn="1"/>
          </p:nvSpPr>
          <p:spPr bwMode="auto">
            <a:xfrm flipH="1">
              <a:off x="3879850" y="3402013"/>
              <a:ext cx="15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1" name="Line 26"/>
            <p:cNvSpPr>
              <a:spLocks noChangeShapeType="1"/>
            </p:cNvSpPr>
            <p:nvPr userDrawn="1"/>
          </p:nvSpPr>
          <p:spPr bwMode="auto">
            <a:xfrm flipH="1">
              <a:off x="3879850" y="3417888"/>
              <a:ext cx="0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2" name="Line 27"/>
            <p:cNvSpPr>
              <a:spLocks noChangeShapeType="1"/>
            </p:cNvSpPr>
            <p:nvPr userDrawn="1"/>
          </p:nvSpPr>
          <p:spPr bwMode="auto">
            <a:xfrm>
              <a:off x="3879850" y="3433763"/>
              <a:ext cx="15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3" name="Line 28"/>
            <p:cNvSpPr>
              <a:spLocks noChangeShapeType="1"/>
            </p:cNvSpPr>
            <p:nvPr userDrawn="1"/>
          </p:nvSpPr>
          <p:spPr bwMode="auto">
            <a:xfrm>
              <a:off x="3881438" y="3449638"/>
              <a:ext cx="1588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4" name="Line 29"/>
            <p:cNvSpPr>
              <a:spLocks noChangeShapeType="1"/>
            </p:cNvSpPr>
            <p:nvPr userDrawn="1"/>
          </p:nvSpPr>
          <p:spPr bwMode="auto">
            <a:xfrm>
              <a:off x="3883025" y="3462338"/>
              <a:ext cx="4763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5" name="Line 30"/>
            <p:cNvSpPr>
              <a:spLocks noChangeShapeType="1"/>
            </p:cNvSpPr>
            <p:nvPr userDrawn="1"/>
          </p:nvSpPr>
          <p:spPr bwMode="auto">
            <a:xfrm>
              <a:off x="3887788" y="3475038"/>
              <a:ext cx="476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6" name="Line 31"/>
            <p:cNvSpPr>
              <a:spLocks noChangeShapeType="1"/>
            </p:cNvSpPr>
            <p:nvPr userDrawn="1"/>
          </p:nvSpPr>
          <p:spPr bwMode="auto">
            <a:xfrm>
              <a:off x="3892550" y="3486151"/>
              <a:ext cx="6350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7" name="Line 32"/>
            <p:cNvSpPr>
              <a:spLocks noChangeShapeType="1"/>
            </p:cNvSpPr>
            <p:nvPr userDrawn="1"/>
          </p:nvSpPr>
          <p:spPr bwMode="auto">
            <a:xfrm>
              <a:off x="3898900" y="3497263"/>
              <a:ext cx="7938" cy="793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8" name="Line 33"/>
            <p:cNvSpPr>
              <a:spLocks noChangeShapeType="1"/>
            </p:cNvSpPr>
            <p:nvPr userDrawn="1"/>
          </p:nvSpPr>
          <p:spPr bwMode="auto">
            <a:xfrm>
              <a:off x="3906838" y="3505201"/>
              <a:ext cx="7938" cy="793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9" name="Line 34"/>
            <p:cNvSpPr>
              <a:spLocks noChangeShapeType="1"/>
            </p:cNvSpPr>
            <p:nvPr userDrawn="1"/>
          </p:nvSpPr>
          <p:spPr bwMode="auto">
            <a:xfrm>
              <a:off x="3914775" y="3513138"/>
              <a:ext cx="7938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0" name="Line 35"/>
            <p:cNvSpPr>
              <a:spLocks noChangeShapeType="1"/>
            </p:cNvSpPr>
            <p:nvPr userDrawn="1"/>
          </p:nvSpPr>
          <p:spPr bwMode="auto">
            <a:xfrm>
              <a:off x="3922713" y="3519488"/>
              <a:ext cx="9525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1" name="Line 36"/>
            <p:cNvSpPr>
              <a:spLocks noChangeShapeType="1"/>
            </p:cNvSpPr>
            <p:nvPr userDrawn="1"/>
          </p:nvSpPr>
          <p:spPr bwMode="auto">
            <a:xfrm>
              <a:off x="3932238" y="3525838"/>
              <a:ext cx="9525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2" name="Line 37"/>
            <p:cNvSpPr>
              <a:spLocks noChangeShapeType="1"/>
            </p:cNvSpPr>
            <p:nvPr userDrawn="1"/>
          </p:nvSpPr>
          <p:spPr bwMode="auto">
            <a:xfrm>
              <a:off x="3941763" y="3530601"/>
              <a:ext cx="9525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3" name="Line 38"/>
            <p:cNvSpPr>
              <a:spLocks noChangeShapeType="1"/>
            </p:cNvSpPr>
            <p:nvPr userDrawn="1"/>
          </p:nvSpPr>
          <p:spPr bwMode="auto">
            <a:xfrm>
              <a:off x="3951288" y="3535363"/>
              <a:ext cx="9525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4" name="Line 39"/>
            <p:cNvSpPr>
              <a:spLocks noChangeShapeType="1"/>
            </p:cNvSpPr>
            <p:nvPr userDrawn="1"/>
          </p:nvSpPr>
          <p:spPr bwMode="auto">
            <a:xfrm>
              <a:off x="3960813" y="3538538"/>
              <a:ext cx="9525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5" name="Line 40"/>
            <p:cNvSpPr>
              <a:spLocks noChangeShapeType="1"/>
            </p:cNvSpPr>
            <p:nvPr userDrawn="1"/>
          </p:nvSpPr>
          <p:spPr bwMode="auto">
            <a:xfrm>
              <a:off x="3970338" y="3540126"/>
              <a:ext cx="9525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6" name="Line 41"/>
            <p:cNvSpPr>
              <a:spLocks noChangeShapeType="1"/>
            </p:cNvSpPr>
            <p:nvPr userDrawn="1"/>
          </p:nvSpPr>
          <p:spPr bwMode="auto">
            <a:xfrm>
              <a:off x="3979863" y="3541713"/>
              <a:ext cx="7938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7" name="Line 42"/>
            <p:cNvSpPr>
              <a:spLocks noChangeShapeType="1"/>
            </p:cNvSpPr>
            <p:nvPr userDrawn="1"/>
          </p:nvSpPr>
          <p:spPr bwMode="auto">
            <a:xfrm>
              <a:off x="3987800" y="3543301"/>
              <a:ext cx="7938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8" name="Line 43"/>
            <p:cNvSpPr>
              <a:spLocks noChangeShapeType="1"/>
            </p:cNvSpPr>
            <p:nvPr userDrawn="1"/>
          </p:nvSpPr>
          <p:spPr bwMode="auto">
            <a:xfrm>
              <a:off x="3995738" y="3543301"/>
              <a:ext cx="7938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9" name="Line 44"/>
            <p:cNvSpPr>
              <a:spLocks noChangeShapeType="1"/>
            </p:cNvSpPr>
            <p:nvPr userDrawn="1"/>
          </p:nvSpPr>
          <p:spPr bwMode="auto">
            <a:xfrm>
              <a:off x="4003672" y="3543301"/>
              <a:ext cx="501951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</p:grpSp>
      <p:sp>
        <p:nvSpPr>
          <p:cNvPr id="50" name="Freeform 16"/>
          <p:cNvSpPr>
            <a:spLocks/>
          </p:cNvSpPr>
          <p:nvPr userDrawn="1"/>
        </p:nvSpPr>
        <p:spPr bwMode="auto">
          <a:xfrm>
            <a:off x="8434133" y="6747314"/>
            <a:ext cx="63822" cy="66062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51" name="Freeform 13"/>
          <p:cNvSpPr>
            <a:spLocks/>
          </p:cNvSpPr>
          <p:nvPr userDrawn="1"/>
        </p:nvSpPr>
        <p:spPr bwMode="auto">
          <a:xfrm>
            <a:off x="5420316" y="6747314"/>
            <a:ext cx="64942" cy="66062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52" name="Freeform 15"/>
          <p:cNvSpPr>
            <a:spLocks/>
          </p:cNvSpPr>
          <p:nvPr userDrawn="1"/>
        </p:nvSpPr>
        <p:spPr bwMode="auto">
          <a:xfrm>
            <a:off x="630821" y="6737237"/>
            <a:ext cx="72780" cy="76139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6932644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3260-4D20-49AE-BE64-822DF93CCE9D}" type="datetime1">
              <a:rPr lang="nl-BE" smtClean="0"/>
              <a:pPr/>
              <a:t>21/03/2016</a:t>
            </a:fld>
            <a:endParaRPr lang="nl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5" name="Rectangle 4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540440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878D-D70F-4777-BCA7-482314B972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1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5C8E-CE53-43E3-93BB-FEBBA535A3AF}" type="datetime1">
              <a:rPr lang="nl-BE" smtClean="0"/>
              <a:t>21/03/2016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8612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85899" y="137200"/>
            <a:ext cx="7531743" cy="65643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89660"/>
            <a:ext cx="8229600" cy="52654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36343"/>
            <a:ext cx="836561" cy="216000"/>
          </a:xfrm>
        </p:spPr>
        <p:txBody>
          <a:bodyPr/>
          <a:lstStyle/>
          <a:p>
            <a:fld id="{3E65878D-D70F-4777-BCA7-482314B972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9340" y="6536343"/>
            <a:ext cx="7407075" cy="2160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4569" y="6536343"/>
            <a:ext cx="481642" cy="216000"/>
          </a:xfrm>
        </p:spPr>
        <p:txBody>
          <a:bodyPr/>
          <a:lstStyle/>
          <a:p>
            <a:fld id="{D4301FB5-EDC5-4DB2-BB43-4E246C7F07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6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5899" y="137200"/>
            <a:ext cx="7531743" cy="65643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9660"/>
            <a:ext cx="8686800" cy="5435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36343"/>
            <a:ext cx="836561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8FC3260-4D20-49AE-BE64-822DF93CCE9D}" type="datetime1">
              <a:rPr lang="nl-BE" smtClean="0"/>
              <a:pPr/>
              <a:t>21/03/2016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9340" y="6536343"/>
            <a:ext cx="740707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nl-B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08760" y="876300"/>
            <a:ext cx="75050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7" y="145151"/>
            <a:ext cx="1141263" cy="642993"/>
          </a:xfrm>
          <a:prstGeom prst="rect">
            <a:avLst/>
          </a:prstGeom>
        </p:spPr>
      </p:pic>
      <p:sp>
        <p:nvSpPr>
          <p:cNvPr id="6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364569" y="6536343"/>
            <a:ext cx="481642" cy="216000"/>
          </a:xfrm>
          <a:prstGeom prst="rect">
            <a:avLst/>
          </a:prstGeom>
        </p:spPr>
        <p:txBody>
          <a:bodyPr rIns="36000" bIns="0"/>
          <a:lstStyle>
            <a:lvl1pPr algn="ctr">
              <a:defRPr sz="1000"/>
            </a:lvl1pPr>
          </a:lstStyle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5" name="Freeform 16"/>
          <p:cNvSpPr>
            <a:spLocks/>
          </p:cNvSpPr>
          <p:nvPr/>
        </p:nvSpPr>
        <p:spPr bwMode="auto">
          <a:xfrm>
            <a:off x="8434133" y="6747314"/>
            <a:ext cx="63822" cy="66062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grpSp>
        <p:nvGrpSpPr>
          <p:cNvPr id="66" name="Group 65"/>
          <p:cNvGrpSpPr/>
          <p:nvPr/>
        </p:nvGrpSpPr>
        <p:grpSpPr>
          <a:xfrm>
            <a:off x="8491930" y="6525344"/>
            <a:ext cx="652068" cy="246477"/>
            <a:chOff x="3879850" y="3306763"/>
            <a:chExt cx="625773" cy="236538"/>
          </a:xfrm>
        </p:grpSpPr>
        <p:sp>
          <p:nvSpPr>
            <p:cNvPr id="67" name="Line 6"/>
            <p:cNvSpPr>
              <a:spLocks noChangeShapeType="1"/>
            </p:cNvSpPr>
            <p:nvPr userDrawn="1"/>
          </p:nvSpPr>
          <p:spPr bwMode="auto">
            <a:xfrm flipH="1" flipV="1">
              <a:off x="4106863" y="3357563"/>
              <a:ext cx="15875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9" name="Line 7"/>
            <p:cNvSpPr>
              <a:spLocks noChangeShapeType="1"/>
            </p:cNvSpPr>
            <p:nvPr userDrawn="1"/>
          </p:nvSpPr>
          <p:spPr bwMode="auto">
            <a:xfrm flipH="1" flipV="1">
              <a:off x="4092575" y="3341688"/>
              <a:ext cx="142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0" name="Line 8"/>
            <p:cNvSpPr>
              <a:spLocks noChangeShapeType="1"/>
            </p:cNvSpPr>
            <p:nvPr userDrawn="1"/>
          </p:nvSpPr>
          <p:spPr bwMode="auto">
            <a:xfrm flipH="1" flipV="1">
              <a:off x="4075113" y="3330576"/>
              <a:ext cx="1746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1" name="Line 9"/>
            <p:cNvSpPr>
              <a:spLocks noChangeShapeType="1"/>
            </p:cNvSpPr>
            <p:nvPr userDrawn="1"/>
          </p:nvSpPr>
          <p:spPr bwMode="auto">
            <a:xfrm flipH="1" flipV="1">
              <a:off x="4059238" y="3321051"/>
              <a:ext cx="15875" cy="952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2" name="Line 10"/>
            <p:cNvSpPr>
              <a:spLocks noChangeShapeType="1"/>
            </p:cNvSpPr>
            <p:nvPr userDrawn="1"/>
          </p:nvSpPr>
          <p:spPr bwMode="auto">
            <a:xfrm flipH="1" flipV="1">
              <a:off x="4043363" y="3314701"/>
              <a:ext cx="15875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3" name="Line 11"/>
            <p:cNvSpPr>
              <a:spLocks noChangeShapeType="1"/>
            </p:cNvSpPr>
            <p:nvPr userDrawn="1"/>
          </p:nvSpPr>
          <p:spPr bwMode="auto">
            <a:xfrm flipH="1" flipV="1">
              <a:off x="4025900" y="3309938"/>
              <a:ext cx="17463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4" name="Line 12"/>
            <p:cNvSpPr>
              <a:spLocks noChangeShapeType="1"/>
            </p:cNvSpPr>
            <p:nvPr userDrawn="1"/>
          </p:nvSpPr>
          <p:spPr bwMode="auto">
            <a:xfrm flipH="1" flipV="1">
              <a:off x="4010025" y="3306763"/>
              <a:ext cx="15875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5" name="Line 13"/>
            <p:cNvSpPr>
              <a:spLocks noChangeShapeType="1"/>
            </p:cNvSpPr>
            <p:nvPr userDrawn="1"/>
          </p:nvSpPr>
          <p:spPr bwMode="auto">
            <a:xfrm flipH="1" flipV="1">
              <a:off x="3994150" y="3306763"/>
              <a:ext cx="15875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6" name="Line 14"/>
            <p:cNvSpPr>
              <a:spLocks noChangeShapeType="1"/>
            </p:cNvSpPr>
            <p:nvPr userDrawn="1"/>
          </p:nvSpPr>
          <p:spPr bwMode="auto">
            <a:xfrm flipH="1">
              <a:off x="3979863" y="3306763"/>
              <a:ext cx="14288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7" name="Line 15"/>
            <p:cNvSpPr>
              <a:spLocks noChangeShapeType="1"/>
            </p:cNvSpPr>
            <p:nvPr userDrawn="1"/>
          </p:nvSpPr>
          <p:spPr bwMode="auto">
            <a:xfrm flipH="1">
              <a:off x="3965575" y="3308351"/>
              <a:ext cx="14288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8" name="Line 16"/>
            <p:cNvSpPr>
              <a:spLocks noChangeShapeType="1"/>
            </p:cNvSpPr>
            <p:nvPr userDrawn="1"/>
          </p:nvSpPr>
          <p:spPr bwMode="auto">
            <a:xfrm flipH="1">
              <a:off x="3951288" y="3311526"/>
              <a:ext cx="14288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9" name="Line 17"/>
            <p:cNvSpPr>
              <a:spLocks noChangeShapeType="1"/>
            </p:cNvSpPr>
            <p:nvPr userDrawn="1"/>
          </p:nvSpPr>
          <p:spPr bwMode="auto">
            <a:xfrm flipH="1">
              <a:off x="3938588" y="3316288"/>
              <a:ext cx="12700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0" name="Line 18"/>
            <p:cNvSpPr>
              <a:spLocks noChangeShapeType="1"/>
            </p:cNvSpPr>
            <p:nvPr userDrawn="1"/>
          </p:nvSpPr>
          <p:spPr bwMode="auto">
            <a:xfrm flipH="1">
              <a:off x="3925888" y="3322638"/>
              <a:ext cx="12700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1" name="Line 19"/>
            <p:cNvSpPr>
              <a:spLocks noChangeShapeType="1"/>
            </p:cNvSpPr>
            <p:nvPr userDrawn="1"/>
          </p:nvSpPr>
          <p:spPr bwMode="auto">
            <a:xfrm flipH="1">
              <a:off x="3916363" y="3328988"/>
              <a:ext cx="9525" cy="952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2" name="Line 20"/>
            <p:cNvSpPr>
              <a:spLocks noChangeShapeType="1"/>
            </p:cNvSpPr>
            <p:nvPr userDrawn="1"/>
          </p:nvSpPr>
          <p:spPr bwMode="auto">
            <a:xfrm flipH="1">
              <a:off x="3905250" y="3338513"/>
              <a:ext cx="1111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3" name="Line 21"/>
            <p:cNvSpPr>
              <a:spLocks noChangeShapeType="1"/>
            </p:cNvSpPr>
            <p:nvPr userDrawn="1"/>
          </p:nvSpPr>
          <p:spPr bwMode="auto">
            <a:xfrm flipH="1">
              <a:off x="3897313" y="3349626"/>
              <a:ext cx="7938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4" name="Line 22"/>
            <p:cNvSpPr>
              <a:spLocks noChangeShapeType="1"/>
            </p:cNvSpPr>
            <p:nvPr userDrawn="1"/>
          </p:nvSpPr>
          <p:spPr bwMode="auto">
            <a:xfrm flipH="1">
              <a:off x="3890963" y="3360738"/>
              <a:ext cx="6350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5" name="Line 23"/>
            <p:cNvSpPr>
              <a:spLocks noChangeShapeType="1"/>
            </p:cNvSpPr>
            <p:nvPr userDrawn="1"/>
          </p:nvSpPr>
          <p:spPr bwMode="auto">
            <a:xfrm flipH="1">
              <a:off x="3886200" y="3373438"/>
              <a:ext cx="4763" cy="142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6" name="Line 24"/>
            <p:cNvSpPr>
              <a:spLocks noChangeShapeType="1"/>
            </p:cNvSpPr>
            <p:nvPr userDrawn="1"/>
          </p:nvSpPr>
          <p:spPr bwMode="auto">
            <a:xfrm flipH="1">
              <a:off x="3881438" y="3387726"/>
              <a:ext cx="4763" cy="142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7" name="Line 25"/>
            <p:cNvSpPr>
              <a:spLocks noChangeShapeType="1"/>
            </p:cNvSpPr>
            <p:nvPr userDrawn="1"/>
          </p:nvSpPr>
          <p:spPr bwMode="auto">
            <a:xfrm flipH="1">
              <a:off x="3879850" y="3402013"/>
              <a:ext cx="15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8" name="Line 26"/>
            <p:cNvSpPr>
              <a:spLocks noChangeShapeType="1"/>
            </p:cNvSpPr>
            <p:nvPr userDrawn="1"/>
          </p:nvSpPr>
          <p:spPr bwMode="auto">
            <a:xfrm flipH="1">
              <a:off x="3879850" y="3417888"/>
              <a:ext cx="0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9" name="Line 27"/>
            <p:cNvSpPr>
              <a:spLocks noChangeShapeType="1"/>
            </p:cNvSpPr>
            <p:nvPr userDrawn="1"/>
          </p:nvSpPr>
          <p:spPr bwMode="auto">
            <a:xfrm>
              <a:off x="3879850" y="3433763"/>
              <a:ext cx="15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0" name="Line 28"/>
            <p:cNvSpPr>
              <a:spLocks noChangeShapeType="1"/>
            </p:cNvSpPr>
            <p:nvPr userDrawn="1"/>
          </p:nvSpPr>
          <p:spPr bwMode="auto">
            <a:xfrm>
              <a:off x="3881438" y="3449638"/>
              <a:ext cx="1588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1" name="Line 29"/>
            <p:cNvSpPr>
              <a:spLocks noChangeShapeType="1"/>
            </p:cNvSpPr>
            <p:nvPr userDrawn="1"/>
          </p:nvSpPr>
          <p:spPr bwMode="auto">
            <a:xfrm>
              <a:off x="3883025" y="3462338"/>
              <a:ext cx="4763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2" name="Line 30"/>
            <p:cNvSpPr>
              <a:spLocks noChangeShapeType="1"/>
            </p:cNvSpPr>
            <p:nvPr userDrawn="1"/>
          </p:nvSpPr>
          <p:spPr bwMode="auto">
            <a:xfrm>
              <a:off x="3887788" y="3475038"/>
              <a:ext cx="476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3" name="Line 31"/>
            <p:cNvSpPr>
              <a:spLocks noChangeShapeType="1"/>
            </p:cNvSpPr>
            <p:nvPr userDrawn="1"/>
          </p:nvSpPr>
          <p:spPr bwMode="auto">
            <a:xfrm>
              <a:off x="3892550" y="3486151"/>
              <a:ext cx="6350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4" name="Line 32"/>
            <p:cNvSpPr>
              <a:spLocks noChangeShapeType="1"/>
            </p:cNvSpPr>
            <p:nvPr userDrawn="1"/>
          </p:nvSpPr>
          <p:spPr bwMode="auto">
            <a:xfrm>
              <a:off x="3898900" y="3497263"/>
              <a:ext cx="7938" cy="793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5" name="Line 33"/>
            <p:cNvSpPr>
              <a:spLocks noChangeShapeType="1"/>
            </p:cNvSpPr>
            <p:nvPr userDrawn="1"/>
          </p:nvSpPr>
          <p:spPr bwMode="auto">
            <a:xfrm>
              <a:off x="3906838" y="3505201"/>
              <a:ext cx="7938" cy="793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6" name="Line 34"/>
            <p:cNvSpPr>
              <a:spLocks noChangeShapeType="1"/>
            </p:cNvSpPr>
            <p:nvPr userDrawn="1"/>
          </p:nvSpPr>
          <p:spPr bwMode="auto">
            <a:xfrm>
              <a:off x="3914775" y="3513138"/>
              <a:ext cx="7938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7" name="Line 35"/>
            <p:cNvSpPr>
              <a:spLocks noChangeShapeType="1"/>
            </p:cNvSpPr>
            <p:nvPr userDrawn="1"/>
          </p:nvSpPr>
          <p:spPr bwMode="auto">
            <a:xfrm>
              <a:off x="3922713" y="3519488"/>
              <a:ext cx="9525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8" name="Line 36"/>
            <p:cNvSpPr>
              <a:spLocks noChangeShapeType="1"/>
            </p:cNvSpPr>
            <p:nvPr userDrawn="1"/>
          </p:nvSpPr>
          <p:spPr bwMode="auto">
            <a:xfrm>
              <a:off x="3932238" y="3525838"/>
              <a:ext cx="9525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9" name="Line 37"/>
            <p:cNvSpPr>
              <a:spLocks noChangeShapeType="1"/>
            </p:cNvSpPr>
            <p:nvPr userDrawn="1"/>
          </p:nvSpPr>
          <p:spPr bwMode="auto">
            <a:xfrm>
              <a:off x="3941763" y="3530601"/>
              <a:ext cx="9525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0" name="Line 38"/>
            <p:cNvSpPr>
              <a:spLocks noChangeShapeType="1"/>
            </p:cNvSpPr>
            <p:nvPr userDrawn="1"/>
          </p:nvSpPr>
          <p:spPr bwMode="auto">
            <a:xfrm>
              <a:off x="3951288" y="3535363"/>
              <a:ext cx="9525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1" name="Line 39"/>
            <p:cNvSpPr>
              <a:spLocks noChangeShapeType="1"/>
            </p:cNvSpPr>
            <p:nvPr userDrawn="1"/>
          </p:nvSpPr>
          <p:spPr bwMode="auto">
            <a:xfrm>
              <a:off x="3960813" y="3538538"/>
              <a:ext cx="9525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2" name="Line 40"/>
            <p:cNvSpPr>
              <a:spLocks noChangeShapeType="1"/>
            </p:cNvSpPr>
            <p:nvPr userDrawn="1"/>
          </p:nvSpPr>
          <p:spPr bwMode="auto">
            <a:xfrm>
              <a:off x="3970338" y="3540126"/>
              <a:ext cx="9525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3" name="Line 41"/>
            <p:cNvSpPr>
              <a:spLocks noChangeShapeType="1"/>
            </p:cNvSpPr>
            <p:nvPr userDrawn="1"/>
          </p:nvSpPr>
          <p:spPr bwMode="auto">
            <a:xfrm>
              <a:off x="3979863" y="3541713"/>
              <a:ext cx="7938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4" name="Line 42"/>
            <p:cNvSpPr>
              <a:spLocks noChangeShapeType="1"/>
            </p:cNvSpPr>
            <p:nvPr userDrawn="1"/>
          </p:nvSpPr>
          <p:spPr bwMode="auto">
            <a:xfrm>
              <a:off x="3987800" y="3543301"/>
              <a:ext cx="7938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5" name="Line 43"/>
            <p:cNvSpPr>
              <a:spLocks noChangeShapeType="1"/>
            </p:cNvSpPr>
            <p:nvPr userDrawn="1"/>
          </p:nvSpPr>
          <p:spPr bwMode="auto">
            <a:xfrm>
              <a:off x="3995738" y="3543301"/>
              <a:ext cx="7938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6" name="Line 44"/>
            <p:cNvSpPr>
              <a:spLocks noChangeShapeType="1"/>
            </p:cNvSpPr>
            <p:nvPr userDrawn="1"/>
          </p:nvSpPr>
          <p:spPr bwMode="auto">
            <a:xfrm>
              <a:off x="4003672" y="3543301"/>
              <a:ext cx="501951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</p:grpSp>
      <p:sp>
        <p:nvSpPr>
          <p:cNvPr id="108" name="Freeform 13"/>
          <p:cNvSpPr>
            <a:spLocks/>
          </p:cNvSpPr>
          <p:nvPr/>
        </p:nvSpPr>
        <p:spPr bwMode="auto">
          <a:xfrm>
            <a:off x="5420316" y="6747314"/>
            <a:ext cx="64942" cy="66062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9" name="Freeform 15"/>
          <p:cNvSpPr>
            <a:spLocks/>
          </p:cNvSpPr>
          <p:nvPr/>
        </p:nvSpPr>
        <p:spPr bwMode="auto">
          <a:xfrm>
            <a:off x="630821" y="6737237"/>
            <a:ext cx="72780" cy="76139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736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2" r:id="rId4"/>
    <p:sldLayoutId id="2147483676" r:id="rId5"/>
    <p:sldLayoutId id="2147483671" r:id="rId6"/>
    <p:sldLayoutId id="2147483673" r:id="rId7"/>
    <p:sldLayoutId id="2147483674" r:id="rId8"/>
    <p:sldLayoutId id="2147483675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9144001" cy="395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708920"/>
            <a:ext cx="9144000" cy="100811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err="1" smtClean="0"/>
              <a:t>Samenwerken</a:t>
            </a:r>
            <a:r>
              <a:rPr lang="en-GB" b="1" dirty="0" smtClean="0"/>
              <a:t> </a:t>
            </a:r>
            <a:r>
              <a:rPr lang="en-GB" b="1" dirty="0" err="1" smtClean="0"/>
              <a:t>aan</a:t>
            </a:r>
            <a:r>
              <a:rPr lang="en-GB" b="1" dirty="0" smtClean="0"/>
              <a:t> de G-Cloud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5936" y="4509120"/>
            <a:ext cx="3024336" cy="1752600"/>
          </a:xfrm>
          <a:ln>
            <a:noFill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fr-B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Frank </a:t>
            </a:r>
            <a:r>
              <a:rPr lang="fr-BE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Robben</a:t>
            </a:r>
            <a:endParaRPr lang="fr-BE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nl-BE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www.frankrobben.be</a:t>
            </a:r>
            <a:endParaRPr lang="fr-BE" sz="24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05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Qu’est-ce</a:t>
            </a:r>
            <a:r>
              <a:rPr lang="nl-BE" dirty="0"/>
              <a:t> que </a:t>
            </a:r>
            <a:r>
              <a:rPr lang="nl-BE" dirty="0" smtClean="0"/>
              <a:t>G-Cloud</a:t>
            </a:r>
            <a:r>
              <a:rPr lang="nl-BE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b="1" dirty="0"/>
              <a:t>A</a:t>
            </a:r>
            <a:r>
              <a:rPr lang="fr-BE" b="1" dirty="0" smtClean="0"/>
              <a:t>s a Service</a:t>
            </a:r>
            <a:r>
              <a:rPr lang="fr-BE" dirty="0" smtClean="0"/>
              <a:t> – TIC offert comme un service</a:t>
            </a:r>
          </a:p>
          <a:p>
            <a:pPr lvl="1"/>
            <a:r>
              <a:rPr lang="fr-BE" altLang="en-US" strike="sngStrike" dirty="0" smtClean="0"/>
              <a:t>Propre hardware et logiciel</a:t>
            </a:r>
            <a:r>
              <a:rPr lang="fr-BE" altLang="en-US" dirty="0" smtClean="0"/>
              <a:t> -&gt; prestataire de services</a:t>
            </a:r>
          </a:p>
          <a:p>
            <a:pPr lvl="1"/>
            <a:r>
              <a:rPr lang="fr-BE" b="1" dirty="0" smtClean="0"/>
              <a:t>Software as a Service</a:t>
            </a:r>
            <a:endParaRPr lang="fr-BE" dirty="0" smtClean="0"/>
          </a:p>
          <a:p>
            <a:pPr lvl="1"/>
            <a:r>
              <a:rPr lang="fr-BE" b="1" dirty="0" smtClean="0"/>
              <a:t>Platform as a Service</a:t>
            </a:r>
          </a:p>
          <a:p>
            <a:pPr lvl="1"/>
            <a:r>
              <a:rPr lang="fr-BE" b="1" dirty="0" smtClean="0"/>
              <a:t>Infrastructure as a Service</a:t>
            </a:r>
          </a:p>
          <a:p>
            <a:pPr lvl="1"/>
            <a:r>
              <a:rPr lang="fr-BE" b="1" dirty="0" smtClean="0"/>
              <a:t>Infrastructure physique</a:t>
            </a:r>
          </a:p>
          <a:p>
            <a:pPr lvl="1"/>
            <a:r>
              <a:rPr lang="nl-BE" b="1" dirty="0" smtClean="0"/>
              <a:t>Infrastructure </a:t>
            </a:r>
            <a:r>
              <a:rPr lang="nl-BE" b="1" dirty="0" err="1" smtClean="0"/>
              <a:t>physique</a:t>
            </a:r>
            <a:r>
              <a:rPr lang="nl-BE" b="1" dirty="0" smtClean="0"/>
              <a:t> </a:t>
            </a:r>
            <a:r>
              <a:rPr lang="nl-BE" b="1" dirty="0" err="1" smtClean="0"/>
              <a:t>virtualisé</a:t>
            </a:r>
            <a:r>
              <a:rPr lang="nl-BE" b="1" dirty="0" smtClean="0"/>
              <a:t> et </a:t>
            </a:r>
            <a:r>
              <a:rPr lang="nl-BE" b="1" dirty="0" err="1" smtClean="0"/>
              <a:t>partagé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1B662-E07F-4B45-AF7C-5436FF003ECE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17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dirty="0" smtClean="0"/>
              <a:t>As a service: kernprincipes</a:t>
            </a:r>
            <a:endParaRPr lang="nl-BE" altLang="en-US" dirty="0"/>
          </a:p>
        </p:txBody>
      </p:sp>
      <p:sp>
        <p:nvSpPr>
          <p:cNvPr id="11253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89660"/>
            <a:ext cx="8229600" cy="5579700"/>
          </a:xfrm>
        </p:spPr>
        <p:txBody>
          <a:bodyPr>
            <a:noAutofit/>
          </a:bodyPr>
          <a:lstStyle/>
          <a:p>
            <a:r>
              <a:rPr lang="nl-BE" altLang="en-US" sz="2400" b="1" dirty="0" smtClean="0"/>
              <a:t>Zelfbediening</a:t>
            </a:r>
            <a:r>
              <a:rPr lang="nl-BE" altLang="en-US" sz="2400" dirty="0" smtClean="0"/>
              <a:t>: de dienstverlening is volledig geïndustrialiseerd en geautomatiseerd</a:t>
            </a:r>
          </a:p>
          <a:p>
            <a:r>
              <a:rPr lang="nl-BE" altLang="en-US" sz="2400" b="1" dirty="0" smtClean="0"/>
              <a:t>Beschikbaarheid</a:t>
            </a:r>
            <a:r>
              <a:rPr lang="nl-BE" altLang="en-US" sz="2400" dirty="0" smtClean="0"/>
              <a:t>: de dienstverlening kan onmiddellijk starten</a:t>
            </a:r>
          </a:p>
          <a:p>
            <a:r>
              <a:rPr lang="nl-BE" altLang="en-US" sz="2400" b="1" dirty="0" smtClean="0"/>
              <a:t>Schaalbaar en elastisch</a:t>
            </a:r>
            <a:r>
              <a:rPr lang="nl-BE" altLang="en-US" sz="2400" dirty="0" smtClean="0"/>
              <a:t>: de gebruikte capaciteit kan flexibel toenemen en afnemen per klant</a:t>
            </a:r>
          </a:p>
          <a:p>
            <a:r>
              <a:rPr lang="nl-BE" altLang="en-US" sz="2400" b="1" dirty="0" smtClean="0"/>
              <a:t>Gedeeld</a:t>
            </a:r>
            <a:r>
              <a:rPr lang="nl-BE" altLang="en-US" sz="2400" dirty="0" smtClean="0"/>
              <a:t>: meerdere gebruikers voor schaaleffecten</a:t>
            </a:r>
          </a:p>
          <a:p>
            <a:r>
              <a:rPr lang="nl-BE" altLang="en-US" sz="2400" b="1" dirty="0" smtClean="0"/>
              <a:t>Consumptiegebaseerde aanrekening</a:t>
            </a:r>
            <a:r>
              <a:rPr lang="nl-BE" altLang="en-US" sz="2400" dirty="0" smtClean="0"/>
              <a:t>: op basis van reëel gebruik (maar met cost sharing van gehele platform)</a:t>
            </a:r>
          </a:p>
          <a:p>
            <a:r>
              <a:rPr lang="nl-BE" altLang="en-US" sz="2400" b="1" dirty="0" smtClean="0"/>
              <a:t>Laagdrempelige instap</a:t>
            </a:r>
            <a:r>
              <a:rPr lang="nl-BE" altLang="en-US" sz="2400" dirty="0" smtClean="0"/>
              <a:t>: onderliggende complexiteit wordt transparant gemaakt voor de gebruiker</a:t>
            </a:r>
          </a:p>
          <a:p>
            <a:r>
              <a:rPr lang="nl-BE" altLang="en-US" sz="2400" b="1" dirty="0" smtClean="0"/>
              <a:t>Heterogeniteit en flexibiliteit ingebakken</a:t>
            </a:r>
          </a:p>
          <a:p>
            <a:r>
              <a:rPr lang="nl-BE" altLang="en-US" sz="2400" b="1" dirty="0" smtClean="0"/>
              <a:t>Incrementele, exploratieve, iteratieve aanpak</a:t>
            </a:r>
            <a:endParaRPr lang="nl-BE" alt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6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Waarom G-Cloud 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Schaalvoordeel</a:t>
            </a:r>
            <a:r>
              <a:rPr lang="en-US" dirty="0" smtClean="0"/>
              <a:t> creëren: kostenefficiënt en hogere kwaliteit/beschikbaarheid</a:t>
            </a:r>
          </a:p>
          <a:p>
            <a:r>
              <a:rPr lang="en-US" dirty="0" smtClean="0"/>
              <a:t>Respect voor </a:t>
            </a:r>
            <a:r>
              <a:rPr lang="en-US" b="1" dirty="0" smtClean="0"/>
              <a:t>privacy</a:t>
            </a:r>
            <a:r>
              <a:rPr lang="en-US" dirty="0" smtClean="0"/>
              <a:t> en </a:t>
            </a:r>
            <a:r>
              <a:rPr lang="en-US" b="1" dirty="0" smtClean="0"/>
              <a:t>bescherming van gegevens</a:t>
            </a:r>
          </a:p>
          <a:p>
            <a:r>
              <a:rPr lang="en-US" dirty="0" smtClean="0"/>
              <a:t>Meer </a:t>
            </a:r>
            <a:r>
              <a:rPr lang="en-US" b="1" dirty="0" smtClean="0"/>
              <a:t>focus op business &amp; flexibiliteit </a:t>
            </a:r>
            <a:r>
              <a:rPr lang="en-US" dirty="0" smtClean="0"/>
              <a:t>om dit te realiseren</a:t>
            </a:r>
          </a:p>
          <a:p>
            <a:r>
              <a:rPr lang="en-US" b="1" dirty="0" smtClean="0"/>
              <a:t>Groter gewicht</a:t>
            </a:r>
            <a:r>
              <a:rPr lang="en-US" dirty="0" smtClean="0"/>
              <a:t> naar leveranciers toe</a:t>
            </a:r>
          </a:p>
          <a:p>
            <a:r>
              <a:rPr lang="en-US" b="1" dirty="0" smtClean="0"/>
              <a:t>Mutualisatie</a:t>
            </a:r>
            <a:r>
              <a:rPr lang="en-US" dirty="0" smtClean="0"/>
              <a:t> van kennis en resources</a:t>
            </a:r>
          </a:p>
          <a:p>
            <a:r>
              <a:rPr lang="en-US" b="1" dirty="0" smtClean="0"/>
              <a:t>Technologische vernieuwing </a:t>
            </a:r>
            <a:r>
              <a:rPr lang="en-US" dirty="0" smtClean="0"/>
              <a:t>sneller beschikbaar voor iedereen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Opportuniteiten en uitdagingen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13</a:t>
            </a:fld>
            <a:endParaRPr lang="nl-BE" dirty="0"/>
          </a:p>
        </p:txBody>
      </p:sp>
      <p:graphicFrame>
        <p:nvGraphicFramePr>
          <p:cNvPr id="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1347542"/>
              </p:ext>
            </p:extLst>
          </p:nvPr>
        </p:nvGraphicFramePr>
        <p:xfrm>
          <a:off x="570489" y="1190003"/>
          <a:ext cx="8229600" cy="511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76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Succesfactoren G-Cloud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 smtClean="0"/>
              <a:t>Kosten</a:t>
            </a:r>
            <a:r>
              <a:rPr lang="nl-BE" dirty="0" smtClean="0"/>
              <a:t>efficiënt</a:t>
            </a:r>
          </a:p>
          <a:p>
            <a:r>
              <a:rPr lang="nl-BE" b="1" dirty="0" smtClean="0"/>
              <a:t>Gepaste beveiliging </a:t>
            </a:r>
            <a:r>
              <a:rPr lang="nl-BE" dirty="0" smtClean="0"/>
              <a:t>(risico ↘) </a:t>
            </a:r>
          </a:p>
          <a:p>
            <a:r>
              <a:rPr lang="nl-BE" b="1" dirty="0" smtClean="0"/>
              <a:t>Optimale samenwerking en vertrouwen</a:t>
            </a:r>
            <a:r>
              <a:rPr lang="nl-BE" dirty="0" smtClean="0"/>
              <a:t> tussen instellingen</a:t>
            </a:r>
          </a:p>
          <a:p>
            <a:r>
              <a:rPr lang="nl-BE" b="1" dirty="0" smtClean="0"/>
              <a:t>Differentiatie</a:t>
            </a:r>
            <a:r>
              <a:rPr lang="nl-BE" dirty="0" smtClean="0"/>
              <a:t> van aanbod: geen “</a:t>
            </a:r>
            <a:r>
              <a:rPr lang="nl-BE" dirty="0" err="1" smtClean="0"/>
              <a:t>one</a:t>
            </a:r>
            <a:r>
              <a:rPr lang="nl-BE" dirty="0" smtClean="0"/>
              <a:t> </a:t>
            </a:r>
            <a:r>
              <a:rPr lang="nl-BE" dirty="0" err="1" smtClean="0"/>
              <a:t>size</a:t>
            </a:r>
            <a:r>
              <a:rPr lang="nl-BE" dirty="0" smtClean="0"/>
              <a:t> fits </a:t>
            </a:r>
            <a:r>
              <a:rPr lang="nl-BE" dirty="0" err="1" smtClean="0"/>
              <a:t>all</a:t>
            </a:r>
            <a:r>
              <a:rPr lang="nl-BE" dirty="0" smtClean="0"/>
              <a:t>” maar ook geen “maatwerk” per klant</a:t>
            </a:r>
          </a:p>
          <a:p>
            <a:r>
              <a:rPr lang="nl-BE" b="1" dirty="0" smtClean="0"/>
              <a:t>Capacity management</a:t>
            </a:r>
          </a:p>
          <a:p>
            <a:r>
              <a:rPr lang="nl-BE" b="1" dirty="0" smtClean="0"/>
              <a:t>Gefaseerde aanpak,</a:t>
            </a:r>
            <a:r>
              <a:rPr lang="nl-BE" dirty="0" smtClean="0"/>
              <a:t> geen “big bang”</a:t>
            </a:r>
          </a:p>
          <a:p>
            <a:r>
              <a:rPr lang="nl-BE" dirty="0" smtClean="0"/>
              <a:t>Degelijke dienstverlening: </a:t>
            </a:r>
            <a:r>
              <a:rPr lang="nl-BE" b="1" dirty="0" smtClean="0"/>
              <a:t>service  / SLA</a:t>
            </a:r>
            <a:endParaRPr lang="fr-BE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3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03648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96136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76256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956376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483768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80297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688215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1520" y="332656"/>
            <a:ext cx="8640960" cy="72008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3200" b="1" dirty="0" smtClean="0">
                <a:solidFill>
                  <a:prstClr val="black"/>
                </a:solidFill>
              </a:rPr>
              <a:t>Applications business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07504" y="1124744"/>
            <a:ext cx="9001000" cy="5328592"/>
            <a:chOff x="-339315" y="1268760"/>
            <a:chExt cx="9231795" cy="5589240"/>
          </a:xfrm>
        </p:grpSpPr>
        <p:sp>
          <p:nvSpPr>
            <p:cNvPr id="22" name="Rounded Rectangle 21"/>
            <p:cNvSpPr/>
            <p:nvPr/>
          </p:nvSpPr>
          <p:spPr>
            <a:xfrm>
              <a:off x="-339315" y="1268760"/>
              <a:ext cx="9231795" cy="5589240"/>
            </a:xfrm>
            <a:prstGeom prst="roundRect">
              <a:avLst>
                <a:gd name="adj" fmla="val 2806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en-GB" sz="2400" dirty="0">
                <a:solidFill>
                  <a:prstClr val="black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23528" y="5567084"/>
              <a:ext cx="8496944" cy="124629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fr-BE" sz="2800" b="1" dirty="0" smtClean="0">
                  <a:solidFill>
                    <a:prstClr val="black"/>
                  </a:solidFill>
                </a:rPr>
                <a:t>Infrastructure dure</a:t>
              </a:r>
              <a:endParaRPr lang="fr-BE"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23528" y="4270940"/>
              <a:ext cx="8496944" cy="124629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fr-BE" sz="2800" b="1" dirty="0" smtClean="0">
                  <a:solidFill>
                    <a:prstClr val="black"/>
                  </a:solidFill>
                </a:rPr>
                <a:t>Infrastructure douce</a:t>
              </a:r>
              <a:endParaRPr lang="fr-BE"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23528" y="2636912"/>
              <a:ext cx="8496944" cy="158417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rIns="0" rtlCol="0" anchor="t"/>
            <a:lstStyle/>
            <a:p>
              <a:pPr algn="ctr"/>
              <a:r>
                <a:rPr lang="fr-BE" sz="2800" b="1" dirty="0" smtClean="0">
                  <a:solidFill>
                    <a:prstClr val="black"/>
                  </a:solidFill>
                </a:rPr>
                <a:t>Plate-forme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23528" y="1340768"/>
              <a:ext cx="8496944" cy="124629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rIns="0" rtlCol="0" anchor="t"/>
            <a:lstStyle/>
            <a:p>
              <a:pPr algn="ctr"/>
              <a:r>
                <a:rPr lang="fr-BE" sz="2800" b="1" dirty="0">
                  <a:solidFill>
                    <a:prstClr val="black"/>
                  </a:solidFill>
                </a:rPr>
                <a:t>Composants et applications standards</a:t>
              </a:r>
            </a:p>
          </p:txBody>
        </p:sp>
        <p:sp>
          <p:nvSpPr>
            <p:cNvPr id="26" name="Snip Single Corner Rectangle 25"/>
            <p:cNvSpPr/>
            <p:nvPr/>
          </p:nvSpPr>
          <p:spPr>
            <a:xfrm>
              <a:off x="3760968" y="6159113"/>
              <a:ext cx="1603120" cy="613453"/>
            </a:xfrm>
            <a:prstGeom prst="snip1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err="1" smtClean="0">
                  <a:solidFill>
                    <a:prstClr val="white"/>
                  </a:solidFill>
                </a:rPr>
                <a:t>Consolidation</a:t>
              </a:r>
              <a:r>
                <a:rPr lang="nl-BE" dirty="0" smtClean="0">
                  <a:solidFill>
                    <a:prstClr val="white"/>
                  </a:solidFill>
                </a:rPr>
                <a:t> datacenter</a:t>
              </a:r>
              <a:endParaRPr lang="fr-BE" dirty="0">
                <a:solidFill>
                  <a:prstClr val="white"/>
                </a:solidFill>
              </a:endParaRPr>
            </a:p>
          </p:txBody>
        </p:sp>
        <p:sp>
          <p:nvSpPr>
            <p:cNvPr id="27" name="Snip Single Corner Rectangle 26"/>
            <p:cNvSpPr/>
            <p:nvPr/>
          </p:nvSpPr>
          <p:spPr>
            <a:xfrm>
              <a:off x="523735" y="6284394"/>
              <a:ext cx="1728192" cy="456974"/>
            </a:xfrm>
            <a:prstGeom prst="snip1Rect">
              <a:avLst/>
            </a:prstGeom>
            <a:solidFill>
              <a:schemeClr val="accent6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prstClr val="white"/>
                  </a:solidFill>
                </a:rPr>
                <a:t>LAN/WAN</a:t>
              </a:r>
              <a:endParaRPr lang="fr-BE" dirty="0">
                <a:solidFill>
                  <a:prstClr val="white"/>
                </a:solidFill>
              </a:endParaRPr>
            </a:p>
          </p:txBody>
        </p:sp>
        <p:sp>
          <p:nvSpPr>
            <p:cNvPr id="29" name="Snip Single Corner Rectangle 28"/>
            <p:cNvSpPr/>
            <p:nvPr/>
          </p:nvSpPr>
          <p:spPr>
            <a:xfrm>
              <a:off x="523735" y="5702139"/>
              <a:ext cx="1728192" cy="456974"/>
            </a:xfrm>
            <a:prstGeom prst="snip1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prstClr val="white"/>
                  </a:solidFill>
                </a:rPr>
                <a:t>Compute</a:t>
              </a:r>
              <a:endParaRPr lang="fr-BE" dirty="0">
                <a:solidFill>
                  <a:prstClr val="white"/>
                </a:solidFill>
              </a:endParaRPr>
            </a:p>
          </p:txBody>
        </p:sp>
        <p:sp>
          <p:nvSpPr>
            <p:cNvPr id="31" name="Snip Single Corner Rectangle 30"/>
            <p:cNvSpPr/>
            <p:nvPr/>
          </p:nvSpPr>
          <p:spPr>
            <a:xfrm>
              <a:off x="6871959" y="5702139"/>
              <a:ext cx="1728192" cy="456974"/>
            </a:xfrm>
            <a:prstGeom prst="snip1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prstClr val="white"/>
                  </a:solidFill>
                </a:rPr>
                <a:t>Network</a:t>
              </a:r>
              <a:endParaRPr lang="fr-BE" dirty="0">
                <a:solidFill>
                  <a:prstClr val="white"/>
                </a:solidFill>
              </a:endParaRPr>
            </a:p>
          </p:txBody>
        </p:sp>
        <p:sp>
          <p:nvSpPr>
            <p:cNvPr id="32" name="Snip Single Corner Rectangle 31"/>
            <p:cNvSpPr/>
            <p:nvPr/>
          </p:nvSpPr>
          <p:spPr>
            <a:xfrm>
              <a:off x="6867020" y="6251785"/>
              <a:ext cx="1728192" cy="456974"/>
            </a:xfrm>
            <a:prstGeom prst="snip1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prstClr val="white"/>
                  </a:solidFill>
                </a:rPr>
                <a:t>Storage</a:t>
              </a:r>
              <a:endParaRPr lang="fr-BE" dirty="0">
                <a:solidFill>
                  <a:prstClr val="white"/>
                </a:solidFill>
              </a:endParaRPr>
            </a:p>
          </p:txBody>
        </p:sp>
        <p:sp>
          <p:nvSpPr>
            <p:cNvPr id="34" name="Snip Single Corner Rectangle 33"/>
            <p:cNvSpPr/>
            <p:nvPr/>
          </p:nvSpPr>
          <p:spPr>
            <a:xfrm>
              <a:off x="899592" y="3176972"/>
              <a:ext cx="1728192" cy="456974"/>
            </a:xfrm>
            <a:prstGeom prst="snip1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prstClr val="black"/>
                  </a:solidFill>
                </a:rPr>
                <a:t>Database</a:t>
              </a:r>
              <a:endParaRPr lang="fr-BE" dirty="0">
                <a:solidFill>
                  <a:prstClr val="black"/>
                </a:solidFill>
              </a:endParaRPr>
            </a:p>
          </p:txBody>
        </p:sp>
        <p:sp>
          <p:nvSpPr>
            <p:cNvPr id="35" name="Snip Single Corner Rectangle 34"/>
            <p:cNvSpPr/>
            <p:nvPr/>
          </p:nvSpPr>
          <p:spPr>
            <a:xfrm>
              <a:off x="2843808" y="3176972"/>
              <a:ext cx="1728192" cy="456974"/>
            </a:xfrm>
            <a:prstGeom prst="snip1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prstClr val="black"/>
                  </a:solidFill>
                </a:rPr>
                <a:t>Middleware</a:t>
              </a:r>
              <a:endParaRPr lang="fr-BE" dirty="0">
                <a:solidFill>
                  <a:prstClr val="black"/>
                </a:solidFill>
              </a:endParaRPr>
            </a:p>
          </p:txBody>
        </p:sp>
        <p:sp>
          <p:nvSpPr>
            <p:cNvPr id="42" name="Snip Single Corner Rectangle 41"/>
            <p:cNvSpPr/>
            <p:nvPr/>
          </p:nvSpPr>
          <p:spPr>
            <a:xfrm>
              <a:off x="4752020" y="3176972"/>
              <a:ext cx="1728192" cy="456974"/>
            </a:xfrm>
            <a:prstGeom prst="snip1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72000" rIns="72000" rtlCol="0" anchor="ctr"/>
            <a:lstStyle/>
            <a:p>
              <a:pPr algn="ctr"/>
              <a:r>
                <a:rPr lang="nl-BE" dirty="0" smtClean="0">
                  <a:solidFill>
                    <a:prstClr val="black"/>
                  </a:solidFill>
                </a:rPr>
                <a:t>Communication</a:t>
              </a:r>
              <a:endParaRPr lang="fr-BE" dirty="0">
                <a:solidFill>
                  <a:prstClr val="black"/>
                </a:solidFill>
              </a:endParaRPr>
            </a:p>
          </p:txBody>
        </p:sp>
        <p:sp>
          <p:nvSpPr>
            <p:cNvPr id="43" name="Snip Single Corner Rectangle 42"/>
            <p:cNvSpPr/>
            <p:nvPr/>
          </p:nvSpPr>
          <p:spPr>
            <a:xfrm>
              <a:off x="6678747" y="3176972"/>
              <a:ext cx="1728192" cy="456974"/>
            </a:xfrm>
            <a:prstGeom prst="snip1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prstClr val="black"/>
                  </a:solidFill>
                </a:rPr>
                <a:t>BI</a:t>
              </a:r>
              <a:endParaRPr lang="fr-BE" dirty="0">
                <a:solidFill>
                  <a:prstClr val="black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063918" y="1844824"/>
              <a:ext cx="7090018" cy="648072"/>
              <a:chOff x="1063918" y="1844824"/>
              <a:chExt cx="7090018" cy="648072"/>
            </a:xfrm>
          </p:grpSpPr>
          <p:sp>
            <p:nvSpPr>
              <p:cNvPr id="21" name="Snip Single Corner Rectangle 20"/>
              <p:cNvSpPr/>
              <p:nvPr/>
            </p:nvSpPr>
            <p:spPr>
              <a:xfrm>
                <a:off x="1063918" y="1844824"/>
                <a:ext cx="1960566" cy="648072"/>
              </a:xfrm>
              <a:prstGeom prst="snip1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err="1" smtClean="0">
                    <a:solidFill>
                      <a:prstClr val="white"/>
                    </a:solidFill>
                  </a:rPr>
                  <a:t>BabelFed</a:t>
                </a:r>
                <a:endParaRPr lang="nl-BE" dirty="0" smtClean="0">
                  <a:solidFill>
                    <a:prstClr val="white"/>
                  </a:solidFill>
                </a:endParaRPr>
              </a:p>
              <a:p>
                <a:pPr algn="ctr"/>
                <a:r>
                  <a:rPr lang="nl-BE" sz="1400" dirty="0" err="1" smtClean="0">
                    <a:solidFill>
                      <a:prstClr val="white"/>
                    </a:solidFill>
                  </a:rPr>
                  <a:t>Translation</a:t>
                </a:r>
                <a:endParaRPr lang="fr-BE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Snip Single Corner Rectangle 23"/>
              <p:cNvSpPr/>
              <p:nvPr/>
            </p:nvSpPr>
            <p:spPr>
              <a:xfrm>
                <a:off x="3648821" y="1844824"/>
                <a:ext cx="1960566" cy="648072"/>
              </a:xfrm>
              <a:prstGeom prst="snip1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600" dirty="0">
                    <a:solidFill>
                      <a:prstClr val="white"/>
                    </a:solidFill>
                  </a:rPr>
                  <a:t>ITSM</a:t>
                </a:r>
              </a:p>
              <a:p>
                <a:pPr algn="ctr"/>
                <a:r>
                  <a:rPr lang="nl-BE" sz="1600" dirty="0">
                    <a:solidFill>
                      <a:prstClr val="white"/>
                    </a:solidFill>
                  </a:rPr>
                  <a:t>Service desk</a:t>
                </a:r>
                <a:endParaRPr lang="fr-BE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Snip Single Corner Rectangle 43"/>
              <p:cNvSpPr/>
              <p:nvPr/>
            </p:nvSpPr>
            <p:spPr>
              <a:xfrm>
                <a:off x="6193370" y="1844824"/>
                <a:ext cx="1960566" cy="648072"/>
              </a:xfrm>
              <a:prstGeom prst="snip1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smtClean="0">
                    <a:solidFill>
                      <a:prstClr val="white"/>
                    </a:solidFill>
                  </a:rPr>
                  <a:t>WCM</a:t>
                </a:r>
              </a:p>
              <a:p>
                <a:pPr algn="ctr"/>
                <a:r>
                  <a:rPr lang="nl-BE" sz="1400" dirty="0" smtClean="0">
                    <a:solidFill>
                      <a:prstClr val="white"/>
                    </a:solidFill>
                  </a:rPr>
                  <a:t>Websites</a:t>
                </a:r>
                <a:endParaRPr lang="fr-BE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-265457" y="1412776"/>
              <a:ext cx="8937165" cy="5328594"/>
              <a:chOff x="-265457" y="1412776"/>
              <a:chExt cx="8937165" cy="5328594"/>
            </a:xfrm>
          </p:grpSpPr>
          <p:sp>
            <p:nvSpPr>
              <p:cNvPr id="23" name="Snip Single Corner Rectangle 22"/>
              <p:cNvSpPr/>
              <p:nvPr/>
            </p:nvSpPr>
            <p:spPr>
              <a:xfrm>
                <a:off x="2168747" y="4797152"/>
                <a:ext cx="1567927" cy="604852"/>
              </a:xfrm>
              <a:prstGeom prst="snip1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600" dirty="0">
                    <a:solidFill>
                      <a:prstClr val="white"/>
                    </a:solidFill>
                  </a:rPr>
                  <a:t>UCC</a:t>
                </a:r>
              </a:p>
              <a:p>
                <a:pPr algn="ctr"/>
                <a:r>
                  <a:rPr lang="nl-BE" sz="1600" dirty="0" err="1" smtClean="0">
                    <a:solidFill>
                      <a:prstClr val="white"/>
                    </a:solidFill>
                  </a:rPr>
                  <a:t>VoiP</a:t>
                </a:r>
                <a:r>
                  <a:rPr lang="nl-BE" sz="1600" dirty="0">
                    <a:solidFill>
                      <a:prstClr val="white"/>
                    </a:solidFill>
                  </a:rPr>
                  <a:t>, </a:t>
                </a:r>
                <a:r>
                  <a:rPr lang="nl-BE" sz="1600" dirty="0" smtClean="0">
                    <a:solidFill>
                      <a:prstClr val="white"/>
                    </a:solidFill>
                  </a:rPr>
                  <a:t>Mail, ...</a:t>
                </a:r>
                <a:endParaRPr lang="fr-BE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Snip Single Corner Rectangle 27"/>
              <p:cNvSpPr/>
              <p:nvPr/>
            </p:nvSpPr>
            <p:spPr>
              <a:xfrm>
                <a:off x="3813758" y="4797152"/>
                <a:ext cx="1567927" cy="604852"/>
              </a:xfrm>
              <a:prstGeom prst="snip1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smtClean="0">
                    <a:solidFill>
                      <a:prstClr val="white"/>
                    </a:solidFill>
                  </a:rPr>
                  <a:t>IAP</a:t>
                </a:r>
              </a:p>
              <a:p>
                <a:pPr algn="ctr"/>
                <a:r>
                  <a:rPr lang="nl-BE" sz="1400" dirty="0" smtClean="0">
                    <a:solidFill>
                      <a:prstClr val="white"/>
                    </a:solidFill>
                  </a:rPr>
                  <a:t>Firewalls proxy, ...</a:t>
                </a:r>
                <a:endParaRPr lang="fr-BE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Snip Single Corner Rectangle 32"/>
              <p:cNvSpPr/>
              <p:nvPr/>
            </p:nvSpPr>
            <p:spPr>
              <a:xfrm>
                <a:off x="523736" y="4797152"/>
                <a:ext cx="1567927" cy="604852"/>
              </a:xfrm>
              <a:prstGeom prst="snip1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smtClean="0">
                    <a:solidFill>
                      <a:prstClr val="white"/>
                    </a:solidFill>
                  </a:rPr>
                  <a:t>Backup</a:t>
                </a:r>
                <a:endParaRPr lang="fr-BE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Snip Single Corner Rectangle 44"/>
              <p:cNvSpPr/>
              <p:nvPr/>
            </p:nvSpPr>
            <p:spPr>
              <a:xfrm>
                <a:off x="5458769" y="4797152"/>
                <a:ext cx="1567927" cy="604852"/>
              </a:xfrm>
              <a:prstGeom prst="snip1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err="1" smtClean="0">
                    <a:solidFill>
                      <a:prstClr val="white"/>
                    </a:solidFill>
                  </a:rPr>
                  <a:t>Archiving</a:t>
                </a:r>
                <a:endParaRPr lang="fr-BE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Snip Single Corner Rectangle 45"/>
              <p:cNvSpPr/>
              <p:nvPr/>
            </p:nvSpPr>
            <p:spPr>
              <a:xfrm>
                <a:off x="7103781" y="4797152"/>
                <a:ext cx="1567927" cy="604852"/>
              </a:xfrm>
              <a:prstGeom prst="snip1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err="1" smtClean="0">
                    <a:solidFill>
                      <a:prstClr val="white"/>
                    </a:solidFill>
                  </a:rPr>
                  <a:t>ShaD</a:t>
                </a:r>
                <a:endParaRPr lang="nl-BE" dirty="0" smtClean="0">
                  <a:solidFill>
                    <a:prstClr val="white"/>
                  </a:solidFill>
                </a:endParaRPr>
              </a:p>
              <a:p>
                <a:pPr algn="ctr"/>
                <a:r>
                  <a:rPr lang="nl-BE" sz="1400" dirty="0" smtClean="0">
                    <a:solidFill>
                      <a:prstClr val="white"/>
                    </a:solidFill>
                  </a:rPr>
                  <a:t>Directory</a:t>
                </a:r>
                <a:endParaRPr lang="fr-BE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Snip Single Corner Rectangle 47"/>
              <p:cNvSpPr/>
              <p:nvPr/>
            </p:nvSpPr>
            <p:spPr>
              <a:xfrm rot="16200000">
                <a:off x="-2656501" y="3803820"/>
                <a:ext cx="5328594" cy="546506"/>
              </a:xfrm>
              <a:prstGeom prst="snip1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smtClean="0">
                    <a:solidFill>
                      <a:prstClr val="white"/>
                    </a:solidFill>
                  </a:rPr>
                  <a:t>Architecture</a:t>
                </a:r>
                <a:endParaRPr lang="fr-BE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3341663" y="-27384"/>
            <a:ext cx="2133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err="1" smtClean="0">
                <a:solidFill>
                  <a:prstClr val="black"/>
                </a:solidFill>
              </a:rPr>
              <a:t>Projets</a:t>
            </a:r>
            <a:r>
              <a:rPr lang="nl-BE" sz="2400" dirty="0" smtClean="0">
                <a:solidFill>
                  <a:prstClr val="black"/>
                </a:solidFill>
              </a:rPr>
              <a:t> G-Cloud</a:t>
            </a:r>
            <a:endParaRPr lang="fr-BE" sz="2400" dirty="0">
              <a:solidFill>
                <a:prstClr val="black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835696" y="6597352"/>
            <a:ext cx="5184576" cy="216024"/>
            <a:chOff x="1691680" y="6567735"/>
            <a:chExt cx="5741754" cy="317649"/>
          </a:xfrm>
        </p:grpSpPr>
        <p:sp>
          <p:nvSpPr>
            <p:cNvPr id="53" name="Rectangle 52"/>
            <p:cNvSpPr/>
            <p:nvPr/>
          </p:nvSpPr>
          <p:spPr>
            <a:xfrm>
              <a:off x="1691680" y="6567735"/>
              <a:ext cx="1800201" cy="31764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BE" dirty="0" err="1" smtClean="0">
                  <a:solidFill>
                    <a:prstClr val="white"/>
                  </a:solidFill>
                </a:rPr>
                <a:t>Préparation</a:t>
              </a:r>
              <a:endParaRPr lang="fr-BE" dirty="0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633233" y="6567735"/>
              <a:ext cx="1800201" cy="31764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BE" dirty="0" err="1" smtClean="0">
                  <a:solidFill>
                    <a:prstClr val="white"/>
                  </a:solidFill>
                </a:rPr>
                <a:t>Disponible</a:t>
              </a:r>
              <a:endParaRPr lang="fr-BE" dirty="0">
                <a:solidFill>
                  <a:prstClr val="white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652305" y="6567735"/>
              <a:ext cx="1800201" cy="31764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BE" dirty="0" smtClean="0">
                  <a:solidFill>
                    <a:prstClr val="white"/>
                  </a:solidFill>
                </a:rPr>
                <a:t>En cours</a:t>
              </a:r>
              <a:endParaRPr lang="fr-BE" dirty="0">
                <a:solidFill>
                  <a:prstClr val="white"/>
                </a:solidFill>
              </a:endParaRPr>
            </a:p>
          </p:txBody>
        </p:sp>
      </p:grp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9" name="Trapezoid 48"/>
          <p:cNvSpPr/>
          <p:nvPr/>
        </p:nvSpPr>
        <p:spPr>
          <a:xfrm>
            <a:off x="1175023" y="3429000"/>
            <a:ext cx="1407847" cy="442867"/>
          </a:xfrm>
          <a:prstGeom prst="trapezoi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prstClr val="white"/>
                </a:solidFill>
              </a:rPr>
              <a:t>Green</a:t>
            </a:r>
          </a:p>
          <a:p>
            <a:pPr algn="ctr"/>
            <a:r>
              <a:rPr lang="nl-BE" sz="1600" dirty="0" smtClean="0">
                <a:solidFill>
                  <a:prstClr val="white"/>
                </a:solidFill>
              </a:rPr>
              <a:t>Open Source</a:t>
            </a:r>
            <a:endParaRPr lang="fr-BE" sz="1600" dirty="0">
              <a:solidFill>
                <a:prstClr val="white"/>
              </a:solidFill>
            </a:endParaRPr>
          </a:p>
        </p:txBody>
      </p:sp>
      <p:sp>
        <p:nvSpPr>
          <p:cNvPr id="51" name="Trapezoid 50"/>
          <p:cNvSpPr/>
          <p:nvPr/>
        </p:nvSpPr>
        <p:spPr>
          <a:xfrm>
            <a:off x="2726228" y="3429000"/>
            <a:ext cx="1407847" cy="442867"/>
          </a:xfrm>
          <a:prstGeom prst="trapezoi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>
                <a:solidFill>
                  <a:prstClr val="white"/>
                </a:solidFill>
              </a:rPr>
              <a:t>Yellow</a:t>
            </a:r>
            <a:endParaRPr lang="nl-BE" dirty="0" smtClean="0">
              <a:solidFill>
                <a:prstClr val="white"/>
              </a:solidFill>
            </a:endParaRPr>
          </a:p>
          <a:p>
            <a:pPr algn="ctr"/>
            <a:r>
              <a:rPr lang="nl-BE" sz="1600" dirty="0" smtClean="0">
                <a:solidFill>
                  <a:prstClr val="white"/>
                </a:solidFill>
              </a:rPr>
              <a:t>Microsoft</a:t>
            </a:r>
            <a:endParaRPr lang="fr-BE" sz="1600" dirty="0">
              <a:solidFill>
                <a:prstClr val="white"/>
              </a:solidFill>
            </a:endParaRPr>
          </a:p>
        </p:txBody>
      </p:sp>
      <p:sp>
        <p:nvSpPr>
          <p:cNvPr id="52" name="Trapezoid 51"/>
          <p:cNvSpPr/>
          <p:nvPr/>
        </p:nvSpPr>
        <p:spPr>
          <a:xfrm>
            <a:off x="4257117" y="3429000"/>
            <a:ext cx="1407847" cy="442867"/>
          </a:xfrm>
          <a:prstGeom prst="trapezoi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prstClr val="white"/>
                </a:solidFill>
              </a:rPr>
              <a:t>Blue</a:t>
            </a:r>
          </a:p>
          <a:p>
            <a:pPr algn="ctr"/>
            <a:r>
              <a:rPr lang="nl-BE" sz="1600" dirty="0" smtClean="0">
                <a:solidFill>
                  <a:prstClr val="white"/>
                </a:solidFill>
              </a:rPr>
              <a:t>IBM</a:t>
            </a:r>
            <a:endParaRPr lang="fr-BE" dirty="0">
              <a:solidFill>
                <a:prstClr val="white"/>
              </a:solidFill>
            </a:endParaRPr>
          </a:p>
        </p:txBody>
      </p:sp>
      <p:sp>
        <p:nvSpPr>
          <p:cNvPr id="57" name="Trapezoid 56"/>
          <p:cNvSpPr/>
          <p:nvPr/>
        </p:nvSpPr>
        <p:spPr>
          <a:xfrm>
            <a:off x="5811550" y="3429000"/>
            <a:ext cx="1407847" cy="442867"/>
          </a:xfrm>
          <a:prstGeom prst="trapezoi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prstClr val="white"/>
                </a:solidFill>
              </a:rPr>
              <a:t>Red</a:t>
            </a:r>
          </a:p>
          <a:p>
            <a:pPr algn="ctr"/>
            <a:r>
              <a:rPr lang="nl-BE" sz="1600" dirty="0" smtClean="0">
                <a:solidFill>
                  <a:prstClr val="white"/>
                </a:solidFill>
              </a:rPr>
              <a:t>Oracle</a:t>
            </a:r>
            <a:endParaRPr lang="fr-BE" dirty="0">
              <a:solidFill>
                <a:prstClr val="white"/>
              </a:solidFill>
            </a:endParaRPr>
          </a:p>
        </p:txBody>
      </p:sp>
      <p:sp>
        <p:nvSpPr>
          <p:cNvPr id="58" name="Trapezoid 57"/>
          <p:cNvSpPr/>
          <p:nvPr/>
        </p:nvSpPr>
        <p:spPr>
          <a:xfrm>
            <a:off x="7340617" y="3429000"/>
            <a:ext cx="1407847" cy="442867"/>
          </a:xfrm>
          <a:prstGeom prst="trapezoid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prstClr val="white"/>
                </a:solidFill>
              </a:rPr>
              <a:t>SAS</a:t>
            </a:r>
            <a:endParaRPr lang="fr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G-Cloud &amp; le secteur privé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Ins="36000" bIns="0"/>
          <a:lstStyle/>
          <a:p>
            <a:fld id="{13B540AB-6939-4937-A918-1D15FF1C7CE3}" type="slidenum">
              <a:rPr lang="nl-BE"/>
              <a:pPr/>
              <a:t>16</a:t>
            </a:fld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G-Cloud ≠ ICT </a:t>
            </a:r>
            <a:r>
              <a:rPr lang="nl-BE" dirty="0" err="1"/>
              <a:t>insourcing</a:t>
            </a:r>
            <a:endParaRPr lang="nl-BE" dirty="0"/>
          </a:p>
          <a:p>
            <a:endParaRPr lang="fr-BE" dirty="0" smtClean="0"/>
          </a:p>
          <a:p>
            <a:r>
              <a:rPr lang="fr-BE" dirty="0" smtClean="0"/>
              <a:t>Marchés publics </a:t>
            </a:r>
            <a:br>
              <a:rPr lang="fr-BE" dirty="0" smtClean="0"/>
            </a:br>
            <a:r>
              <a:rPr lang="fr-BE" sz="2400" dirty="0" smtClean="0"/>
              <a:t>Outil de traduction, Converged Infrastructure, Unified Communications, sécurisation de réseau, storage, back-up, ...</a:t>
            </a:r>
          </a:p>
          <a:p>
            <a:endParaRPr lang="fr-BE" dirty="0" smtClean="0"/>
          </a:p>
          <a:p>
            <a:r>
              <a:rPr lang="fr-BE" dirty="0" smtClean="0"/>
              <a:t>Concertation avec le secteur dans le cadre de certaines </a:t>
            </a:r>
            <a:r>
              <a:rPr lang="fr-BE" dirty="0" err="1" smtClean="0"/>
              <a:t>platformes</a:t>
            </a:r>
            <a:r>
              <a:rPr lang="fr-BE" dirty="0" smtClean="0"/>
              <a:t> spécifiques</a:t>
            </a:r>
            <a:br>
              <a:rPr lang="fr-BE" dirty="0" smtClean="0"/>
            </a:br>
            <a:r>
              <a:rPr lang="fr-BE" sz="2400" dirty="0" smtClean="0"/>
              <a:t>IBM, Microsoft, Oracle, SAS, ...</a:t>
            </a:r>
          </a:p>
        </p:txBody>
      </p:sp>
    </p:spTree>
    <p:extLst>
      <p:ext uri="{BB962C8B-B14F-4D97-AF65-F5344CB8AC3E}">
        <p14:creationId xmlns:p14="http://schemas.microsoft.com/office/powerpoint/2010/main" val="96367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97606" y="2276872"/>
            <a:ext cx="8220796" cy="11276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BE" sz="1600" dirty="0">
                <a:solidFill>
                  <a:schemeClr val="tx1">
                    <a:lumMod val="75000"/>
                  </a:schemeClr>
                </a:solidFill>
              </a:rPr>
              <a:t>3 Colleges (</a:t>
            </a:r>
            <a:r>
              <a:rPr lang="nl-BE" sz="1600" dirty="0" err="1">
                <a:solidFill>
                  <a:schemeClr val="tx1">
                    <a:lumMod val="75000"/>
                  </a:schemeClr>
                </a:solidFill>
              </a:rPr>
              <a:t>FODs</a:t>
            </a:r>
            <a:r>
              <a:rPr lang="nl-BE" sz="1600" dirty="0">
                <a:solidFill>
                  <a:schemeClr val="tx1">
                    <a:lumMod val="75000"/>
                  </a:schemeClr>
                </a:solidFill>
              </a:rPr>
              <a:t>, OISZ, ION)</a:t>
            </a:r>
            <a:endParaRPr lang="fr-BE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97606" y="3525502"/>
            <a:ext cx="8220796" cy="11276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BE" sz="1600" dirty="0">
                <a:solidFill>
                  <a:schemeClr val="tx1">
                    <a:lumMod val="75000"/>
                  </a:schemeClr>
                </a:solidFill>
              </a:rPr>
              <a:t>SIT (ICT-managers van </a:t>
            </a:r>
            <a:r>
              <a:rPr lang="nl-BE" sz="1600" dirty="0" err="1">
                <a:solidFill>
                  <a:schemeClr val="tx1">
                    <a:lumMod val="75000"/>
                  </a:schemeClr>
                </a:solidFill>
              </a:rPr>
              <a:t>FODs</a:t>
            </a:r>
            <a:r>
              <a:rPr lang="nl-BE" sz="1600" dirty="0">
                <a:solidFill>
                  <a:schemeClr val="tx1">
                    <a:lumMod val="75000"/>
                  </a:schemeClr>
                </a:solidFill>
              </a:rPr>
              <a:t>, OISZ, ION) </a:t>
            </a:r>
            <a:endParaRPr lang="fr-BE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97606" y="4821646"/>
            <a:ext cx="8220796" cy="11276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BE" sz="1600" dirty="0">
                <a:solidFill>
                  <a:schemeClr val="tx1">
                    <a:lumMod val="75000"/>
                  </a:schemeClr>
                </a:solidFill>
              </a:rPr>
              <a:t>Service </a:t>
            </a:r>
            <a:endParaRPr lang="nl-BE" sz="1600" dirty="0" smtClean="0">
              <a:solidFill>
                <a:schemeClr val="tx1">
                  <a:lumMod val="75000"/>
                </a:schemeClr>
              </a:solidFill>
            </a:endParaRPr>
          </a:p>
          <a:p>
            <a:pPr lvl="0"/>
            <a:r>
              <a:rPr lang="nl-BE" sz="1600" dirty="0" err="1" smtClean="0">
                <a:solidFill>
                  <a:schemeClr val="tx1">
                    <a:lumMod val="75000"/>
                  </a:schemeClr>
                </a:solidFill>
              </a:rPr>
              <a:t>owners</a:t>
            </a:r>
            <a:r>
              <a:rPr lang="nl-BE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fr-BE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G-</a:t>
            </a:r>
            <a:r>
              <a:rPr lang="nl-BE" dirty="0"/>
              <a:t>C</a:t>
            </a:r>
            <a:r>
              <a:rPr lang="nl-BE" dirty="0" smtClean="0"/>
              <a:t>loud organisatie</a:t>
            </a:r>
            <a:endParaRPr lang="fr-BE" dirty="0"/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2684739681"/>
              </p:ext>
            </p:extLst>
          </p:nvPr>
        </p:nvGraphicFramePr>
        <p:xfrm>
          <a:off x="1835696" y="1052736"/>
          <a:ext cx="681608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64569" y="6536343"/>
            <a:ext cx="481642" cy="216000"/>
          </a:xfrm>
        </p:spPr>
        <p:txBody>
          <a:bodyPr rIns="36000" bIns="0"/>
          <a:lstStyle/>
          <a:p>
            <a:fld id="{5471B662-E07F-4B45-AF7C-5436FF003ECE}" type="slidenum">
              <a:rPr lang="en-GB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17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G-Cloud - Financièrement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660"/>
            <a:ext cx="8686800" cy="5075644"/>
          </a:xfrm>
        </p:spPr>
        <p:txBody>
          <a:bodyPr>
            <a:normAutofit/>
          </a:bodyPr>
          <a:lstStyle/>
          <a:p>
            <a:r>
              <a:rPr lang="fr-BE" dirty="0" smtClean="0"/>
              <a:t>Le coût d’un service est :</a:t>
            </a:r>
          </a:p>
          <a:p>
            <a:pPr lvl="1"/>
            <a:r>
              <a:rPr lang="fr-BE" dirty="0" smtClean="0"/>
              <a:t>soit à charge de l’institution qui en est responsable,</a:t>
            </a:r>
          </a:p>
          <a:p>
            <a:pPr lvl="1"/>
            <a:r>
              <a:rPr lang="fr-BE" dirty="0" smtClean="0"/>
              <a:t>soit reparti sur les “clients” du service</a:t>
            </a:r>
          </a:p>
          <a:p>
            <a:r>
              <a:rPr lang="nl-BE" dirty="0" smtClean="0"/>
              <a:t>Services G-Cloud </a:t>
            </a:r>
            <a:r>
              <a:rPr lang="nl-BE" dirty="0" err="1" smtClean="0"/>
              <a:t>économique</a:t>
            </a:r>
            <a:r>
              <a:rPr lang="nl-BE" dirty="0" smtClean="0"/>
              <a:t> par rapport à </a:t>
            </a:r>
            <a:r>
              <a:rPr lang="nl-BE" dirty="0" err="1" smtClean="0"/>
              <a:t>une</a:t>
            </a:r>
            <a:r>
              <a:rPr lang="nl-BE" dirty="0" smtClean="0"/>
              <a:t> </a:t>
            </a:r>
            <a:r>
              <a:rPr lang="nl-BE" dirty="0" err="1" smtClean="0"/>
              <a:t>implementation</a:t>
            </a:r>
            <a:r>
              <a:rPr lang="nl-BE" dirty="0" smtClean="0"/>
              <a:t> interne (</a:t>
            </a:r>
            <a:r>
              <a:rPr lang="nl-BE" b="1" dirty="0" smtClean="0"/>
              <a:t>TCO</a:t>
            </a:r>
            <a:r>
              <a:rPr lang="nl-BE" dirty="0" smtClean="0"/>
              <a:t> (Total </a:t>
            </a:r>
            <a:r>
              <a:rPr lang="nl-BE" dirty="0" err="1" smtClean="0"/>
              <a:t>Cost</a:t>
            </a:r>
            <a:r>
              <a:rPr lang="nl-BE" dirty="0" smtClean="0"/>
              <a:t> of </a:t>
            </a:r>
            <a:r>
              <a:rPr lang="nl-BE" dirty="0" err="1" smtClean="0"/>
              <a:t>Ownership</a:t>
            </a:r>
            <a:r>
              <a:rPr lang="nl-BE" dirty="0" smtClean="0"/>
              <a:t>))</a:t>
            </a:r>
          </a:p>
          <a:p>
            <a:pPr lvl="1"/>
            <a:r>
              <a:rPr lang="nl-BE" dirty="0" err="1" smtClean="0"/>
              <a:t>calcul</a:t>
            </a:r>
            <a:r>
              <a:rPr lang="nl-BE" dirty="0" smtClean="0"/>
              <a:t> du TCO complet </a:t>
            </a:r>
            <a:r>
              <a:rPr lang="nl-BE" dirty="0" err="1" smtClean="0"/>
              <a:t>difficile</a:t>
            </a:r>
            <a:r>
              <a:rPr lang="nl-BE" b="1" dirty="0" smtClean="0"/>
              <a:t> </a:t>
            </a:r>
          </a:p>
          <a:p>
            <a:r>
              <a:rPr lang="nl-BE" dirty="0" smtClean="0"/>
              <a:t>Le plus </a:t>
            </a:r>
            <a:r>
              <a:rPr lang="nl-BE" dirty="0" err="1" smtClean="0"/>
              <a:t>possible</a:t>
            </a:r>
            <a:r>
              <a:rPr lang="nl-BE" dirty="0" smtClean="0"/>
              <a:t> </a:t>
            </a:r>
            <a:r>
              <a:rPr lang="nl-BE" b="1" dirty="0" smtClean="0"/>
              <a:t>“</a:t>
            </a:r>
            <a:r>
              <a:rPr lang="nl-BE" b="1" dirty="0" err="1" smtClean="0"/>
              <a:t>pay-for-use</a:t>
            </a:r>
            <a:r>
              <a:rPr lang="nl-BE" b="1" dirty="0" smtClean="0"/>
              <a:t>”</a:t>
            </a:r>
            <a:endParaRPr lang="fr-BE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Ins="36000" bIns="0"/>
          <a:lstStyle/>
          <a:p>
            <a:fld id="{5471B662-E07F-4B45-AF7C-5436FF003ECE}" type="slidenum">
              <a:rPr lang="en-GB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6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G-Cloud – Ressources </a:t>
            </a:r>
            <a:r>
              <a:rPr lang="nl-BE" dirty="0" err="1" smtClean="0"/>
              <a:t>humaines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Ins="36000" bIns="0"/>
          <a:lstStyle/>
          <a:p>
            <a:fld id="{13B540AB-6939-4937-A918-1D15FF1C7CE3}" type="slidenum">
              <a:rPr lang="nl-BE"/>
              <a:pPr/>
              <a:t>19</a:t>
            </a:fld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95536" y="1052737"/>
            <a:ext cx="8712968" cy="5472608"/>
          </a:xfrm>
        </p:spPr>
        <p:txBody>
          <a:bodyPr>
            <a:normAutofit/>
          </a:bodyPr>
          <a:lstStyle/>
          <a:p>
            <a:r>
              <a:rPr lang="nl-BE" dirty="0" smtClean="0"/>
              <a:t>3500 collaborateurs </a:t>
            </a:r>
            <a:r>
              <a:rPr lang="nl-BE" dirty="0" err="1" smtClean="0"/>
              <a:t>avec</a:t>
            </a:r>
            <a:r>
              <a:rPr lang="nl-BE" dirty="0" smtClean="0"/>
              <a:t> </a:t>
            </a:r>
            <a:r>
              <a:rPr lang="nl-BE" dirty="0" err="1" smtClean="0"/>
              <a:t>un</a:t>
            </a:r>
            <a:r>
              <a:rPr lang="nl-BE" dirty="0" smtClean="0"/>
              <a:t> </a:t>
            </a:r>
            <a:r>
              <a:rPr lang="nl-BE" dirty="0" err="1" smtClean="0"/>
              <a:t>profil</a:t>
            </a:r>
            <a:r>
              <a:rPr lang="nl-BE" dirty="0" smtClean="0"/>
              <a:t> IT au sein de </a:t>
            </a:r>
            <a:r>
              <a:rPr lang="nl-BE" dirty="0" err="1" smtClean="0"/>
              <a:t>l’administration</a:t>
            </a:r>
            <a:r>
              <a:rPr lang="nl-BE" dirty="0" smtClean="0"/>
              <a:t> fédérale</a:t>
            </a:r>
          </a:p>
          <a:p>
            <a:r>
              <a:rPr lang="nl-BE" dirty="0" smtClean="0"/>
              <a:t>War-</a:t>
            </a:r>
            <a:r>
              <a:rPr lang="nl-BE" dirty="0" err="1" smtClean="0"/>
              <a:t>for</a:t>
            </a:r>
            <a:r>
              <a:rPr lang="nl-BE" dirty="0" smtClean="0"/>
              <a:t>-talent &amp; </a:t>
            </a:r>
            <a:r>
              <a:rPr lang="nl-BE" dirty="0" err="1" smtClean="0"/>
              <a:t>pyramide</a:t>
            </a:r>
            <a:r>
              <a:rPr lang="nl-BE" dirty="0" smtClean="0"/>
              <a:t> des </a:t>
            </a:r>
            <a:r>
              <a:rPr lang="nl-BE" dirty="0" err="1" smtClean="0"/>
              <a:t>âges</a:t>
            </a:r>
            <a:r>
              <a:rPr lang="nl-BE" dirty="0" smtClean="0"/>
              <a:t> </a:t>
            </a:r>
            <a:r>
              <a:rPr lang="nl-BE" dirty="0" err="1" smtClean="0"/>
              <a:t>inversée</a:t>
            </a:r>
            <a:endParaRPr lang="nl-BE" dirty="0" smtClean="0"/>
          </a:p>
          <a:p>
            <a:r>
              <a:rPr lang="nl-BE" dirty="0" err="1" smtClean="0"/>
              <a:t>Organisation</a:t>
            </a:r>
            <a:r>
              <a:rPr lang="nl-BE" dirty="0" smtClean="0"/>
              <a:t> </a:t>
            </a:r>
            <a:r>
              <a:rPr lang="fr-BE" dirty="0"/>
              <a:t>à frais partagés</a:t>
            </a:r>
            <a:endParaRPr lang="nl-BE" dirty="0" smtClean="0"/>
          </a:p>
          <a:p>
            <a:r>
              <a:rPr lang="fr-BE" dirty="0"/>
              <a:t>Impact sur les collaborateurs ICT: shift de travail de routine vers la création des solutions </a:t>
            </a:r>
            <a:r>
              <a:rPr lang="fr-BE" dirty="0" smtClean="0"/>
              <a:t>innovatrices</a:t>
            </a:r>
          </a:p>
          <a:p>
            <a:r>
              <a:rPr lang="fr-BE" dirty="0" smtClean="0"/>
              <a:t>Réalisation des projets en utilisant des Tiger Team, des </a:t>
            </a:r>
            <a:r>
              <a:rPr lang="fr-BE" dirty="0"/>
              <a:t>équipes virtuelles contenant des experts des différentes </a:t>
            </a:r>
            <a:r>
              <a:rPr lang="fr-BE" dirty="0" smtClean="0"/>
              <a:t>institutions</a:t>
            </a: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29928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Agenda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58328"/>
          </a:xfrm>
        </p:spPr>
        <p:txBody>
          <a:bodyPr>
            <a:normAutofit lnSpcReduction="10000"/>
          </a:bodyPr>
          <a:lstStyle/>
          <a:p>
            <a:r>
              <a:rPr lang="fr-BE" dirty="0" smtClean="0"/>
              <a:t>Contexte et principes </a:t>
            </a:r>
            <a:r>
              <a:rPr lang="fr-BE" dirty="0"/>
              <a:t>de base</a:t>
            </a:r>
          </a:p>
          <a:p>
            <a:r>
              <a:rPr lang="fr-BE" dirty="0" smtClean="0"/>
              <a:t>Qu’est-ce que G-Cloud ?</a:t>
            </a:r>
          </a:p>
          <a:p>
            <a:r>
              <a:rPr lang="fr-BE" dirty="0" smtClean="0"/>
              <a:t>Les avantages et les </a:t>
            </a:r>
            <a:r>
              <a:rPr lang="fr-BE" smtClean="0"/>
              <a:t>facteurs de </a:t>
            </a:r>
            <a:r>
              <a:rPr lang="fr-BE" dirty="0" smtClean="0"/>
              <a:t>succès du G-Cloud</a:t>
            </a:r>
          </a:p>
          <a:p>
            <a:r>
              <a:rPr lang="fr-BE" dirty="0" smtClean="0"/>
              <a:t>Organisation</a:t>
            </a:r>
          </a:p>
          <a:p>
            <a:pPr lvl="1"/>
            <a:r>
              <a:rPr lang="fr-BE" dirty="0"/>
              <a:t>g</a:t>
            </a:r>
            <a:r>
              <a:rPr lang="fr-BE" dirty="0" smtClean="0"/>
              <a:t>ouvernance</a:t>
            </a:r>
          </a:p>
          <a:p>
            <a:pPr lvl="1"/>
            <a:r>
              <a:rPr lang="fr-BE" dirty="0"/>
              <a:t>f</a:t>
            </a:r>
            <a:r>
              <a:rPr lang="fr-BE" dirty="0" smtClean="0"/>
              <a:t>inancièrement</a:t>
            </a:r>
          </a:p>
          <a:p>
            <a:pPr lvl="1"/>
            <a:r>
              <a:rPr lang="fr-BE" dirty="0"/>
              <a:t>r</a:t>
            </a:r>
            <a:r>
              <a:rPr lang="fr-BE" dirty="0" smtClean="0"/>
              <a:t>essources humaines</a:t>
            </a:r>
          </a:p>
          <a:p>
            <a:pPr lvl="1"/>
            <a:r>
              <a:rPr lang="fr-BE" dirty="0" smtClean="0"/>
              <a:t>sécurité</a:t>
            </a:r>
          </a:p>
          <a:p>
            <a:r>
              <a:rPr lang="fr-BE" dirty="0" smtClean="0"/>
              <a:t>Aperçu des projets G-Cloud</a:t>
            </a:r>
          </a:p>
          <a:p>
            <a:pPr marL="0" indent="0">
              <a:buNone/>
            </a:pPr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1B662-E07F-4B45-AF7C-5436FF003ECE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75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G-Cloud – Sécurité &amp; policies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660"/>
            <a:ext cx="8686800" cy="5768340"/>
          </a:xfrm>
        </p:spPr>
        <p:txBody>
          <a:bodyPr>
            <a:normAutofit/>
          </a:bodyPr>
          <a:lstStyle/>
          <a:p>
            <a:r>
              <a:rPr lang="fr-BE" dirty="0" smtClean="0"/>
              <a:t>Eléments cruciaux du G-Cloud</a:t>
            </a:r>
          </a:p>
          <a:p>
            <a:pPr lvl="1"/>
            <a:r>
              <a:rPr lang="fr-BE" dirty="0"/>
              <a:t>m</a:t>
            </a:r>
            <a:r>
              <a:rPr lang="fr-BE" dirty="0" smtClean="0"/>
              <a:t>utualisation des services</a:t>
            </a:r>
          </a:p>
          <a:p>
            <a:pPr lvl="1"/>
            <a:r>
              <a:rPr lang="fr-BE" dirty="0"/>
              <a:t>c</a:t>
            </a:r>
            <a:r>
              <a:rPr lang="fr-BE" dirty="0" smtClean="0"/>
              <a:t>ouverture des risques</a:t>
            </a:r>
          </a:p>
          <a:p>
            <a:r>
              <a:rPr lang="fr-BE" dirty="0" smtClean="0"/>
              <a:t>Non orienté aux use cases spécifiques </a:t>
            </a:r>
            <a:br>
              <a:rPr lang="fr-BE" dirty="0" smtClean="0"/>
            </a:br>
            <a:r>
              <a:rPr lang="fr-BE" dirty="0" smtClean="0"/>
              <a:t>(e.g. sûreté de l’État, ...)</a:t>
            </a:r>
          </a:p>
          <a:p>
            <a:r>
              <a:rPr lang="fr-BE" dirty="0" smtClean="0"/>
              <a:t>Security framework qui respecte les standards</a:t>
            </a:r>
          </a:p>
          <a:p>
            <a:r>
              <a:rPr lang="fr-BE" dirty="0" smtClean="0"/>
              <a:t>Projet G-Cloud &lt;-&gt; besoins au niveau sécurité</a:t>
            </a: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Ins="36000" bIns="0"/>
          <a:lstStyle/>
          <a:p>
            <a:fld id="{5471B662-E07F-4B45-AF7C-5436FF003ECE}" type="slidenum">
              <a:rPr lang="en-GB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293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03648" y="137200"/>
            <a:ext cx="7740351" cy="656430"/>
          </a:xfrm>
        </p:spPr>
        <p:txBody>
          <a:bodyPr/>
          <a:lstStyle/>
          <a:p>
            <a:r>
              <a:rPr lang="fr-BE" sz="3600" dirty="0"/>
              <a:t>Cloud </a:t>
            </a:r>
            <a:r>
              <a:rPr lang="fr-BE" sz="3600" dirty="0" err="1"/>
              <a:t>security</a:t>
            </a:r>
            <a:r>
              <a:rPr lang="fr-BE" sz="3600" dirty="0"/>
              <a:t> </a:t>
            </a:r>
            <a:r>
              <a:rPr lang="fr-BE" sz="3600" dirty="0" err="1"/>
              <a:t>evaluatiemodel</a:t>
            </a:r>
            <a:r>
              <a:rPr lang="fr-BE" sz="3600" dirty="0"/>
              <a:t> (</a:t>
            </a:r>
            <a:r>
              <a:rPr lang="fr-BE" sz="3600" dirty="0" err="1"/>
              <a:t>Smals</a:t>
            </a:r>
            <a:r>
              <a:rPr lang="fr-BE" sz="3600" dirty="0" smtClean="0"/>
              <a:t>)</a:t>
            </a:r>
            <a:endParaRPr lang="fr-BE" sz="36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64253056"/>
              </p:ext>
            </p:extLst>
          </p:nvPr>
        </p:nvGraphicFramePr>
        <p:xfrm>
          <a:off x="570489" y="1190003"/>
          <a:ext cx="8229600" cy="511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ounded Rectangle 4"/>
          <p:cNvSpPr/>
          <p:nvPr/>
        </p:nvSpPr>
        <p:spPr>
          <a:xfrm>
            <a:off x="503815" y="187090"/>
            <a:ext cx="8136369" cy="1002913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40640" rIns="60960" bIns="4064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4000" kern="12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21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6816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03648" y="137200"/>
            <a:ext cx="7740351" cy="656430"/>
          </a:xfrm>
        </p:spPr>
        <p:txBody>
          <a:bodyPr/>
          <a:lstStyle/>
          <a:p>
            <a:r>
              <a:rPr lang="fr-BE" sz="3600" dirty="0"/>
              <a:t>Cloud </a:t>
            </a:r>
            <a:r>
              <a:rPr lang="fr-BE" sz="3600" dirty="0" err="1"/>
              <a:t>security</a:t>
            </a:r>
            <a:r>
              <a:rPr lang="fr-BE" sz="3600" dirty="0"/>
              <a:t> </a:t>
            </a:r>
            <a:r>
              <a:rPr lang="fr-BE" sz="3600" dirty="0" err="1"/>
              <a:t>evaluatiemodel</a:t>
            </a:r>
            <a:r>
              <a:rPr lang="fr-BE" sz="3600" dirty="0"/>
              <a:t> (</a:t>
            </a:r>
            <a:r>
              <a:rPr lang="fr-BE" sz="3600" dirty="0" err="1"/>
              <a:t>Smals</a:t>
            </a:r>
            <a:r>
              <a:rPr lang="fr-BE" sz="3600" dirty="0" smtClean="0"/>
              <a:t>)</a:t>
            </a:r>
            <a:endParaRPr lang="fr-BE" sz="3600" dirty="0"/>
          </a:p>
        </p:txBody>
      </p:sp>
      <p:sp>
        <p:nvSpPr>
          <p:cNvPr id="11" name="Rounded Rectangle 4"/>
          <p:cNvSpPr/>
          <p:nvPr/>
        </p:nvSpPr>
        <p:spPr>
          <a:xfrm>
            <a:off x="503815" y="187090"/>
            <a:ext cx="8136369" cy="1002913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40640" rIns="60960" bIns="4064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4000" kern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22</a:t>
            </a:fld>
            <a:endParaRPr lang="nl-BE" dirty="0"/>
          </a:p>
        </p:txBody>
      </p:sp>
      <p:pic>
        <p:nvPicPr>
          <p:cNvPr id="7" name="Picture 2" descr="Resultat-DfB-Compara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21" y="1703075"/>
            <a:ext cx="5243370" cy="428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smalsresearch.be/wp-content/uploads/2014/11/Resultat-governan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524" y="1807640"/>
            <a:ext cx="1586384" cy="139485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grpSp>
        <p:nvGrpSpPr>
          <p:cNvPr id="10" name="Group 9"/>
          <p:cNvGrpSpPr/>
          <p:nvPr/>
        </p:nvGrpSpPr>
        <p:grpSpPr>
          <a:xfrm>
            <a:off x="6044540" y="3536089"/>
            <a:ext cx="2885756" cy="1078267"/>
            <a:chOff x="5565249" y="10255286"/>
            <a:chExt cx="3665084" cy="1334890"/>
          </a:xfrm>
          <a:solidFill>
            <a:srgbClr val="7030A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Rounded Rectangle 11"/>
            <p:cNvSpPr/>
            <p:nvPr/>
          </p:nvSpPr>
          <p:spPr>
            <a:xfrm>
              <a:off x="5565249" y="10255286"/>
              <a:ext cx="3665084" cy="1334890"/>
            </a:xfrm>
            <a:prstGeom prst="roundRect">
              <a:avLst>
                <a:gd name="adj" fmla="val 1667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5565251" y="10391213"/>
              <a:ext cx="3585566" cy="110462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800" kern="1200" dirty="0" smtClean="0"/>
                <a:t>Beschikbaar op</a:t>
              </a:r>
              <a:endParaRPr lang="fr-BE" sz="2800" kern="1200" dirty="0" smtClean="0"/>
            </a:p>
            <a:p>
              <a:pPr lvl="0" algn="ctr" defTabSz="10668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000" kern="1200" dirty="0" smtClean="0"/>
                <a:t>www.SmalsResearch.be</a:t>
              </a:r>
            </a:p>
            <a:p>
              <a:pPr lvl="0" algn="ctr" defTabSz="10668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 smtClean="0"/>
                <a:t>Rubriek Tools</a:t>
              </a:r>
              <a:endParaRPr lang="en-GB" sz="2000" kern="1200" dirty="0"/>
            </a:p>
          </p:txBody>
        </p:sp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4169" y="1807640"/>
            <a:ext cx="1579586" cy="139485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1524" y="4986476"/>
            <a:ext cx="1581662" cy="139485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4583" y="4986476"/>
            <a:ext cx="1579038" cy="139485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5237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Réalisation des projets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Ins="36000" bIns="0"/>
          <a:lstStyle/>
          <a:p>
            <a:fld id="{13B540AB-6939-4937-A918-1D15FF1C7CE3}" type="slidenum">
              <a:rPr lang="nl-BE"/>
              <a:pPr/>
              <a:t>23</a:t>
            </a:fld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95536" y="1052736"/>
            <a:ext cx="8712968" cy="5472608"/>
          </a:xfrm>
        </p:spPr>
        <p:txBody>
          <a:bodyPr>
            <a:normAutofit fontScale="92500" lnSpcReduction="20000"/>
          </a:bodyPr>
          <a:lstStyle/>
          <a:p>
            <a:r>
              <a:rPr lang="fr-BE" dirty="0" smtClean="0"/>
              <a:t>Identification d’un besoin concret d’une institution </a:t>
            </a:r>
            <a:r>
              <a:rPr lang="fr-BE" dirty="0" smtClean="0">
                <a:sym typeface="Wingdings" panose="05000000000000000000" pitchFamily="2" charset="2"/>
              </a:rPr>
              <a:t> est-ce une mutualisation possible?</a:t>
            </a:r>
          </a:p>
          <a:p>
            <a:r>
              <a:rPr lang="fr-BE" dirty="0" smtClean="0">
                <a:sym typeface="Wingdings" panose="05000000000000000000" pitchFamily="2" charset="2"/>
              </a:rPr>
              <a:t>Intérêt des </a:t>
            </a:r>
            <a:r>
              <a:rPr lang="fr-BE" dirty="0" err="1" smtClean="0">
                <a:sym typeface="Wingdings" panose="05000000000000000000" pitchFamily="2" charset="2"/>
              </a:rPr>
              <a:t>CIO’s</a:t>
            </a:r>
            <a:r>
              <a:rPr lang="fr-BE" dirty="0" smtClean="0">
                <a:sym typeface="Wingdings" panose="05000000000000000000" pitchFamily="2" charset="2"/>
              </a:rPr>
              <a:t>?</a:t>
            </a:r>
          </a:p>
          <a:p>
            <a:r>
              <a:rPr lang="fr-BE" dirty="0">
                <a:sym typeface="Wingdings" panose="05000000000000000000" pitchFamily="2" charset="2"/>
              </a:rPr>
              <a:t>Composition d’un groupe de projet </a:t>
            </a:r>
            <a:br>
              <a:rPr lang="fr-BE" dirty="0">
                <a:sym typeface="Wingdings" panose="05000000000000000000" pitchFamily="2" charset="2"/>
              </a:rPr>
            </a:br>
            <a:r>
              <a:rPr lang="fr-BE" dirty="0" smtClean="0">
                <a:sym typeface="Wingdings" panose="05000000000000000000" pitchFamily="2" charset="2"/>
              </a:rPr>
              <a:t>cross-institutionnel</a:t>
            </a:r>
          </a:p>
          <a:p>
            <a:pPr lvl="1"/>
            <a:r>
              <a:rPr lang="fr-BE" dirty="0">
                <a:sym typeface="Wingdings" panose="05000000000000000000" pitchFamily="2" charset="2"/>
              </a:rPr>
              <a:t>d</a:t>
            </a:r>
            <a:r>
              <a:rPr lang="fr-BE" dirty="0" smtClean="0">
                <a:sym typeface="Wingdings" panose="05000000000000000000" pitchFamily="2" charset="2"/>
              </a:rPr>
              <a:t>éfinition du scope</a:t>
            </a:r>
          </a:p>
          <a:p>
            <a:pPr lvl="1"/>
            <a:r>
              <a:rPr lang="fr-BE" dirty="0">
                <a:sym typeface="Wingdings" panose="05000000000000000000" pitchFamily="2" charset="2"/>
              </a:rPr>
              <a:t>m</a:t>
            </a:r>
            <a:r>
              <a:rPr lang="fr-BE" dirty="0" smtClean="0">
                <a:sym typeface="Wingdings" panose="05000000000000000000" pitchFamily="2" charset="2"/>
              </a:rPr>
              <a:t>éthodologie</a:t>
            </a:r>
          </a:p>
          <a:p>
            <a:pPr lvl="1"/>
            <a:r>
              <a:rPr lang="fr-BE" dirty="0">
                <a:sym typeface="Wingdings" panose="05000000000000000000" pitchFamily="2" charset="2"/>
              </a:rPr>
              <a:t>c</a:t>
            </a:r>
            <a:r>
              <a:rPr lang="fr-BE" dirty="0" smtClean="0">
                <a:sym typeface="Wingdings" panose="05000000000000000000" pitchFamily="2" charset="2"/>
              </a:rPr>
              <a:t>oûts / bénéfices</a:t>
            </a:r>
          </a:p>
          <a:p>
            <a:r>
              <a:rPr lang="fr-BE" dirty="0" smtClean="0">
                <a:sym typeface="Wingdings" panose="05000000000000000000" pitchFamily="2" charset="2"/>
              </a:rPr>
              <a:t>Réalisation du projet</a:t>
            </a:r>
          </a:p>
          <a:p>
            <a:pPr lvl="1"/>
            <a:r>
              <a:rPr lang="fr-BE" dirty="0">
                <a:sym typeface="Wingdings" panose="05000000000000000000" pitchFamily="2" charset="2"/>
              </a:rPr>
              <a:t>d</a:t>
            </a:r>
            <a:r>
              <a:rPr lang="fr-BE" dirty="0" smtClean="0">
                <a:sym typeface="Wingdings" panose="05000000000000000000" pitchFamily="2" charset="2"/>
              </a:rPr>
              <a:t>evis</a:t>
            </a:r>
          </a:p>
          <a:p>
            <a:pPr lvl="1"/>
            <a:r>
              <a:rPr lang="fr-BE" dirty="0">
                <a:sym typeface="Wingdings" panose="05000000000000000000" pitchFamily="2" charset="2"/>
              </a:rPr>
              <a:t>d</a:t>
            </a:r>
            <a:r>
              <a:rPr lang="fr-BE" dirty="0" smtClean="0">
                <a:sym typeface="Wingdings" panose="05000000000000000000" pitchFamily="2" charset="2"/>
              </a:rPr>
              <a:t>éveloppement « in-house »</a:t>
            </a:r>
          </a:p>
          <a:p>
            <a:pPr lvl="1"/>
            <a:r>
              <a:rPr lang="fr-BE" dirty="0">
                <a:sym typeface="Wingdings" panose="05000000000000000000" pitchFamily="2" charset="2"/>
              </a:rPr>
              <a:t>o</a:t>
            </a:r>
            <a:r>
              <a:rPr lang="fr-BE" dirty="0" smtClean="0">
                <a:sym typeface="Wingdings" panose="05000000000000000000" pitchFamily="2" charset="2"/>
              </a:rPr>
              <a:t>u une combinaison des deux</a:t>
            </a:r>
            <a:endParaRPr lang="fr-BE" dirty="0" smtClean="0"/>
          </a:p>
          <a:p>
            <a:r>
              <a:rPr lang="fr-BE" dirty="0" smtClean="0"/>
              <a:t>! Transition mode projet -&gt; service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2946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Gedeeld</a:t>
            </a:r>
            <a:r>
              <a:rPr lang="fr-BE" dirty="0" smtClean="0"/>
              <a:t> </a:t>
            </a:r>
            <a:r>
              <a:rPr lang="fr-BE" dirty="0" err="1" smtClean="0"/>
              <a:t>procurement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Samenwerking</a:t>
            </a:r>
            <a:r>
              <a:rPr lang="fr-BE" dirty="0" smtClean="0"/>
              <a:t> rond </a:t>
            </a:r>
            <a:r>
              <a:rPr lang="fr-BE" dirty="0" err="1" smtClean="0"/>
              <a:t>overheidsopdrachten</a:t>
            </a:r>
            <a:endParaRPr lang="fr-BE" dirty="0" smtClean="0"/>
          </a:p>
          <a:p>
            <a:pPr lvl="1"/>
            <a:r>
              <a:rPr lang="fr-BE" dirty="0" err="1"/>
              <a:t>j</a:t>
            </a:r>
            <a:r>
              <a:rPr lang="fr-BE" dirty="0" err="1" smtClean="0"/>
              <a:t>uridisch</a:t>
            </a:r>
            <a:r>
              <a:rPr lang="fr-BE" dirty="0" smtClean="0"/>
              <a:t>: </a:t>
            </a:r>
            <a:r>
              <a:rPr lang="fr-BE" dirty="0" err="1" smtClean="0"/>
              <a:t>opdrachtencentrale</a:t>
            </a:r>
            <a:r>
              <a:rPr lang="fr-BE" dirty="0" smtClean="0"/>
              <a:t> clausule</a:t>
            </a:r>
          </a:p>
          <a:p>
            <a:pPr lvl="1"/>
            <a:r>
              <a:rPr lang="fr-BE" dirty="0" smtClean="0"/>
              <a:t>know-how: </a:t>
            </a:r>
            <a:r>
              <a:rPr lang="fr-BE" dirty="0" err="1" smtClean="0"/>
              <a:t>gespecialiseerde</a:t>
            </a:r>
            <a:r>
              <a:rPr lang="fr-BE" dirty="0" smtClean="0"/>
              <a:t> ICT </a:t>
            </a:r>
            <a:r>
              <a:rPr lang="fr-BE" dirty="0" err="1" smtClean="0"/>
              <a:t>aankoop</a:t>
            </a:r>
            <a:endParaRPr lang="fr-BE" dirty="0" smtClean="0"/>
          </a:p>
          <a:p>
            <a:pPr lvl="1"/>
            <a:r>
              <a:rPr lang="fr-BE" dirty="0" err="1"/>
              <a:t>e</a:t>
            </a:r>
            <a:r>
              <a:rPr lang="fr-BE" dirty="0" err="1" smtClean="0"/>
              <a:t>envoud</a:t>
            </a:r>
            <a:r>
              <a:rPr lang="fr-BE" dirty="0" smtClean="0"/>
              <a:t>: </a:t>
            </a:r>
            <a:r>
              <a:rPr lang="fr-BE" dirty="0" err="1" smtClean="0"/>
              <a:t>minder</a:t>
            </a:r>
            <a:r>
              <a:rPr lang="fr-BE" dirty="0" smtClean="0"/>
              <a:t> </a:t>
            </a:r>
            <a:r>
              <a:rPr lang="fr-BE" dirty="0" err="1" smtClean="0"/>
              <a:t>administratieve</a:t>
            </a:r>
            <a:r>
              <a:rPr lang="fr-BE" dirty="0" smtClean="0"/>
              <a:t> last </a:t>
            </a:r>
            <a:r>
              <a:rPr lang="fr-BE" dirty="0" err="1" smtClean="0"/>
              <a:t>voor</a:t>
            </a:r>
            <a:r>
              <a:rPr lang="fr-BE" dirty="0" smtClean="0"/>
              <a:t> </a:t>
            </a:r>
            <a:r>
              <a:rPr lang="fr-BE" dirty="0" err="1" smtClean="0"/>
              <a:t>private</a:t>
            </a:r>
            <a:r>
              <a:rPr lang="fr-BE" dirty="0" smtClean="0"/>
              <a:t> </a:t>
            </a:r>
            <a:r>
              <a:rPr lang="fr-BE" dirty="0" err="1" smtClean="0"/>
              <a:t>sector</a:t>
            </a:r>
            <a:r>
              <a:rPr lang="fr-BE" dirty="0" smtClean="0"/>
              <a:t> &amp; </a:t>
            </a:r>
            <a:r>
              <a:rPr lang="fr-BE" dirty="0" err="1" smtClean="0"/>
              <a:t>overheid</a:t>
            </a:r>
            <a:endParaRPr lang="fr-BE" dirty="0" smtClean="0"/>
          </a:p>
          <a:p>
            <a:pPr lvl="1"/>
            <a:r>
              <a:rPr lang="fr-BE" dirty="0" err="1"/>
              <a:t>s</a:t>
            </a:r>
            <a:r>
              <a:rPr lang="fr-BE" dirty="0" err="1" smtClean="0"/>
              <a:t>neller</a:t>
            </a:r>
            <a:r>
              <a:rPr lang="fr-BE" dirty="0" smtClean="0"/>
              <a:t> </a:t>
            </a:r>
            <a:r>
              <a:rPr lang="fr-BE" dirty="0" err="1" smtClean="0"/>
              <a:t>aankopen</a:t>
            </a:r>
            <a:r>
              <a:rPr lang="fr-BE" dirty="0" smtClean="0"/>
              <a:t> </a:t>
            </a:r>
            <a:r>
              <a:rPr lang="fr-BE" dirty="0" err="1" smtClean="0"/>
              <a:t>mogelijk</a:t>
            </a:r>
            <a:r>
              <a:rPr lang="fr-BE" dirty="0" smtClean="0"/>
              <a:t> en </a:t>
            </a:r>
            <a:r>
              <a:rPr lang="fr-BE" dirty="0" err="1" smtClean="0"/>
              <a:t>vermijden</a:t>
            </a:r>
            <a:r>
              <a:rPr lang="fr-BE" dirty="0" smtClean="0"/>
              <a:t> van </a:t>
            </a:r>
            <a:r>
              <a:rPr lang="fr-BE" dirty="0" err="1" smtClean="0"/>
              <a:t>dubbele</a:t>
            </a:r>
            <a:r>
              <a:rPr lang="fr-BE" dirty="0" smtClean="0"/>
              <a:t> </a:t>
            </a:r>
            <a:r>
              <a:rPr lang="fr-BE" dirty="0" err="1" smtClean="0"/>
              <a:t>lastenboekprocedures</a:t>
            </a:r>
            <a:endParaRPr lang="fr-BE" dirty="0" smtClean="0"/>
          </a:p>
          <a:p>
            <a:pPr lvl="1"/>
            <a:r>
              <a:rPr lang="fr-BE" dirty="0" smtClean="0"/>
              <a:t>volume–</a:t>
            </a:r>
            <a:r>
              <a:rPr lang="fr-BE" dirty="0" err="1" smtClean="0"/>
              <a:t>kortingen</a:t>
            </a:r>
            <a:r>
              <a:rPr lang="fr-BE" dirty="0" smtClean="0"/>
              <a:t> op </a:t>
            </a:r>
            <a:r>
              <a:rPr lang="fr-BE" dirty="0" err="1" smtClean="0"/>
              <a:t>prijzen</a:t>
            </a:r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Gedeeld</a:t>
            </a:r>
            <a:r>
              <a:rPr lang="fr-BE" dirty="0" smtClean="0"/>
              <a:t> </a:t>
            </a:r>
            <a:r>
              <a:rPr lang="fr-BE" dirty="0" err="1" smtClean="0"/>
              <a:t>procurement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Software </a:t>
            </a:r>
            <a:r>
              <a:rPr lang="fr-BE" dirty="0" err="1" smtClean="0"/>
              <a:t>licensing</a:t>
            </a:r>
            <a:endParaRPr lang="fr-BE" dirty="0" smtClean="0"/>
          </a:p>
          <a:p>
            <a:pPr lvl="1"/>
            <a:r>
              <a:rPr lang="fr-BE" dirty="0" err="1"/>
              <a:t>o</a:t>
            </a:r>
            <a:r>
              <a:rPr lang="fr-BE" dirty="0" err="1" smtClean="0"/>
              <a:t>nderhandelingen</a:t>
            </a:r>
            <a:r>
              <a:rPr lang="fr-BE" dirty="0" smtClean="0"/>
              <a:t> met </a:t>
            </a:r>
            <a:r>
              <a:rPr lang="fr-BE" dirty="0" err="1" smtClean="0"/>
              <a:t>aantal</a:t>
            </a:r>
            <a:r>
              <a:rPr lang="fr-BE" dirty="0" smtClean="0"/>
              <a:t> </a:t>
            </a:r>
            <a:r>
              <a:rPr lang="fr-BE" dirty="0" err="1" smtClean="0"/>
              <a:t>grote</a:t>
            </a:r>
            <a:r>
              <a:rPr lang="fr-BE" dirty="0" smtClean="0"/>
              <a:t> </a:t>
            </a:r>
            <a:r>
              <a:rPr lang="fr-BE" dirty="0" err="1" smtClean="0"/>
              <a:t>leveranciers</a:t>
            </a:r>
            <a:endParaRPr lang="fr-BE" dirty="0" smtClean="0"/>
          </a:p>
          <a:p>
            <a:pPr lvl="2"/>
            <a:r>
              <a:rPr lang="fr-BE" dirty="0" smtClean="0"/>
              <a:t>Adobe</a:t>
            </a:r>
          </a:p>
          <a:p>
            <a:pPr lvl="2"/>
            <a:r>
              <a:rPr lang="fr-BE" dirty="0" smtClean="0"/>
              <a:t>IBM</a:t>
            </a:r>
          </a:p>
          <a:p>
            <a:pPr lvl="2"/>
            <a:r>
              <a:rPr lang="fr-BE" dirty="0" smtClean="0"/>
              <a:t>Microsoft</a:t>
            </a:r>
          </a:p>
          <a:p>
            <a:pPr lvl="2"/>
            <a:r>
              <a:rPr lang="fr-BE" dirty="0" smtClean="0"/>
              <a:t>Oracle</a:t>
            </a:r>
          </a:p>
          <a:p>
            <a:pPr lvl="2"/>
            <a:r>
              <a:rPr lang="fr-BE" dirty="0" smtClean="0"/>
              <a:t>SAS</a:t>
            </a:r>
          </a:p>
          <a:p>
            <a:pPr lvl="2"/>
            <a:r>
              <a:rPr lang="nl-BE" dirty="0" smtClean="0"/>
              <a:t>…</a:t>
            </a:r>
            <a:endParaRPr lang="fr-BE" dirty="0" smtClean="0"/>
          </a:p>
          <a:p>
            <a:pPr lvl="1"/>
            <a:r>
              <a:rPr lang="fr-BE" dirty="0" err="1"/>
              <a:t>u</a:t>
            </a:r>
            <a:r>
              <a:rPr lang="fr-BE" dirty="0" err="1" smtClean="0"/>
              <a:t>itwisseling</a:t>
            </a:r>
            <a:r>
              <a:rPr lang="fr-BE" dirty="0" smtClean="0"/>
              <a:t> van </a:t>
            </a:r>
            <a:r>
              <a:rPr lang="fr-BE" dirty="0" err="1" smtClean="0"/>
              <a:t>ongebruikte</a:t>
            </a:r>
            <a:r>
              <a:rPr lang="fr-BE" dirty="0" smtClean="0"/>
              <a:t> </a:t>
            </a:r>
            <a:r>
              <a:rPr lang="fr-BE" dirty="0" err="1" smtClean="0"/>
              <a:t>licenties</a:t>
            </a:r>
            <a:endParaRPr lang="fr-BE" dirty="0" smtClean="0"/>
          </a:p>
          <a:p>
            <a:pPr lvl="1"/>
            <a:endParaRPr lang="fr-B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8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rIns="36000" bIns="0"/>
          <a:lstStyle/>
          <a:p>
            <a:fld id="{13B540AB-6939-4937-A918-1D15FF1C7CE3}" type="slidenum">
              <a:rPr lang="nl-BE"/>
              <a:pPr/>
              <a:t>26</a:t>
            </a:fld>
            <a:endParaRPr lang="nl-BE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28" y="692696"/>
            <a:ext cx="7121996" cy="582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8424" y="764704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3210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rIns="36000" bIns="0"/>
          <a:lstStyle/>
          <a:p>
            <a:fld id="{13B540AB-6939-4937-A918-1D15FF1C7CE3}" type="slidenum">
              <a:rPr lang="nl-BE"/>
              <a:pPr/>
              <a:t>27</a:t>
            </a:fld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5" y="116632"/>
            <a:ext cx="9016441" cy="636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58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Datacenter consolidatie</a:t>
            </a:r>
            <a:endParaRPr lang="fr-BE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idx="4294967295"/>
          </p:nvPr>
        </p:nvSpPr>
        <p:spPr>
          <a:xfrm>
            <a:off x="457200" y="1052736"/>
            <a:ext cx="4040188" cy="6397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BE" dirty="0" smtClean="0"/>
              <a:t>VAN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92498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800" dirty="0" smtClean="0">
                <a:solidFill>
                  <a:schemeClr val="accent1"/>
                </a:solidFill>
              </a:rPr>
              <a:t>ca. 40 </a:t>
            </a:r>
            <a:r>
              <a:rPr lang="fr-BE" sz="2800" dirty="0" err="1" smtClean="0">
                <a:solidFill>
                  <a:schemeClr val="accent1"/>
                </a:solidFill>
              </a:rPr>
              <a:t>datacenters</a:t>
            </a:r>
            <a:r>
              <a:rPr lang="fr-BE" sz="2800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nl-BE" sz="2800" dirty="0" smtClean="0">
                <a:solidFill>
                  <a:schemeClr val="accent1"/>
                </a:solidFill>
              </a:rPr>
              <a:t>≠ schaal</a:t>
            </a:r>
            <a:endParaRPr lang="fr-BE" sz="2800" dirty="0" smtClean="0">
              <a:solidFill>
                <a:schemeClr val="accent1"/>
              </a:solidFill>
            </a:endParaRPr>
          </a:p>
          <a:p>
            <a:r>
              <a:rPr lang="fr-BE" sz="2800" dirty="0" err="1">
                <a:solidFill>
                  <a:schemeClr val="accent1"/>
                </a:solidFill>
              </a:rPr>
              <a:t>l</a:t>
            </a:r>
            <a:r>
              <a:rPr lang="fr-BE" sz="2800" dirty="0" err="1" smtClean="0">
                <a:solidFill>
                  <a:schemeClr val="accent1"/>
                </a:solidFill>
              </a:rPr>
              <a:t>egacy</a:t>
            </a:r>
            <a:r>
              <a:rPr lang="fr-BE" sz="2800" dirty="0" smtClean="0">
                <a:solidFill>
                  <a:schemeClr val="accent1"/>
                </a:solidFill>
              </a:rPr>
              <a:t>, </a:t>
            </a:r>
            <a:r>
              <a:rPr lang="fr-BE" sz="2800" dirty="0" err="1" smtClean="0">
                <a:solidFill>
                  <a:schemeClr val="accent1"/>
                </a:solidFill>
              </a:rPr>
              <a:t>complexiteit</a:t>
            </a:r>
            <a:endParaRPr lang="fr-BE" sz="2800" dirty="0" smtClean="0">
              <a:solidFill>
                <a:schemeClr val="accent1"/>
              </a:solidFill>
            </a:endParaRPr>
          </a:p>
          <a:p>
            <a:r>
              <a:rPr lang="fr-BE" sz="2800" dirty="0" err="1">
                <a:solidFill>
                  <a:schemeClr val="accent1"/>
                </a:solidFill>
              </a:rPr>
              <a:t>h</a:t>
            </a:r>
            <a:r>
              <a:rPr lang="fr-BE" sz="2800" dirty="0" err="1" smtClean="0">
                <a:solidFill>
                  <a:schemeClr val="accent1"/>
                </a:solidFill>
              </a:rPr>
              <a:t>oge</a:t>
            </a:r>
            <a:r>
              <a:rPr lang="fr-BE" sz="2800" dirty="0" smtClean="0">
                <a:solidFill>
                  <a:schemeClr val="accent1"/>
                </a:solidFill>
              </a:rPr>
              <a:t> </a:t>
            </a:r>
            <a:r>
              <a:rPr lang="fr-BE" sz="2800" dirty="0" err="1" smtClean="0">
                <a:solidFill>
                  <a:schemeClr val="accent1"/>
                </a:solidFill>
              </a:rPr>
              <a:t>kost</a:t>
            </a:r>
            <a:r>
              <a:rPr lang="fr-BE" sz="2800" dirty="0" smtClean="0">
                <a:solidFill>
                  <a:schemeClr val="accent1"/>
                </a:solidFill>
              </a:rPr>
              <a:t> </a:t>
            </a:r>
            <a:r>
              <a:rPr lang="fr-BE" sz="2800" dirty="0" err="1" smtClean="0">
                <a:solidFill>
                  <a:schemeClr val="accent1"/>
                </a:solidFill>
              </a:rPr>
              <a:t>connectiviteit</a:t>
            </a:r>
            <a:r>
              <a:rPr lang="fr-BE" sz="2800" dirty="0" smtClean="0">
                <a:solidFill>
                  <a:schemeClr val="accent1"/>
                </a:solidFill>
              </a:rPr>
              <a:t> per datacenter</a:t>
            </a:r>
          </a:p>
          <a:p>
            <a:r>
              <a:rPr lang="nl-BE" sz="2800" dirty="0">
                <a:solidFill>
                  <a:schemeClr val="accent1"/>
                </a:solidFill>
              </a:rPr>
              <a:t>≠ </a:t>
            </a:r>
            <a:r>
              <a:rPr lang="nl-BE" sz="2800" dirty="0" smtClean="0">
                <a:solidFill>
                  <a:schemeClr val="accent1"/>
                </a:solidFill>
              </a:rPr>
              <a:t> service levels</a:t>
            </a:r>
            <a:endParaRPr lang="fr-BE" sz="2800" dirty="0" smtClean="0">
              <a:solidFill>
                <a:schemeClr val="accent1"/>
              </a:solidFill>
            </a:endParaRPr>
          </a:p>
          <a:p>
            <a:r>
              <a:rPr lang="fr-BE" sz="2800" dirty="0">
                <a:solidFill>
                  <a:schemeClr val="accent1"/>
                </a:solidFill>
              </a:rPr>
              <a:t>p</a:t>
            </a:r>
            <a:r>
              <a:rPr lang="fr-BE" sz="2800" dirty="0" smtClean="0">
                <a:solidFill>
                  <a:schemeClr val="accent1"/>
                </a:solidFill>
              </a:rPr>
              <a:t>ower &amp; </a:t>
            </a:r>
            <a:r>
              <a:rPr lang="fr-BE" sz="2800" dirty="0" err="1" smtClean="0">
                <a:solidFill>
                  <a:schemeClr val="accent1"/>
                </a:solidFill>
              </a:rPr>
              <a:t>cooling</a:t>
            </a:r>
            <a:r>
              <a:rPr lang="fr-BE" sz="2800" dirty="0" smtClean="0">
                <a:solidFill>
                  <a:schemeClr val="accent1"/>
                </a:solidFill>
              </a:rPr>
              <a:t> </a:t>
            </a:r>
            <a:r>
              <a:rPr lang="fr-BE" sz="2800" dirty="0" err="1" smtClean="0">
                <a:solidFill>
                  <a:schemeClr val="accent1"/>
                </a:solidFill>
              </a:rPr>
              <a:t>limitaties</a:t>
            </a:r>
            <a:endParaRPr lang="fr-BE" sz="2800" dirty="0" smtClean="0">
              <a:solidFill>
                <a:schemeClr val="accent1"/>
              </a:solidFill>
            </a:endParaRPr>
          </a:p>
          <a:p>
            <a:r>
              <a:rPr lang="nl-BE" sz="2800" dirty="0" smtClean="0">
                <a:solidFill>
                  <a:schemeClr val="accent1"/>
                </a:solidFill>
              </a:rPr>
              <a:t>aparte supervisie</a:t>
            </a:r>
            <a:endParaRPr lang="fr-BE" sz="2800" dirty="0" smtClean="0">
              <a:solidFill>
                <a:schemeClr val="accent1"/>
              </a:solidFill>
            </a:endParaRPr>
          </a:p>
          <a:p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645029" y="1052736"/>
            <a:ext cx="4041775" cy="6397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BE" dirty="0" smtClean="0"/>
              <a:t>NAAR</a:t>
            </a:r>
            <a:endParaRPr lang="en-GB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645029" y="1692498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800" dirty="0" smtClean="0">
                <a:solidFill>
                  <a:schemeClr val="accent1"/>
                </a:solidFill>
              </a:rPr>
              <a:t>ca. 4 </a:t>
            </a:r>
            <a:r>
              <a:rPr lang="fr-BE" sz="2800" dirty="0" err="1" smtClean="0">
                <a:solidFill>
                  <a:schemeClr val="accent1"/>
                </a:solidFill>
              </a:rPr>
              <a:t>datacenters</a:t>
            </a:r>
            <a:endParaRPr lang="fr-BE" sz="2800" dirty="0" smtClean="0">
              <a:solidFill>
                <a:schemeClr val="accent1"/>
              </a:solidFill>
            </a:endParaRPr>
          </a:p>
          <a:p>
            <a:r>
              <a:rPr lang="fr-BE" sz="2800" dirty="0" err="1">
                <a:solidFill>
                  <a:schemeClr val="accent1"/>
                </a:solidFill>
              </a:rPr>
              <a:t>g</a:t>
            </a:r>
            <a:r>
              <a:rPr lang="fr-BE" sz="2800" dirty="0" err="1" smtClean="0">
                <a:solidFill>
                  <a:schemeClr val="accent1"/>
                </a:solidFill>
              </a:rPr>
              <a:t>rote</a:t>
            </a:r>
            <a:r>
              <a:rPr lang="fr-BE" sz="2800" dirty="0" smtClean="0">
                <a:solidFill>
                  <a:schemeClr val="accent1"/>
                </a:solidFill>
              </a:rPr>
              <a:t> </a:t>
            </a:r>
            <a:r>
              <a:rPr lang="fr-BE" sz="2800" dirty="0" err="1" smtClean="0">
                <a:solidFill>
                  <a:schemeClr val="accent1"/>
                </a:solidFill>
              </a:rPr>
              <a:t>schaal</a:t>
            </a:r>
            <a:endParaRPr lang="fr-BE" sz="2800" dirty="0" smtClean="0">
              <a:solidFill>
                <a:schemeClr val="accent1"/>
              </a:solidFill>
            </a:endParaRPr>
          </a:p>
          <a:p>
            <a:r>
              <a:rPr lang="fr-BE" sz="2800" dirty="0" err="1" smtClean="0">
                <a:solidFill>
                  <a:schemeClr val="accent1"/>
                </a:solidFill>
              </a:rPr>
              <a:t>gestandaardiseerd</a:t>
            </a:r>
            <a:endParaRPr lang="fr-BE" sz="2800" dirty="0" smtClean="0">
              <a:solidFill>
                <a:schemeClr val="accent1"/>
              </a:solidFill>
            </a:endParaRPr>
          </a:p>
          <a:p>
            <a:r>
              <a:rPr lang="fr-BE" sz="2800" dirty="0">
                <a:solidFill>
                  <a:schemeClr val="accent1"/>
                </a:solidFill>
              </a:rPr>
              <a:t>h</a:t>
            </a:r>
            <a:r>
              <a:rPr lang="fr-BE" sz="2800" dirty="0" smtClean="0">
                <a:solidFill>
                  <a:schemeClr val="accent1"/>
                </a:solidFill>
              </a:rPr>
              <a:t>igh-speed </a:t>
            </a:r>
            <a:r>
              <a:rPr lang="fr-BE" sz="2800" dirty="0" err="1" smtClean="0">
                <a:solidFill>
                  <a:schemeClr val="accent1"/>
                </a:solidFill>
              </a:rPr>
              <a:t>fiber</a:t>
            </a:r>
            <a:r>
              <a:rPr lang="fr-BE" sz="2800" dirty="0" smtClean="0">
                <a:solidFill>
                  <a:schemeClr val="accent1"/>
                </a:solidFill>
              </a:rPr>
              <a:t> </a:t>
            </a:r>
            <a:r>
              <a:rPr lang="fr-BE" sz="2800" dirty="0" err="1" smtClean="0">
                <a:solidFill>
                  <a:schemeClr val="accent1"/>
                </a:solidFill>
              </a:rPr>
              <a:t>interconnectie</a:t>
            </a:r>
            <a:endParaRPr lang="fr-BE" sz="2800" dirty="0" smtClean="0">
              <a:solidFill>
                <a:schemeClr val="accent1"/>
              </a:solidFill>
            </a:endParaRPr>
          </a:p>
          <a:p>
            <a:r>
              <a:rPr lang="fr-BE" sz="2800" dirty="0" smtClean="0">
                <a:solidFill>
                  <a:schemeClr val="accent1"/>
                </a:solidFill>
              </a:rPr>
              <a:t>24x7 services</a:t>
            </a:r>
          </a:p>
          <a:p>
            <a:r>
              <a:rPr lang="fr-BE" sz="2800" dirty="0">
                <a:solidFill>
                  <a:schemeClr val="accent1"/>
                </a:solidFill>
              </a:rPr>
              <a:t>f</a:t>
            </a:r>
            <a:r>
              <a:rPr lang="fr-BE" sz="2800" dirty="0" smtClean="0">
                <a:solidFill>
                  <a:schemeClr val="accent1"/>
                </a:solidFill>
              </a:rPr>
              <a:t>uture-proof power &amp; </a:t>
            </a:r>
            <a:r>
              <a:rPr lang="fr-BE" sz="2800" dirty="0" err="1" smtClean="0">
                <a:solidFill>
                  <a:schemeClr val="accent1"/>
                </a:solidFill>
              </a:rPr>
              <a:t>cooling</a:t>
            </a:r>
            <a:endParaRPr lang="fr-BE" sz="2800" dirty="0">
              <a:solidFill>
                <a:schemeClr val="accent1"/>
              </a:solidFill>
            </a:endParaRPr>
          </a:p>
          <a:p>
            <a:r>
              <a:rPr lang="nl-BE" sz="2800" dirty="0" smtClean="0">
                <a:solidFill>
                  <a:schemeClr val="accent1"/>
                </a:solidFill>
              </a:rPr>
              <a:t>gemeenschappelijke supervisie</a:t>
            </a:r>
            <a:endParaRPr lang="fr-BE" sz="2800" dirty="0" smtClean="0">
              <a:solidFill>
                <a:schemeClr val="accent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28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4800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Datacenter consolidatie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Samenwerking Regie der Gebouwen / FOD Financiën / Smals</a:t>
            </a:r>
            <a:endParaRPr lang="fr-BE" dirty="0" smtClean="0"/>
          </a:p>
          <a:p>
            <a:r>
              <a:rPr lang="fr-BE" dirty="0" smtClean="0"/>
              <a:t>Finance Tower (FINTO)</a:t>
            </a:r>
          </a:p>
          <a:p>
            <a:r>
              <a:rPr lang="fr-BE" dirty="0" err="1" smtClean="0"/>
              <a:t>Industrielaan</a:t>
            </a:r>
            <a:r>
              <a:rPr lang="fr-BE" dirty="0" smtClean="0"/>
              <a:t> (IN)</a:t>
            </a:r>
          </a:p>
          <a:p>
            <a:r>
              <a:rPr lang="fr-BE" dirty="0" err="1" smtClean="0"/>
              <a:t>North</a:t>
            </a:r>
            <a:r>
              <a:rPr lang="fr-BE" dirty="0" smtClean="0"/>
              <a:t> </a:t>
            </a:r>
            <a:r>
              <a:rPr lang="fr-BE" dirty="0" err="1" smtClean="0"/>
              <a:t>Galaxy</a:t>
            </a:r>
            <a:r>
              <a:rPr lang="fr-BE" dirty="0" smtClean="0"/>
              <a:t> (</a:t>
            </a:r>
            <a:r>
              <a:rPr lang="fr-BE" dirty="0" err="1" smtClean="0"/>
              <a:t>MinFin</a:t>
            </a:r>
            <a:r>
              <a:rPr lang="fr-BE" dirty="0" smtClean="0"/>
              <a:t>)</a:t>
            </a:r>
          </a:p>
          <a:p>
            <a:r>
              <a:rPr lang="fr-BE" dirty="0" err="1" smtClean="0"/>
              <a:t>Willebroekkaai</a:t>
            </a:r>
            <a:r>
              <a:rPr lang="fr-BE" dirty="0" smtClean="0"/>
              <a:t> (UP)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4669516"/>
            <a:ext cx="1544775" cy="156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614" y="4669517"/>
            <a:ext cx="1567794" cy="156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669516"/>
            <a:ext cx="1563091" cy="156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4669518"/>
            <a:ext cx="1674381" cy="156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55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Contexte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662-E07F-4B45-AF7C-5436FF003ECE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292080" y="2564904"/>
            <a:ext cx="3096344" cy="165618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BE" sz="3200" dirty="0" err="1" smtClean="0">
                <a:solidFill>
                  <a:srgbClr val="C0504D"/>
                </a:solidFill>
              </a:rPr>
              <a:t>Efficacité</a:t>
            </a:r>
            <a:r>
              <a:rPr lang="nl-BE" sz="3200" dirty="0" smtClean="0">
                <a:solidFill>
                  <a:srgbClr val="C0504D"/>
                </a:solidFill>
              </a:rPr>
              <a:t> </a:t>
            </a:r>
            <a:r>
              <a:rPr lang="nl-BE" sz="3600" dirty="0" smtClean="0">
                <a:solidFill>
                  <a:srgbClr val="C0504D"/>
                </a:solidFill>
                <a:latin typeface="Wingdings" panose="05000000000000000000" pitchFamily="2" charset="2"/>
              </a:rPr>
              <a:t>á</a:t>
            </a:r>
            <a:endParaRPr lang="nl-BE" sz="3200" dirty="0">
              <a:solidFill>
                <a:srgbClr val="C0504D"/>
              </a:solidFill>
              <a:latin typeface="Symbol" panose="05050102010706020507" pitchFamily="18" charset="2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59632" y="2564904"/>
            <a:ext cx="3096344" cy="165618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BE" sz="3200" dirty="0" err="1" smtClean="0">
                <a:solidFill>
                  <a:srgbClr val="C0504D"/>
                </a:solidFill>
              </a:rPr>
              <a:t>Coûts</a:t>
            </a:r>
            <a:r>
              <a:rPr lang="nl-BE" sz="3200" dirty="0" smtClean="0">
                <a:solidFill>
                  <a:srgbClr val="C0504D"/>
                </a:solidFill>
              </a:rPr>
              <a:t> </a:t>
            </a:r>
            <a:r>
              <a:rPr lang="nl-BE" sz="3600" dirty="0" smtClean="0">
                <a:solidFill>
                  <a:srgbClr val="C0504D"/>
                </a:solidFill>
                <a:latin typeface="Wingdings" panose="05000000000000000000" pitchFamily="2" charset="2"/>
              </a:rPr>
              <a:t>â</a:t>
            </a:r>
            <a:endParaRPr lang="nl-BE" sz="3200" dirty="0">
              <a:solidFill>
                <a:srgbClr val="C0504D"/>
              </a:solidFill>
              <a:latin typeface="Symbol" panose="05050102010706020507" pitchFamily="18" charset="2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03848" y="4869160"/>
            <a:ext cx="3096344" cy="165618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BE" sz="3200" dirty="0" err="1" smtClean="0">
                <a:solidFill>
                  <a:srgbClr val="C0504D"/>
                </a:solidFill>
              </a:rPr>
              <a:t>Qualité</a:t>
            </a:r>
            <a:r>
              <a:rPr lang="nl-BE" sz="3200" dirty="0" smtClean="0">
                <a:solidFill>
                  <a:srgbClr val="C0504D"/>
                </a:solidFill>
              </a:rPr>
              <a:t> </a:t>
            </a:r>
            <a:r>
              <a:rPr lang="nl-BE" sz="3600" dirty="0" smtClean="0">
                <a:solidFill>
                  <a:srgbClr val="C0504D"/>
                </a:solidFill>
                <a:latin typeface="Wingdings" panose="05000000000000000000" pitchFamily="2" charset="2"/>
              </a:rPr>
              <a:t>á</a:t>
            </a:r>
            <a:endParaRPr lang="nl-BE" sz="3200" dirty="0">
              <a:solidFill>
                <a:srgbClr val="C0504D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5312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6209182" y="2753024"/>
            <a:ext cx="1171130" cy="110875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228702" y="2957662"/>
            <a:ext cx="1151610" cy="104740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071365" y="2853662"/>
            <a:ext cx="1151610" cy="100811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228702" y="2596171"/>
            <a:ext cx="1071736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159648" y="2420888"/>
            <a:ext cx="1071736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156176" y="4221088"/>
            <a:ext cx="1071736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40152" y="2957662"/>
            <a:ext cx="0" cy="946404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Datacenter-</a:t>
            </a:r>
            <a:r>
              <a:rPr lang="fr-BE" dirty="0" err="1" smtClean="0"/>
              <a:t>consolidatie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89660"/>
            <a:ext cx="3888432" cy="543568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fr-BE" sz="2800" dirty="0" smtClean="0"/>
              <a:t>Performante </a:t>
            </a:r>
            <a:r>
              <a:rPr lang="fr-BE" sz="2800" dirty="0" err="1"/>
              <a:t>interconnecties</a:t>
            </a:r>
            <a:r>
              <a:rPr lang="fr-BE" sz="2800" dirty="0"/>
              <a:t> (DWDM, Extranet, </a:t>
            </a:r>
            <a:r>
              <a:rPr lang="fr-BE" sz="2800" dirty="0" err="1"/>
              <a:t>Belnet</a:t>
            </a:r>
            <a:r>
              <a:rPr lang="fr-BE" sz="2800" dirty="0"/>
              <a:t>, </a:t>
            </a:r>
            <a:r>
              <a:rPr lang="fr-BE" sz="2800" dirty="0" err="1"/>
              <a:t>commerciële</a:t>
            </a:r>
            <a:r>
              <a:rPr lang="fr-BE" sz="2800" dirty="0"/>
              <a:t> </a:t>
            </a:r>
            <a:r>
              <a:rPr lang="fr-BE" sz="2800" dirty="0" err="1"/>
              <a:t>operatoren</a:t>
            </a:r>
            <a:r>
              <a:rPr lang="fr-BE" sz="2800" dirty="0"/>
              <a:t>…)</a:t>
            </a:r>
          </a:p>
          <a:p>
            <a:pPr>
              <a:spcBef>
                <a:spcPts val="1200"/>
              </a:spcBef>
            </a:pPr>
            <a:r>
              <a:rPr lang="fr-BE" sz="2800" dirty="0"/>
              <a:t>24x7 </a:t>
            </a:r>
            <a:r>
              <a:rPr lang="fr-BE" sz="2800" dirty="0" err="1"/>
              <a:t>Bewaking</a:t>
            </a:r>
            <a:r>
              <a:rPr lang="fr-BE" sz="2800" dirty="0"/>
              <a:t> &amp; </a:t>
            </a:r>
            <a:r>
              <a:rPr lang="fr-BE" sz="2800" dirty="0" err="1"/>
              <a:t>beheer</a:t>
            </a:r>
            <a:endParaRPr lang="fr-BE" sz="2800" dirty="0"/>
          </a:p>
          <a:p>
            <a:pPr>
              <a:spcBef>
                <a:spcPts val="1200"/>
              </a:spcBef>
            </a:pPr>
            <a:r>
              <a:rPr lang="fr-BE" sz="2800" dirty="0"/>
              <a:t>SLA (end-to-end</a:t>
            </a:r>
            <a:r>
              <a:rPr lang="fr-BE" sz="2800" dirty="0" smtClean="0"/>
              <a:t>):            </a:t>
            </a:r>
            <a:r>
              <a:rPr lang="fr-BE" sz="2800" dirty="0"/>
              <a:t>&gt;99,9% </a:t>
            </a:r>
            <a:endParaRPr lang="fr-BE" sz="2800" dirty="0" smtClean="0"/>
          </a:p>
          <a:p>
            <a:pPr>
              <a:spcBef>
                <a:spcPts val="1200"/>
              </a:spcBef>
            </a:pPr>
            <a:r>
              <a:rPr lang="fr-BE" sz="2800" dirty="0" smtClean="0"/>
              <a:t>Future-proof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2" descr="g-clo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589" y="1124744"/>
            <a:ext cx="10763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84" y="3861048"/>
            <a:ext cx="814410" cy="76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975" y="2170982"/>
            <a:ext cx="814410" cy="82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404" y="2157866"/>
            <a:ext cx="820606" cy="83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404" y="3857319"/>
            <a:ext cx="820606" cy="76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724128" y="2990119"/>
            <a:ext cx="0" cy="86036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292080" y="2853662"/>
            <a:ext cx="254392" cy="232581"/>
          </a:xfrm>
          <a:prstGeom prst="ellipse">
            <a:avLst/>
          </a:prstGeom>
          <a:solidFill>
            <a:schemeClr val="bg1"/>
          </a:solidFill>
          <a:ln w="38100">
            <a:solidFill>
              <a:srgbClr val="57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5292080" y="4509206"/>
            <a:ext cx="254392" cy="232581"/>
          </a:xfrm>
          <a:prstGeom prst="ellipse">
            <a:avLst/>
          </a:prstGeom>
          <a:solidFill>
            <a:schemeClr val="bg1"/>
          </a:solidFill>
          <a:ln w="38100">
            <a:solidFill>
              <a:srgbClr val="57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7918008" y="4509206"/>
            <a:ext cx="254392" cy="232581"/>
          </a:xfrm>
          <a:prstGeom prst="ellipse">
            <a:avLst/>
          </a:prstGeom>
          <a:solidFill>
            <a:schemeClr val="bg1"/>
          </a:solidFill>
          <a:ln w="38100">
            <a:solidFill>
              <a:srgbClr val="57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7918008" y="2880661"/>
            <a:ext cx="254392" cy="232581"/>
          </a:xfrm>
          <a:prstGeom prst="ellipse">
            <a:avLst/>
          </a:prstGeom>
          <a:solidFill>
            <a:schemeClr val="bg1"/>
          </a:solidFill>
          <a:ln w="38100">
            <a:solidFill>
              <a:srgbClr val="57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5979618" y="5589240"/>
            <a:ext cx="254392" cy="232581"/>
          </a:xfrm>
          <a:prstGeom prst="ellipse">
            <a:avLst/>
          </a:prstGeom>
          <a:solidFill>
            <a:schemeClr val="bg1"/>
          </a:solidFill>
          <a:ln w="38100">
            <a:solidFill>
              <a:srgbClr val="57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5940152" y="5157192"/>
            <a:ext cx="28855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5940152" y="5309592"/>
            <a:ext cx="28855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940152" y="5445224"/>
            <a:ext cx="28855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372200" y="5147900"/>
            <a:ext cx="235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Glasvezel-verbindingen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6372200" y="5507940"/>
            <a:ext cx="79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Belnet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15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VISUALS\Smals-sites\Datacenter\Datacenter UP\Datacenter UP-54-c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261" y="1268760"/>
            <a:ext cx="39951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:\VISUALS\Smals-sites\Datacenter\Datacenter UP\Datacenter UP-43-cu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05064"/>
            <a:ext cx="4536104" cy="240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Ecologisch</a:t>
            </a:r>
            <a:r>
              <a:rPr lang="fr-BE" dirty="0" smtClean="0"/>
              <a:t> en </a:t>
            </a:r>
            <a:r>
              <a:rPr lang="fr-BE" dirty="0" err="1" smtClean="0"/>
              <a:t>economisch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676"/>
            <a:ext cx="4114800" cy="5147652"/>
          </a:xfrm>
        </p:spPr>
        <p:txBody>
          <a:bodyPr>
            <a:normAutofit/>
          </a:bodyPr>
          <a:lstStyle/>
          <a:p>
            <a:r>
              <a:rPr lang="fr-BE" sz="2800" dirty="0" err="1" smtClean="0"/>
              <a:t>Koeling</a:t>
            </a:r>
            <a:r>
              <a:rPr lang="fr-BE" sz="2800" dirty="0" smtClean="0"/>
              <a:t> met </a:t>
            </a:r>
            <a:r>
              <a:rPr lang="fr-BE" sz="2800" dirty="0" err="1" smtClean="0"/>
              <a:t>buitenlucht</a:t>
            </a:r>
            <a:endParaRPr lang="fr-BE" sz="2800" dirty="0" smtClean="0"/>
          </a:p>
          <a:p>
            <a:r>
              <a:rPr lang="fr-BE" sz="2800" dirty="0" err="1" smtClean="0"/>
              <a:t>Koeling</a:t>
            </a:r>
            <a:r>
              <a:rPr lang="fr-BE" sz="2800" dirty="0" smtClean="0"/>
              <a:t> met water (</a:t>
            </a:r>
            <a:r>
              <a:rPr lang="fr-BE" sz="2800" dirty="0" err="1" smtClean="0"/>
              <a:t>kanaal</a:t>
            </a:r>
            <a:r>
              <a:rPr lang="fr-BE" sz="2800" dirty="0" smtClean="0"/>
              <a:t>)</a:t>
            </a:r>
          </a:p>
          <a:p>
            <a:r>
              <a:rPr lang="fr-BE" sz="2800" dirty="0" err="1" smtClean="0"/>
              <a:t>Sterk</a:t>
            </a:r>
            <a:r>
              <a:rPr lang="fr-BE" sz="2800" dirty="0" smtClean="0"/>
              <a:t> </a:t>
            </a:r>
            <a:r>
              <a:rPr lang="fr-BE" sz="2800" dirty="0" err="1" smtClean="0"/>
              <a:t>kostenbesparend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027" name="Picture 3" descr="Y:\VISUALS\Smals-sites\Datacenter\Datacenter-13-cut'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3459782" cy="240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56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899" y="137200"/>
            <a:ext cx="7334573" cy="656430"/>
          </a:xfrm>
        </p:spPr>
        <p:txBody>
          <a:bodyPr/>
          <a:lstStyle/>
          <a:p>
            <a:r>
              <a:rPr lang="fr-BE" dirty="0" err="1" smtClean="0"/>
              <a:t>Omgevingsbeveiliging</a:t>
            </a:r>
            <a:r>
              <a:rPr lang="fr-BE" dirty="0" smtClean="0"/>
              <a:t> </a:t>
            </a:r>
            <a:r>
              <a:rPr lang="fr-BE" dirty="0" err="1" smtClean="0"/>
              <a:t>Tier</a:t>
            </a:r>
            <a:r>
              <a:rPr lang="fr-BE" dirty="0" smtClean="0"/>
              <a:t> 3+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2962672" cy="5400600"/>
          </a:xfrm>
        </p:spPr>
        <p:txBody>
          <a:bodyPr>
            <a:normAutofit/>
          </a:bodyPr>
          <a:lstStyle/>
          <a:p>
            <a:r>
              <a:rPr lang="fr-BE" sz="2400" dirty="0" err="1" smtClean="0"/>
              <a:t>Stroomtoevoer</a:t>
            </a:r>
            <a:r>
              <a:rPr lang="fr-BE" sz="2400" b="1" dirty="0" smtClean="0">
                <a:solidFill>
                  <a:srgbClr val="B1027C"/>
                </a:solidFill>
              </a:rPr>
              <a:t>*</a:t>
            </a:r>
            <a:endParaRPr lang="fr-BE" sz="2400" dirty="0" smtClean="0"/>
          </a:p>
          <a:p>
            <a:r>
              <a:rPr lang="fr-BE" sz="2400" dirty="0" smtClean="0"/>
              <a:t>UPS (</a:t>
            </a:r>
            <a:r>
              <a:rPr lang="fr-BE" sz="2400" dirty="0" err="1" smtClean="0"/>
              <a:t>batterijen</a:t>
            </a:r>
            <a:r>
              <a:rPr lang="fr-BE" sz="2400" dirty="0" smtClean="0"/>
              <a:t>)</a:t>
            </a:r>
            <a:r>
              <a:rPr lang="fr-BE" sz="2400" b="1" dirty="0" smtClean="0">
                <a:solidFill>
                  <a:srgbClr val="B1027C"/>
                </a:solidFill>
              </a:rPr>
              <a:t>*</a:t>
            </a:r>
            <a:endParaRPr lang="fr-BE" sz="2400" dirty="0" smtClean="0"/>
          </a:p>
          <a:p>
            <a:r>
              <a:rPr lang="fr-BE" sz="2400" dirty="0" err="1" smtClean="0"/>
              <a:t>Dieselgeneratoren</a:t>
            </a:r>
            <a:r>
              <a:rPr lang="fr-BE" sz="2400" b="1" dirty="0" smtClean="0">
                <a:solidFill>
                  <a:srgbClr val="B1027C"/>
                </a:solidFill>
              </a:rPr>
              <a:t>*</a:t>
            </a:r>
            <a:endParaRPr lang="fr-BE" sz="2400" dirty="0" smtClean="0"/>
          </a:p>
          <a:p>
            <a:r>
              <a:rPr lang="fr-BE" sz="2400" dirty="0" err="1" smtClean="0"/>
              <a:t>Koeling</a:t>
            </a:r>
            <a:r>
              <a:rPr lang="fr-BE" sz="2400" b="1" dirty="0" smtClean="0">
                <a:solidFill>
                  <a:srgbClr val="B1027C"/>
                </a:solidFill>
              </a:rPr>
              <a:t>*</a:t>
            </a:r>
            <a:endParaRPr lang="fr-BE" sz="2400" dirty="0" smtClean="0"/>
          </a:p>
          <a:p>
            <a:r>
              <a:rPr lang="fr-BE" sz="2400" dirty="0" err="1" smtClean="0"/>
              <a:t>Netwerktoegang</a:t>
            </a:r>
            <a:r>
              <a:rPr lang="fr-BE" sz="2400" b="1" dirty="0" smtClean="0">
                <a:solidFill>
                  <a:srgbClr val="B1027C"/>
                </a:solidFill>
              </a:rPr>
              <a:t>*</a:t>
            </a:r>
          </a:p>
          <a:p>
            <a:r>
              <a:rPr lang="fr-BE" sz="2400" dirty="0" err="1" smtClean="0"/>
              <a:t>Toegangscontrole</a:t>
            </a:r>
            <a:endParaRPr lang="fr-BE" sz="2400" dirty="0" smtClean="0"/>
          </a:p>
          <a:p>
            <a:r>
              <a:rPr lang="fr-BE" sz="2400" dirty="0" err="1" smtClean="0"/>
              <a:t>Bewaking</a:t>
            </a:r>
            <a:r>
              <a:rPr lang="fr-BE" sz="2400" dirty="0" smtClean="0"/>
              <a:t> 24x7</a:t>
            </a:r>
          </a:p>
          <a:p>
            <a:r>
              <a:rPr lang="fr-BE" sz="2400" dirty="0" err="1" smtClean="0"/>
              <a:t>Branddetectie</a:t>
            </a:r>
            <a:endParaRPr lang="fr-BE" sz="2400" dirty="0" smtClean="0"/>
          </a:p>
          <a:p>
            <a:r>
              <a:rPr lang="fr-BE" sz="2400" dirty="0" err="1" smtClean="0"/>
              <a:t>Blusinstallaties</a:t>
            </a:r>
            <a:endParaRPr lang="fr-BE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884" y="2996952"/>
            <a:ext cx="1584176" cy="15841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68760"/>
            <a:ext cx="1586379" cy="15841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442" y="4725143"/>
            <a:ext cx="1570358" cy="15681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002285"/>
            <a:ext cx="1570358" cy="15703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564" y="1282578"/>
            <a:ext cx="1570358" cy="15703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C:\Users\jfl\Desktop\LIGHTROOM EXPORTS\DC fotos\DC-0293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564" y="4751436"/>
            <a:ext cx="1581074" cy="15810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jfl\Desktop\LIGHTROOM EXPORTS\DC fotos\DC-0290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754" y="4725143"/>
            <a:ext cx="1584176" cy="15841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jfl\Desktop\LIGHTROOM EXPORTS\DC fotos\DC-029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917" y="3002285"/>
            <a:ext cx="1570358" cy="15703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5445224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B1027C"/>
                </a:solidFill>
              </a:rPr>
              <a:t>*</a:t>
            </a:r>
            <a:r>
              <a:rPr lang="fr-BE" b="1" dirty="0" err="1" smtClean="0">
                <a:solidFill>
                  <a:srgbClr val="B1027C"/>
                </a:solidFill>
              </a:rPr>
              <a:t>Ontdubbeld</a:t>
            </a:r>
            <a:r>
              <a:rPr lang="fr-BE" b="1" dirty="0" smtClean="0">
                <a:solidFill>
                  <a:srgbClr val="B1027C"/>
                </a:solidFill>
              </a:rPr>
              <a:t> (2N of 2N+1)</a:t>
            </a:r>
          </a:p>
          <a:p>
            <a:r>
              <a:rPr lang="fr-BE" b="1" dirty="0" smtClean="0">
                <a:solidFill>
                  <a:srgbClr val="B1027C"/>
                </a:solidFill>
              </a:rPr>
              <a:t>Op </a:t>
            </a:r>
            <a:r>
              <a:rPr lang="fr-BE" b="1" dirty="0" err="1" smtClean="0">
                <a:solidFill>
                  <a:srgbClr val="B1027C"/>
                </a:solidFill>
              </a:rPr>
              <a:t>essentiële</a:t>
            </a:r>
            <a:r>
              <a:rPr lang="fr-BE" b="1" dirty="0" smtClean="0">
                <a:solidFill>
                  <a:srgbClr val="B1027C"/>
                </a:solidFill>
              </a:rPr>
              <a:t> </a:t>
            </a:r>
            <a:r>
              <a:rPr lang="fr-BE" b="1" dirty="0" err="1" smtClean="0">
                <a:solidFill>
                  <a:srgbClr val="B1027C"/>
                </a:solidFill>
              </a:rPr>
              <a:t>punten</a:t>
            </a:r>
            <a:r>
              <a:rPr lang="fr-BE" b="1" dirty="0" smtClean="0">
                <a:solidFill>
                  <a:srgbClr val="B1027C"/>
                </a:solidFill>
              </a:rPr>
              <a:t> Tier-4 </a:t>
            </a:r>
            <a:r>
              <a:rPr lang="fr-BE" b="1" dirty="0" err="1" smtClean="0">
                <a:solidFill>
                  <a:srgbClr val="B1027C"/>
                </a:solidFill>
              </a:rPr>
              <a:t>equivalent</a:t>
            </a:r>
            <a:endParaRPr lang="en-GB" b="1" dirty="0">
              <a:solidFill>
                <a:srgbClr val="B1027C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754" y="1271400"/>
            <a:ext cx="1584176" cy="15815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09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Gecoördineerde</a:t>
            </a:r>
            <a:r>
              <a:rPr lang="fr-BE" dirty="0" smtClean="0"/>
              <a:t> </a:t>
            </a:r>
            <a:r>
              <a:rPr lang="fr-BE" dirty="0" err="1" smtClean="0"/>
              <a:t>supervisie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660"/>
            <a:ext cx="3826768" cy="54356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dirty="0" smtClean="0"/>
              <a:t>24x7 monitoring</a:t>
            </a:r>
          </a:p>
          <a:p>
            <a:r>
              <a:rPr lang="fr-BE" dirty="0" smtClean="0"/>
              <a:t>Multi-</a:t>
            </a:r>
            <a:r>
              <a:rPr lang="fr-BE" dirty="0" err="1" smtClean="0"/>
              <a:t>datacenter</a:t>
            </a:r>
            <a:endParaRPr lang="fr-BE" dirty="0" smtClean="0"/>
          </a:p>
          <a:p>
            <a:r>
              <a:rPr lang="fr-BE" dirty="0" smtClean="0"/>
              <a:t>End-to-end</a:t>
            </a:r>
          </a:p>
          <a:p>
            <a:pPr lvl="1"/>
            <a:r>
              <a:rPr lang="fr-BE" dirty="0" smtClean="0"/>
              <a:t>Hardware</a:t>
            </a:r>
          </a:p>
          <a:p>
            <a:pPr lvl="1"/>
            <a:r>
              <a:rPr lang="fr-BE" dirty="0" err="1" smtClean="0"/>
              <a:t>Basiscomponenten</a:t>
            </a:r>
            <a:endParaRPr lang="fr-BE" dirty="0" smtClean="0"/>
          </a:p>
          <a:p>
            <a:pPr lvl="1"/>
            <a:r>
              <a:rPr lang="fr-BE" dirty="0" err="1" smtClean="0"/>
              <a:t>Applicaties</a:t>
            </a:r>
            <a:endParaRPr lang="fr-BE" dirty="0" smtClean="0"/>
          </a:p>
          <a:p>
            <a:pPr lvl="1"/>
            <a:r>
              <a:rPr lang="fr-BE" dirty="0" err="1" smtClean="0"/>
              <a:t>Bedrijfsprocessen</a:t>
            </a:r>
            <a:endParaRPr lang="fr-BE" dirty="0" smtClean="0"/>
          </a:p>
          <a:p>
            <a:r>
              <a:rPr lang="fr-BE" dirty="0" smtClean="0"/>
              <a:t>SLA-management</a:t>
            </a:r>
          </a:p>
          <a:p>
            <a:r>
              <a:rPr lang="fr-BE" dirty="0" smtClean="0"/>
              <a:t>Permanent on-site + </a:t>
            </a:r>
            <a:r>
              <a:rPr lang="fr-BE" dirty="0" err="1" smtClean="0"/>
              <a:t>wachtdienst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412974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24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G-Cloud “Compute”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Serveurs virtuels</a:t>
            </a:r>
          </a:p>
          <a:p>
            <a:r>
              <a:rPr lang="fr-BE" dirty="0" smtClean="0"/>
              <a:t>Activation vite et facile</a:t>
            </a:r>
          </a:p>
          <a:p>
            <a:r>
              <a:rPr lang="fr-BE" dirty="0" smtClean="0"/>
              <a:t>L’utilisateur choisit la meilleure solution en fonction de ses besoins spécifiques (</a:t>
            </a:r>
            <a:r>
              <a:rPr lang="fr-BE" dirty="0" err="1" smtClean="0"/>
              <a:t>Bare</a:t>
            </a:r>
            <a:r>
              <a:rPr lang="fr-BE" dirty="0" smtClean="0"/>
              <a:t> </a:t>
            </a:r>
            <a:r>
              <a:rPr lang="fr-BE" dirty="0" err="1" smtClean="0"/>
              <a:t>Metal</a:t>
            </a:r>
            <a:r>
              <a:rPr lang="fr-BE" dirty="0" smtClean="0"/>
              <a:t>, </a:t>
            </a:r>
            <a:r>
              <a:rPr lang="fr-BE" dirty="0" err="1" smtClean="0"/>
              <a:t>Hypervisor</a:t>
            </a:r>
            <a:r>
              <a:rPr lang="fr-BE" dirty="0" smtClean="0"/>
              <a:t> ou VM)</a:t>
            </a:r>
          </a:p>
          <a:p>
            <a:r>
              <a:rPr lang="fr-BE" dirty="0" smtClean="0"/>
              <a:t>Unmanaged (gestion propre) ou </a:t>
            </a:r>
            <a:r>
              <a:rPr lang="fr-BE" dirty="0" err="1" smtClean="0"/>
              <a:t>managed</a:t>
            </a:r>
            <a:endParaRPr lang="fr-BE" dirty="0" smtClean="0"/>
          </a:p>
          <a:p>
            <a:r>
              <a:rPr lang="fr-BE" dirty="0" smtClean="0"/>
              <a:t>Modèle de facturation</a:t>
            </a:r>
          </a:p>
          <a:p>
            <a:r>
              <a:rPr lang="fr-BE" dirty="0"/>
              <a:t>S</a:t>
            </a:r>
            <a:r>
              <a:rPr lang="fr-BE" dirty="0" smtClean="0"/>
              <a:t>elf-service partiel disponible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34</a:t>
            </a:fld>
            <a:endParaRPr lang="en-GB" dirty="0"/>
          </a:p>
        </p:txBody>
      </p:sp>
      <p:pic>
        <p:nvPicPr>
          <p:cNvPr id="10242" name="Picture 2" descr="https://d30y9cdsu7xlg0.cloudfront.net/png/78508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695044"/>
            <a:ext cx="867052" cy="86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42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G-Cloud “Storage”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fr-BE" sz="2800" b="1" dirty="0" smtClean="0"/>
              <a:t>Stockage de données</a:t>
            </a:r>
            <a:r>
              <a:rPr lang="fr-BE" sz="2800" dirty="0" smtClean="0"/>
              <a:t> d’une manière sécurisée et  en assurant une disponibilité immédiate</a:t>
            </a:r>
          </a:p>
          <a:p>
            <a:r>
              <a:rPr lang="fr-BE" sz="2800" dirty="0" smtClean="0"/>
              <a:t>Le client ne doit plus investir dans la capacité physique</a:t>
            </a:r>
          </a:p>
          <a:p>
            <a:r>
              <a:rPr lang="fr-BE" sz="2800" dirty="0" smtClean="0"/>
              <a:t>Différentes “classes” sont à disposition</a:t>
            </a:r>
            <a:endParaRPr lang="fr-BE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35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483144"/>
              </p:ext>
            </p:extLst>
          </p:nvPr>
        </p:nvGraphicFramePr>
        <p:xfrm>
          <a:off x="827584" y="3645024"/>
          <a:ext cx="7344816" cy="2615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8060"/>
                <a:gridCol w="933005"/>
                <a:gridCol w="882208"/>
                <a:gridCol w="884281"/>
                <a:gridCol w="858363"/>
                <a:gridCol w="1438899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Storage Class</a:t>
                      </a:r>
                      <a:endParaRPr lang="fr-B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Average Response Time (*)</a:t>
                      </a:r>
                      <a:endParaRPr lang="fr-B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Peak Response Time (**)</a:t>
                      </a:r>
                      <a:endParaRPr lang="fr-B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Availa­bility</a:t>
                      </a:r>
                      <a:endParaRPr lang="fr-B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Min. LUN Size</a:t>
                      </a:r>
                      <a:endParaRPr lang="fr-B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Réseau</a:t>
                      </a:r>
                      <a:endParaRPr lang="fr-B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393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  High Performance +</a:t>
                      </a:r>
                      <a:endParaRPr lang="fr-B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 ms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 ms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99,99%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50GB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Fibre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  <a:tr h="393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  High Performance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 ms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 ms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99,9%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250GB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Fibre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  <a:tr h="393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  Standard Performance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 ms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 ms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99,5%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250GB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Fibre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  <a:tr h="393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  Basic Performance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 ms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 ms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99%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250GB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Fibre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  <a:tr h="393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  Low-cost Storage</a:t>
                      </a:r>
                      <a:endParaRPr lang="fr-B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 </a:t>
                      </a:r>
                      <a:r>
                        <a:rPr lang="en-US" sz="1600" dirty="0" err="1">
                          <a:effectLst/>
                        </a:rPr>
                        <a:t>ms</a:t>
                      </a:r>
                      <a:endParaRPr lang="fr-B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500 ms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99%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500GB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Copper or Fibre</a:t>
                      </a:r>
                      <a:endParaRPr lang="fr-B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85419" y="6237312"/>
            <a:ext cx="443102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altLang="fr-FR" sz="1050" i="1" dirty="0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(*) </a:t>
            </a:r>
            <a:r>
              <a:rPr lang="fr-BE" altLang="fr-FR" sz="1050" i="1" dirty="0" err="1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Average</a:t>
            </a:r>
            <a:r>
              <a:rPr lang="fr-BE" altLang="fr-FR" sz="1050" i="1" dirty="0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fr-BE" altLang="fr-FR" sz="1050" i="1" dirty="0" err="1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reponse</a:t>
            </a:r>
            <a:r>
              <a:rPr lang="fr-BE" altLang="fr-FR" sz="1050" i="1" dirty="0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 time: temps de réponse maximale pendant 95% du temps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altLang="fr-FR" sz="1050" i="1" dirty="0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(**) Peak </a:t>
            </a:r>
            <a:r>
              <a:rPr lang="fr-BE" altLang="fr-FR" sz="1050" i="1" dirty="0" err="1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reponse</a:t>
            </a:r>
            <a:r>
              <a:rPr lang="fr-BE" altLang="fr-FR" sz="1050" i="1" dirty="0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 time: temps de réponse normale pendant  99% du temps</a:t>
            </a:r>
            <a:endParaRPr lang="fr-BE" altLang="fr-FR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cdn.flaticon.com/png/256/166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661248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Platform as a Service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BE" dirty="0" smtClean="0"/>
              <a:t>Abstraction de la plate-forme en-dessous</a:t>
            </a:r>
          </a:p>
          <a:p>
            <a:endParaRPr lang="fr-BE" dirty="0" smtClean="0"/>
          </a:p>
          <a:p>
            <a:r>
              <a:rPr lang="fr-BE" dirty="0" smtClean="0"/>
              <a:t>Automatisation(“</a:t>
            </a:r>
            <a:r>
              <a:rPr lang="fr-BE" dirty="0" err="1" smtClean="0"/>
              <a:t>zero</a:t>
            </a:r>
            <a:r>
              <a:rPr lang="fr-BE" dirty="0" smtClean="0"/>
              <a:t> </a:t>
            </a:r>
            <a:r>
              <a:rPr lang="fr-BE" dirty="0" err="1" smtClean="0"/>
              <a:t>touch</a:t>
            </a:r>
            <a:r>
              <a:rPr lang="fr-BE" dirty="0" smtClean="0"/>
              <a:t> </a:t>
            </a:r>
            <a:r>
              <a:rPr lang="fr-BE" dirty="0" err="1" smtClean="0"/>
              <a:t>deployment</a:t>
            </a:r>
            <a:r>
              <a:rPr lang="fr-BE" dirty="0" smtClean="0"/>
              <a:t>”)</a:t>
            </a:r>
          </a:p>
          <a:p>
            <a:endParaRPr lang="fr-BE" dirty="0" smtClean="0"/>
          </a:p>
          <a:p>
            <a:r>
              <a:rPr lang="fr-BE" dirty="0" smtClean="0"/>
              <a:t>Productivité plus élevée</a:t>
            </a:r>
          </a:p>
          <a:p>
            <a:endParaRPr lang="nl-BE" dirty="0" smtClean="0"/>
          </a:p>
          <a:p>
            <a:r>
              <a:rPr lang="nl-BE" dirty="0" err="1" smtClean="0"/>
              <a:t>DevOps</a:t>
            </a:r>
            <a:r>
              <a:rPr lang="nl-BE" dirty="0" smtClean="0"/>
              <a:t> </a:t>
            </a:r>
            <a:r>
              <a:rPr lang="nl-BE" dirty="0" err="1" smtClean="0"/>
              <a:t>façon</a:t>
            </a:r>
            <a:r>
              <a:rPr lang="nl-BE" dirty="0" smtClean="0"/>
              <a:t> de </a:t>
            </a:r>
            <a:r>
              <a:rPr lang="nl-BE" dirty="0" err="1" smtClean="0"/>
              <a:t>travailler</a:t>
            </a:r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“Shifts”: Green (OSS), Blue (IBM), Yellow (Microsoft), </a:t>
            </a:r>
            <a:r>
              <a:rPr lang="fr-BE" dirty="0" err="1" smtClean="0"/>
              <a:t>Red</a:t>
            </a:r>
            <a:r>
              <a:rPr lang="fr-BE" dirty="0" smtClean="0"/>
              <a:t> (Oracle)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36000" bIns="0"/>
          <a:lstStyle/>
          <a:p>
            <a:fld id="{13B540AB-6939-4937-A918-1D15FF1C7CE3}" type="slidenum">
              <a:rPr lang="nl-BE"/>
              <a:pPr/>
              <a:t>36</a:t>
            </a:fld>
            <a:endParaRPr lang="nl-BE" dirty="0"/>
          </a:p>
        </p:txBody>
      </p:sp>
      <p:pic>
        <p:nvPicPr>
          <p:cNvPr id="5" name="Picture 2" descr="http://www.gamasutra.com/db_area/images/news/2014/May/218575/nexusae0_leadwerks_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589240"/>
            <a:ext cx="862842" cy="85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10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INTERNET"/>
          <p:cNvGrpSpPr/>
          <p:nvPr/>
        </p:nvGrpSpPr>
        <p:grpSpPr>
          <a:xfrm>
            <a:off x="107504" y="980727"/>
            <a:ext cx="3715956" cy="4176465"/>
            <a:chOff x="-122376" y="1142910"/>
            <a:chExt cx="5054416" cy="5322393"/>
          </a:xfrm>
        </p:grpSpPr>
        <p:sp>
          <p:nvSpPr>
            <p:cNvPr id="82" name="Cloud 81"/>
            <p:cNvSpPr/>
            <p:nvPr/>
          </p:nvSpPr>
          <p:spPr>
            <a:xfrm>
              <a:off x="1807768" y="1142910"/>
              <a:ext cx="3124272" cy="3006170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t" anchorCtr="0"/>
            <a:lstStyle/>
            <a:p>
              <a:pPr algn="r">
                <a:defRPr/>
              </a:pPr>
              <a:r>
                <a:rPr lang="fr-BE" sz="1400" b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    </a:t>
              </a:r>
              <a:r>
                <a:rPr lang="fr-BE" sz="1200" b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fr-BE" sz="1200" b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INTERNET</a:t>
              </a:r>
              <a:r>
                <a:rPr lang="fr-BE" sz="1400" b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	</a:t>
              </a:r>
              <a:endParaRPr lang="en-GB" sz="1400" b="1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25" name="PROTECTED KLANT"/>
            <p:cNvGrpSpPr/>
            <p:nvPr/>
          </p:nvGrpSpPr>
          <p:grpSpPr>
            <a:xfrm>
              <a:off x="813457" y="1750285"/>
              <a:ext cx="1058720" cy="608404"/>
              <a:chOff x="797885" y="380291"/>
              <a:chExt cx="1577110" cy="892486"/>
            </a:xfrm>
          </p:grpSpPr>
          <p:sp>
            <p:nvSpPr>
              <p:cNvPr id="62" name="VPDC - C  FOD"/>
              <p:cNvSpPr/>
              <p:nvPr/>
            </p:nvSpPr>
            <p:spPr>
              <a:xfrm>
                <a:off x="797885" y="467424"/>
                <a:ext cx="1577110" cy="805353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anchor="b" anchorCtr="0"/>
              <a:lstStyle/>
              <a:p>
                <a:pPr algn="ctr"/>
                <a:r>
                  <a:rPr lang="fr-BE" sz="12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egoe Print" panose="02000600000000000000" pitchFamily="2" charset="0"/>
                  </a:rPr>
                  <a:t>LAN</a:t>
                </a:r>
              </a:p>
              <a:p>
                <a:pPr algn="ctr"/>
                <a:endParaRPr lang="fr-BE" sz="12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endParaRPr>
              </a:p>
            </p:txBody>
          </p:sp>
          <p:sp>
            <p:nvSpPr>
              <p:cNvPr id="64" name="VPDC - C  FOD"/>
              <p:cNvSpPr/>
              <p:nvPr/>
            </p:nvSpPr>
            <p:spPr>
              <a:xfrm>
                <a:off x="882737" y="380291"/>
                <a:ext cx="836973" cy="216024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36000" anchor="ctr" anchorCtr="0"/>
              <a:lstStyle/>
              <a:p>
                <a:pPr algn="ctr"/>
                <a:r>
                  <a:rPr lang="fr-BE" sz="800" b="1" smtClean="0">
                    <a:solidFill>
                      <a:schemeClr val="bg1">
                        <a:lumMod val="95000"/>
                      </a:schemeClr>
                    </a:solidFill>
                    <a:latin typeface="Segoe Print" panose="02000600000000000000" pitchFamily="2" charset="0"/>
                  </a:rPr>
                  <a:t>OTHERS</a:t>
                </a:r>
                <a:endParaRPr lang="fr-BE" sz="800" b="1">
                  <a:solidFill>
                    <a:schemeClr val="bg1">
                      <a:lumMod val="95000"/>
                    </a:schemeClr>
                  </a:solidFill>
                  <a:latin typeface="Segoe Print" panose="02000600000000000000" pitchFamily="2" charset="0"/>
                </a:endParaRPr>
              </a:p>
            </p:txBody>
          </p:sp>
        </p:grpSp>
        <p:sp>
          <p:nvSpPr>
            <p:cNvPr id="83" name="Cloud 82"/>
            <p:cNvSpPr/>
            <p:nvPr/>
          </p:nvSpPr>
          <p:spPr>
            <a:xfrm>
              <a:off x="-122376" y="2358689"/>
              <a:ext cx="2995519" cy="2997692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t" anchorCtr="0"/>
            <a:lstStyle/>
            <a:p>
              <a:pPr algn="ctr">
                <a:defRPr/>
              </a:pPr>
              <a:endParaRPr lang="en-GB" sz="800" b="1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4" name="Cloud 83"/>
            <p:cNvSpPr/>
            <p:nvPr/>
          </p:nvSpPr>
          <p:spPr>
            <a:xfrm rot="16514269">
              <a:off x="1076341" y="825707"/>
              <a:ext cx="1797051" cy="3275543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t" anchorCtr="0"/>
            <a:lstStyle/>
            <a:p>
              <a:pPr algn="ctr">
                <a:defRPr/>
              </a:pPr>
              <a:endParaRPr lang="en-GB" sz="800" b="1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ctr">
                <a:defRPr/>
              </a:pPr>
              <a:endParaRPr lang="en-GB" sz="800" b="1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5" name="Cloud 84"/>
            <p:cNvSpPr/>
            <p:nvPr/>
          </p:nvSpPr>
          <p:spPr>
            <a:xfrm>
              <a:off x="131692" y="3533499"/>
              <a:ext cx="4197408" cy="2931804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t" anchorCtr="0"/>
            <a:lstStyle/>
            <a:p>
              <a:pPr algn="ctr">
                <a:defRPr/>
              </a:pPr>
              <a:endParaRPr lang="en-GB" sz="800" b="1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6" name="Cloud 85"/>
            <p:cNvSpPr/>
            <p:nvPr/>
          </p:nvSpPr>
          <p:spPr>
            <a:xfrm>
              <a:off x="2051720" y="2132856"/>
              <a:ext cx="2665368" cy="2997692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t" anchorCtr="0"/>
            <a:lstStyle/>
            <a:p>
              <a:pPr algn="ctr">
                <a:defRPr/>
              </a:pPr>
              <a:endParaRPr lang="en-GB" sz="800" b="1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8" name="Cloud 127"/>
            <p:cNvSpPr/>
            <p:nvPr/>
          </p:nvSpPr>
          <p:spPr>
            <a:xfrm>
              <a:off x="2263263" y="3469071"/>
              <a:ext cx="2668777" cy="2815190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t" anchorCtr="0"/>
            <a:lstStyle/>
            <a:p>
              <a:pPr algn="ctr">
                <a:defRPr/>
              </a:pPr>
              <a:endParaRPr lang="en-GB" sz="800" b="1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01" name="Cloud 200"/>
            <p:cNvSpPr/>
            <p:nvPr/>
          </p:nvSpPr>
          <p:spPr>
            <a:xfrm>
              <a:off x="959166" y="1571987"/>
              <a:ext cx="2620588" cy="2997692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t" anchorCtr="0"/>
            <a:lstStyle/>
            <a:p>
              <a:pPr algn="ctr">
                <a:defRPr/>
              </a:pPr>
              <a:endParaRPr lang="en-GB" sz="800" b="1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" name="UNTRUSTED"/>
          <p:cNvSpPr/>
          <p:nvPr/>
        </p:nvSpPr>
        <p:spPr>
          <a:xfrm rot="21014322">
            <a:off x="886907" y="1463609"/>
            <a:ext cx="1410685" cy="362790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smtClean="0">
                <a:solidFill>
                  <a:srgbClr val="FFFF00"/>
                </a:solidFill>
              </a:rPr>
              <a:t>UNTRUSTED</a:t>
            </a:r>
            <a:endParaRPr lang="en-GB" sz="1400" b="1">
              <a:solidFill>
                <a:srgbClr val="FFFF00"/>
              </a:solidFill>
            </a:endParaRPr>
          </a:p>
        </p:txBody>
      </p:sp>
      <p:grpSp>
        <p:nvGrpSpPr>
          <p:cNvPr id="5" name="INDIVIDUEN"/>
          <p:cNvGrpSpPr/>
          <p:nvPr/>
        </p:nvGrpSpPr>
        <p:grpSpPr>
          <a:xfrm>
            <a:off x="436486" y="2127640"/>
            <a:ext cx="3170174" cy="1018546"/>
            <a:chOff x="465722" y="2415671"/>
            <a:chExt cx="3170174" cy="1018546"/>
          </a:xfrm>
        </p:grpSpPr>
        <p:pic>
          <p:nvPicPr>
            <p:cNvPr id="99" name="User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22" y="3140968"/>
              <a:ext cx="217846" cy="293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1" name="User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8050" y="2415671"/>
              <a:ext cx="217846" cy="293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Protected GOV's"/>
          <p:cNvGrpSpPr/>
          <p:nvPr/>
        </p:nvGrpSpPr>
        <p:grpSpPr>
          <a:xfrm>
            <a:off x="833524" y="2971726"/>
            <a:ext cx="2513214" cy="1632436"/>
            <a:chOff x="862760" y="3259757"/>
            <a:chExt cx="2513214" cy="1632436"/>
          </a:xfrm>
        </p:grpSpPr>
        <p:grpSp>
          <p:nvGrpSpPr>
            <p:cNvPr id="9" name="Individual protected GOV"/>
            <p:cNvGrpSpPr/>
            <p:nvPr/>
          </p:nvGrpSpPr>
          <p:grpSpPr>
            <a:xfrm>
              <a:off x="2277413" y="3259757"/>
              <a:ext cx="1098561" cy="929742"/>
              <a:chOff x="4295110" y="3878785"/>
              <a:chExt cx="1098561" cy="929742"/>
            </a:xfrm>
          </p:grpSpPr>
          <p:sp>
            <p:nvSpPr>
              <p:cNvPr id="105" name="VPDC - C  FOD"/>
              <p:cNvSpPr/>
              <p:nvPr/>
            </p:nvSpPr>
            <p:spPr>
              <a:xfrm rot="690229">
                <a:off x="4295110" y="3878785"/>
                <a:ext cx="1098561" cy="929742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pattFill prst="dk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72000" rIns="0" bIns="0" anchor="t" anchorCtr="0"/>
              <a:lstStyle/>
              <a:p>
                <a:pPr algn="ctr"/>
                <a:endParaRPr lang="fr-BE" sz="10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VPDC - C  FOD"/>
              <p:cNvSpPr/>
              <p:nvPr/>
            </p:nvSpPr>
            <p:spPr>
              <a:xfrm rot="709789">
                <a:off x="4419487" y="4056422"/>
                <a:ext cx="901887" cy="698667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anchor="b" anchorCtr="0"/>
              <a:lstStyle/>
              <a:p>
                <a:pPr algn="ctr"/>
                <a:r>
                  <a:rPr lang="fr-BE" sz="8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NETWORK</a:t>
                </a:r>
              </a:p>
              <a:p>
                <a:pPr algn="ctr"/>
                <a:endParaRPr lang="fr-BE" sz="800" b="1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09" name="VPDC - C  FOD"/>
              <p:cNvSpPr/>
              <p:nvPr/>
            </p:nvSpPr>
            <p:spPr>
              <a:xfrm rot="709789">
                <a:off x="4614089" y="3949003"/>
                <a:ext cx="759391" cy="170123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36000" anchor="ctr" anchorCtr="0"/>
              <a:lstStyle/>
              <a:p>
                <a:pPr algn="ctr"/>
                <a:r>
                  <a:rPr lang="fr-BE" sz="800" b="1" smtClean="0">
                    <a:solidFill>
                      <a:schemeClr val="bg1">
                        <a:lumMod val="95000"/>
                      </a:schemeClr>
                    </a:solidFill>
                  </a:rPr>
                  <a:t>GOV</a:t>
                </a:r>
                <a:endParaRPr lang="fr-BE" sz="800" b="1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110" name="Individual protected GOV"/>
            <p:cNvGrpSpPr/>
            <p:nvPr/>
          </p:nvGrpSpPr>
          <p:grpSpPr>
            <a:xfrm rot="20230963">
              <a:off x="862760" y="3962451"/>
              <a:ext cx="1150371" cy="929742"/>
              <a:chOff x="4359469" y="3883951"/>
              <a:chExt cx="1150371" cy="929742"/>
            </a:xfrm>
          </p:grpSpPr>
          <p:sp>
            <p:nvSpPr>
              <p:cNvPr id="111" name="VPDC - C  FOD"/>
              <p:cNvSpPr/>
              <p:nvPr/>
            </p:nvSpPr>
            <p:spPr>
              <a:xfrm rot="690229">
                <a:off x="4359469" y="3883951"/>
                <a:ext cx="1150371" cy="929742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pattFill prst="dk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72000" rIns="0" bIns="0" anchor="t" anchorCtr="0"/>
              <a:lstStyle/>
              <a:p>
                <a:pPr algn="ctr"/>
                <a:endParaRPr lang="fr-BE" sz="10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VPDC - C  FOD"/>
              <p:cNvSpPr/>
              <p:nvPr/>
            </p:nvSpPr>
            <p:spPr>
              <a:xfrm rot="709789">
                <a:off x="4474141" y="4004338"/>
                <a:ext cx="937454" cy="698667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anchor="b" anchorCtr="0"/>
              <a:lstStyle/>
              <a:p>
                <a:pPr algn="ctr"/>
                <a:r>
                  <a:rPr lang="fr-BE" sz="8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NETWORK</a:t>
                </a:r>
              </a:p>
              <a:p>
                <a:pPr algn="ctr"/>
                <a:endParaRPr lang="fr-BE" sz="800" b="1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13" name="VPDC - C  FOD"/>
              <p:cNvSpPr/>
              <p:nvPr/>
            </p:nvSpPr>
            <p:spPr>
              <a:xfrm rot="709789">
                <a:off x="4614089" y="3949003"/>
                <a:ext cx="759391" cy="170123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36000" anchor="ctr" anchorCtr="0"/>
              <a:lstStyle/>
              <a:p>
                <a:pPr algn="ctr"/>
                <a:r>
                  <a:rPr lang="fr-BE" sz="800" b="1" smtClean="0">
                    <a:solidFill>
                      <a:schemeClr val="bg1">
                        <a:lumMod val="95000"/>
                      </a:schemeClr>
                    </a:solidFill>
                  </a:rPr>
                  <a:t>GOV</a:t>
                </a:r>
                <a:endParaRPr lang="fr-BE" sz="800" b="1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11" name="COMMON PROTECTION"/>
          <p:cNvGrpSpPr/>
          <p:nvPr/>
        </p:nvGrpSpPr>
        <p:grpSpPr>
          <a:xfrm>
            <a:off x="616264" y="2875745"/>
            <a:ext cx="3011982" cy="1707376"/>
            <a:chOff x="3937048" y="4400172"/>
            <a:chExt cx="3011982" cy="1707376"/>
          </a:xfrm>
        </p:grpSpPr>
        <p:sp>
          <p:nvSpPr>
            <p:cNvPr id="117" name="COMMON SHIELD"/>
            <p:cNvSpPr/>
            <p:nvPr/>
          </p:nvSpPr>
          <p:spPr>
            <a:xfrm rot="20797929">
              <a:off x="3937048" y="4400172"/>
              <a:ext cx="3011982" cy="1669802"/>
            </a:xfrm>
            <a:custGeom>
              <a:avLst/>
              <a:gdLst>
                <a:gd name="connsiteX0" fmla="*/ 0 w 1800225"/>
                <a:gd name="connsiteY0" fmla="*/ 300044 h 3384450"/>
                <a:gd name="connsiteX1" fmla="*/ 300044 w 1800225"/>
                <a:gd name="connsiteY1" fmla="*/ 0 h 3384450"/>
                <a:gd name="connsiteX2" fmla="*/ 1500181 w 1800225"/>
                <a:gd name="connsiteY2" fmla="*/ 0 h 3384450"/>
                <a:gd name="connsiteX3" fmla="*/ 1800225 w 1800225"/>
                <a:gd name="connsiteY3" fmla="*/ 300044 h 3384450"/>
                <a:gd name="connsiteX4" fmla="*/ 1800225 w 1800225"/>
                <a:gd name="connsiteY4" fmla="*/ 3084406 h 3384450"/>
                <a:gd name="connsiteX5" fmla="*/ 1500181 w 1800225"/>
                <a:gd name="connsiteY5" fmla="*/ 3384450 h 3384450"/>
                <a:gd name="connsiteX6" fmla="*/ 300044 w 1800225"/>
                <a:gd name="connsiteY6" fmla="*/ 3384450 h 3384450"/>
                <a:gd name="connsiteX7" fmla="*/ 0 w 1800225"/>
                <a:gd name="connsiteY7" fmla="*/ 3084406 h 3384450"/>
                <a:gd name="connsiteX8" fmla="*/ 0 w 1800225"/>
                <a:gd name="connsiteY8" fmla="*/ 300044 h 3384450"/>
                <a:gd name="connsiteX0" fmla="*/ 0 w 1800225"/>
                <a:gd name="connsiteY0" fmla="*/ 301632 h 3386038"/>
                <a:gd name="connsiteX1" fmla="*/ 300044 w 1800225"/>
                <a:gd name="connsiteY1" fmla="*/ 1588 h 3386038"/>
                <a:gd name="connsiteX2" fmla="*/ 592137 w 1800225"/>
                <a:gd name="connsiteY2" fmla="*/ 0 h 3386038"/>
                <a:gd name="connsiteX3" fmla="*/ 1500181 w 1800225"/>
                <a:gd name="connsiteY3" fmla="*/ 1588 h 3386038"/>
                <a:gd name="connsiteX4" fmla="*/ 1800225 w 1800225"/>
                <a:gd name="connsiteY4" fmla="*/ 301632 h 3386038"/>
                <a:gd name="connsiteX5" fmla="*/ 1800225 w 1800225"/>
                <a:gd name="connsiteY5" fmla="*/ 3085994 h 3386038"/>
                <a:gd name="connsiteX6" fmla="*/ 1500181 w 1800225"/>
                <a:gd name="connsiteY6" fmla="*/ 3386038 h 3386038"/>
                <a:gd name="connsiteX7" fmla="*/ 300044 w 1800225"/>
                <a:gd name="connsiteY7" fmla="*/ 3386038 h 3386038"/>
                <a:gd name="connsiteX8" fmla="*/ 0 w 1800225"/>
                <a:gd name="connsiteY8" fmla="*/ 3085994 h 3386038"/>
                <a:gd name="connsiteX9" fmla="*/ 0 w 1800225"/>
                <a:gd name="connsiteY9" fmla="*/ 301632 h 3386038"/>
                <a:gd name="connsiteX0" fmla="*/ 0 w 1800225"/>
                <a:gd name="connsiteY0" fmla="*/ 301632 h 3386038"/>
                <a:gd name="connsiteX1" fmla="*/ 300044 w 1800225"/>
                <a:gd name="connsiteY1" fmla="*/ 1588 h 3386038"/>
                <a:gd name="connsiteX2" fmla="*/ 592137 w 1800225"/>
                <a:gd name="connsiteY2" fmla="*/ 0 h 3386038"/>
                <a:gd name="connsiteX3" fmla="*/ 833437 w 1800225"/>
                <a:gd name="connsiteY3" fmla="*/ 0 h 3386038"/>
                <a:gd name="connsiteX4" fmla="*/ 1500181 w 1800225"/>
                <a:gd name="connsiteY4" fmla="*/ 1588 h 3386038"/>
                <a:gd name="connsiteX5" fmla="*/ 1800225 w 1800225"/>
                <a:gd name="connsiteY5" fmla="*/ 301632 h 3386038"/>
                <a:gd name="connsiteX6" fmla="*/ 1800225 w 1800225"/>
                <a:gd name="connsiteY6" fmla="*/ 3085994 h 3386038"/>
                <a:gd name="connsiteX7" fmla="*/ 1500181 w 1800225"/>
                <a:gd name="connsiteY7" fmla="*/ 3386038 h 3386038"/>
                <a:gd name="connsiteX8" fmla="*/ 300044 w 1800225"/>
                <a:gd name="connsiteY8" fmla="*/ 3386038 h 3386038"/>
                <a:gd name="connsiteX9" fmla="*/ 0 w 1800225"/>
                <a:gd name="connsiteY9" fmla="*/ 3085994 h 3386038"/>
                <a:gd name="connsiteX10" fmla="*/ 0 w 1800225"/>
                <a:gd name="connsiteY10" fmla="*/ 301632 h 3386038"/>
                <a:gd name="connsiteX0" fmla="*/ 0 w 1800225"/>
                <a:gd name="connsiteY0" fmla="*/ 304807 h 3389213"/>
                <a:gd name="connsiteX1" fmla="*/ 300044 w 1800225"/>
                <a:gd name="connsiteY1" fmla="*/ 4763 h 3389213"/>
                <a:gd name="connsiteX2" fmla="*/ 592137 w 1800225"/>
                <a:gd name="connsiteY2" fmla="*/ 3175 h 3389213"/>
                <a:gd name="connsiteX3" fmla="*/ 833437 w 1800225"/>
                <a:gd name="connsiteY3" fmla="*/ 3175 h 3389213"/>
                <a:gd name="connsiteX4" fmla="*/ 1071562 w 1800225"/>
                <a:gd name="connsiteY4" fmla="*/ 0 h 3389213"/>
                <a:gd name="connsiteX5" fmla="*/ 1500181 w 1800225"/>
                <a:gd name="connsiteY5" fmla="*/ 4763 h 3389213"/>
                <a:gd name="connsiteX6" fmla="*/ 1800225 w 1800225"/>
                <a:gd name="connsiteY6" fmla="*/ 304807 h 3389213"/>
                <a:gd name="connsiteX7" fmla="*/ 1800225 w 1800225"/>
                <a:gd name="connsiteY7" fmla="*/ 3089169 h 3389213"/>
                <a:gd name="connsiteX8" fmla="*/ 1500181 w 1800225"/>
                <a:gd name="connsiteY8" fmla="*/ 3389213 h 3389213"/>
                <a:gd name="connsiteX9" fmla="*/ 300044 w 1800225"/>
                <a:gd name="connsiteY9" fmla="*/ 3389213 h 3389213"/>
                <a:gd name="connsiteX10" fmla="*/ 0 w 1800225"/>
                <a:gd name="connsiteY10" fmla="*/ 3089169 h 3389213"/>
                <a:gd name="connsiteX11" fmla="*/ 0 w 1800225"/>
                <a:gd name="connsiteY11" fmla="*/ 304807 h 3389213"/>
                <a:gd name="connsiteX0" fmla="*/ 0 w 1800225"/>
                <a:gd name="connsiteY0" fmla="*/ 304807 h 3389213"/>
                <a:gd name="connsiteX1" fmla="*/ 300044 w 1800225"/>
                <a:gd name="connsiteY1" fmla="*/ 4763 h 3389213"/>
                <a:gd name="connsiteX2" fmla="*/ 592137 w 1800225"/>
                <a:gd name="connsiteY2" fmla="*/ 3175 h 3389213"/>
                <a:gd name="connsiteX3" fmla="*/ 833437 w 1800225"/>
                <a:gd name="connsiteY3" fmla="*/ 3175 h 3389213"/>
                <a:gd name="connsiteX4" fmla="*/ 1071562 w 1800225"/>
                <a:gd name="connsiteY4" fmla="*/ 0 h 3389213"/>
                <a:gd name="connsiteX5" fmla="*/ 1316037 w 1800225"/>
                <a:gd name="connsiteY5" fmla="*/ 3176 h 3389213"/>
                <a:gd name="connsiteX6" fmla="*/ 1500181 w 1800225"/>
                <a:gd name="connsiteY6" fmla="*/ 4763 h 3389213"/>
                <a:gd name="connsiteX7" fmla="*/ 1800225 w 1800225"/>
                <a:gd name="connsiteY7" fmla="*/ 304807 h 3389213"/>
                <a:gd name="connsiteX8" fmla="*/ 1800225 w 1800225"/>
                <a:gd name="connsiteY8" fmla="*/ 3089169 h 3389213"/>
                <a:gd name="connsiteX9" fmla="*/ 1500181 w 1800225"/>
                <a:gd name="connsiteY9" fmla="*/ 3389213 h 3389213"/>
                <a:gd name="connsiteX10" fmla="*/ 300044 w 1800225"/>
                <a:gd name="connsiteY10" fmla="*/ 3389213 h 3389213"/>
                <a:gd name="connsiteX11" fmla="*/ 0 w 1800225"/>
                <a:gd name="connsiteY11" fmla="*/ 3089169 h 3389213"/>
                <a:gd name="connsiteX12" fmla="*/ 0 w 1800225"/>
                <a:gd name="connsiteY12" fmla="*/ 304807 h 3389213"/>
                <a:gd name="connsiteX0" fmla="*/ 0 w 1800225"/>
                <a:gd name="connsiteY0" fmla="*/ 304807 h 3389213"/>
                <a:gd name="connsiteX1" fmla="*/ 300044 w 1800225"/>
                <a:gd name="connsiteY1" fmla="*/ 4763 h 3389213"/>
                <a:gd name="connsiteX2" fmla="*/ 592137 w 1800225"/>
                <a:gd name="connsiteY2" fmla="*/ 3175 h 3389213"/>
                <a:gd name="connsiteX3" fmla="*/ 833437 w 1800225"/>
                <a:gd name="connsiteY3" fmla="*/ 3175 h 3389213"/>
                <a:gd name="connsiteX4" fmla="*/ 1071562 w 1800225"/>
                <a:gd name="connsiteY4" fmla="*/ 0 h 3389213"/>
                <a:gd name="connsiteX5" fmla="*/ 1316037 w 1800225"/>
                <a:gd name="connsiteY5" fmla="*/ 3176 h 3389213"/>
                <a:gd name="connsiteX6" fmla="*/ 1500181 w 1800225"/>
                <a:gd name="connsiteY6" fmla="*/ 4763 h 3389213"/>
                <a:gd name="connsiteX7" fmla="*/ 1800225 w 1800225"/>
                <a:gd name="connsiteY7" fmla="*/ 304807 h 3389213"/>
                <a:gd name="connsiteX8" fmla="*/ 1798637 w 1800225"/>
                <a:gd name="connsiteY8" fmla="*/ 2600326 h 3389213"/>
                <a:gd name="connsiteX9" fmla="*/ 1800225 w 1800225"/>
                <a:gd name="connsiteY9" fmla="*/ 3089169 h 3389213"/>
                <a:gd name="connsiteX10" fmla="*/ 1500181 w 1800225"/>
                <a:gd name="connsiteY10" fmla="*/ 3389213 h 3389213"/>
                <a:gd name="connsiteX11" fmla="*/ 300044 w 1800225"/>
                <a:gd name="connsiteY11" fmla="*/ 3389213 h 3389213"/>
                <a:gd name="connsiteX12" fmla="*/ 0 w 1800225"/>
                <a:gd name="connsiteY12" fmla="*/ 3089169 h 3389213"/>
                <a:gd name="connsiteX13" fmla="*/ 0 w 1800225"/>
                <a:gd name="connsiteY13" fmla="*/ 304807 h 3389213"/>
                <a:gd name="connsiteX0" fmla="*/ 0 w 1820499"/>
                <a:gd name="connsiteY0" fmla="*/ 304807 h 3389213"/>
                <a:gd name="connsiteX1" fmla="*/ 300044 w 1820499"/>
                <a:gd name="connsiteY1" fmla="*/ 4763 h 3389213"/>
                <a:gd name="connsiteX2" fmla="*/ 592137 w 1820499"/>
                <a:gd name="connsiteY2" fmla="*/ 3175 h 3389213"/>
                <a:gd name="connsiteX3" fmla="*/ 833437 w 1820499"/>
                <a:gd name="connsiteY3" fmla="*/ 3175 h 3389213"/>
                <a:gd name="connsiteX4" fmla="*/ 1071562 w 1820499"/>
                <a:gd name="connsiteY4" fmla="*/ 0 h 3389213"/>
                <a:gd name="connsiteX5" fmla="*/ 1316037 w 1820499"/>
                <a:gd name="connsiteY5" fmla="*/ 3176 h 3389213"/>
                <a:gd name="connsiteX6" fmla="*/ 1500181 w 1820499"/>
                <a:gd name="connsiteY6" fmla="*/ 4763 h 3389213"/>
                <a:gd name="connsiteX7" fmla="*/ 1800225 w 1820499"/>
                <a:gd name="connsiteY7" fmla="*/ 304807 h 3389213"/>
                <a:gd name="connsiteX8" fmla="*/ 1793875 w 1820499"/>
                <a:gd name="connsiteY8" fmla="*/ 1663701 h 3389213"/>
                <a:gd name="connsiteX9" fmla="*/ 1798637 w 1820499"/>
                <a:gd name="connsiteY9" fmla="*/ 2600326 h 3389213"/>
                <a:gd name="connsiteX10" fmla="*/ 1800225 w 1820499"/>
                <a:gd name="connsiteY10" fmla="*/ 3089169 h 3389213"/>
                <a:gd name="connsiteX11" fmla="*/ 1500181 w 1820499"/>
                <a:gd name="connsiteY11" fmla="*/ 3389213 h 3389213"/>
                <a:gd name="connsiteX12" fmla="*/ 300044 w 1820499"/>
                <a:gd name="connsiteY12" fmla="*/ 3389213 h 3389213"/>
                <a:gd name="connsiteX13" fmla="*/ 0 w 1820499"/>
                <a:gd name="connsiteY13" fmla="*/ 3089169 h 3389213"/>
                <a:gd name="connsiteX14" fmla="*/ 0 w 1820499"/>
                <a:gd name="connsiteY14" fmla="*/ 304807 h 3389213"/>
                <a:gd name="connsiteX0" fmla="*/ 0 w 1800383"/>
                <a:gd name="connsiteY0" fmla="*/ 304807 h 3389213"/>
                <a:gd name="connsiteX1" fmla="*/ 300044 w 1800383"/>
                <a:gd name="connsiteY1" fmla="*/ 4763 h 3389213"/>
                <a:gd name="connsiteX2" fmla="*/ 592137 w 1800383"/>
                <a:gd name="connsiteY2" fmla="*/ 3175 h 3389213"/>
                <a:gd name="connsiteX3" fmla="*/ 833437 w 1800383"/>
                <a:gd name="connsiteY3" fmla="*/ 3175 h 3389213"/>
                <a:gd name="connsiteX4" fmla="*/ 1071562 w 1800383"/>
                <a:gd name="connsiteY4" fmla="*/ 0 h 3389213"/>
                <a:gd name="connsiteX5" fmla="*/ 1316037 w 1800383"/>
                <a:gd name="connsiteY5" fmla="*/ 3176 h 3389213"/>
                <a:gd name="connsiteX6" fmla="*/ 1500181 w 1800383"/>
                <a:gd name="connsiteY6" fmla="*/ 4763 h 3389213"/>
                <a:gd name="connsiteX7" fmla="*/ 1800225 w 1800383"/>
                <a:gd name="connsiteY7" fmla="*/ 304807 h 3389213"/>
                <a:gd name="connsiteX8" fmla="*/ 1793875 w 1800383"/>
                <a:gd name="connsiteY8" fmla="*/ 1663701 h 3389213"/>
                <a:gd name="connsiteX9" fmla="*/ 1798637 w 1800383"/>
                <a:gd name="connsiteY9" fmla="*/ 2600326 h 3389213"/>
                <a:gd name="connsiteX10" fmla="*/ 1800225 w 1800383"/>
                <a:gd name="connsiteY10" fmla="*/ 3089169 h 3389213"/>
                <a:gd name="connsiteX11" fmla="*/ 1500181 w 1800383"/>
                <a:gd name="connsiteY11" fmla="*/ 3389213 h 3389213"/>
                <a:gd name="connsiteX12" fmla="*/ 300044 w 1800383"/>
                <a:gd name="connsiteY12" fmla="*/ 3389213 h 3389213"/>
                <a:gd name="connsiteX13" fmla="*/ 0 w 1800383"/>
                <a:gd name="connsiteY13" fmla="*/ 3089169 h 3389213"/>
                <a:gd name="connsiteX14" fmla="*/ 0 w 1800383"/>
                <a:gd name="connsiteY14" fmla="*/ 304807 h 3389213"/>
                <a:gd name="connsiteX0" fmla="*/ 6350 w 1806733"/>
                <a:gd name="connsiteY0" fmla="*/ 304807 h 3389213"/>
                <a:gd name="connsiteX1" fmla="*/ 306394 w 1806733"/>
                <a:gd name="connsiteY1" fmla="*/ 4763 h 3389213"/>
                <a:gd name="connsiteX2" fmla="*/ 598487 w 1806733"/>
                <a:gd name="connsiteY2" fmla="*/ 3175 h 3389213"/>
                <a:gd name="connsiteX3" fmla="*/ 839787 w 1806733"/>
                <a:gd name="connsiteY3" fmla="*/ 3175 h 3389213"/>
                <a:gd name="connsiteX4" fmla="*/ 1077912 w 1806733"/>
                <a:gd name="connsiteY4" fmla="*/ 0 h 3389213"/>
                <a:gd name="connsiteX5" fmla="*/ 1322387 w 1806733"/>
                <a:gd name="connsiteY5" fmla="*/ 3176 h 3389213"/>
                <a:gd name="connsiteX6" fmla="*/ 1506531 w 1806733"/>
                <a:gd name="connsiteY6" fmla="*/ 4763 h 3389213"/>
                <a:gd name="connsiteX7" fmla="*/ 1806575 w 1806733"/>
                <a:gd name="connsiteY7" fmla="*/ 304807 h 3389213"/>
                <a:gd name="connsiteX8" fmla="*/ 1800225 w 1806733"/>
                <a:gd name="connsiteY8" fmla="*/ 1663701 h 3389213"/>
                <a:gd name="connsiteX9" fmla="*/ 1804987 w 1806733"/>
                <a:gd name="connsiteY9" fmla="*/ 2600326 h 3389213"/>
                <a:gd name="connsiteX10" fmla="*/ 1806575 w 1806733"/>
                <a:gd name="connsiteY10" fmla="*/ 3089169 h 3389213"/>
                <a:gd name="connsiteX11" fmla="*/ 1506531 w 1806733"/>
                <a:gd name="connsiteY11" fmla="*/ 3389213 h 3389213"/>
                <a:gd name="connsiteX12" fmla="*/ 306394 w 1806733"/>
                <a:gd name="connsiteY12" fmla="*/ 3389213 h 3389213"/>
                <a:gd name="connsiteX13" fmla="*/ 6350 w 1806733"/>
                <a:gd name="connsiteY13" fmla="*/ 3089169 h 3389213"/>
                <a:gd name="connsiteX14" fmla="*/ 0 w 1806733"/>
                <a:gd name="connsiteY14" fmla="*/ 2459039 h 3389213"/>
                <a:gd name="connsiteX15" fmla="*/ 6350 w 1806733"/>
                <a:gd name="connsiteY15" fmla="*/ 304807 h 3389213"/>
                <a:gd name="connsiteX0" fmla="*/ 9785 w 1810168"/>
                <a:gd name="connsiteY0" fmla="*/ 304807 h 3389213"/>
                <a:gd name="connsiteX1" fmla="*/ 309829 w 1810168"/>
                <a:gd name="connsiteY1" fmla="*/ 4763 h 3389213"/>
                <a:gd name="connsiteX2" fmla="*/ 601922 w 1810168"/>
                <a:gd name="connsiteY2" fmla="*/ 3175 h 3389213"/>
                <a:gd name="connsiteX3" fmla="*/ 843222 w 1810168"/>
                <a:gd name="connsiteY3" fmla="*/ 3175 h 3389213"/>
                <a:gd name="connsiteX4" fmla="*/ 1081347 w 1810168"/>
                <a:gd name="connsiteY4" fmla="*/ 0 h 3389213"/>
                <a:gd name="connsiteX5" fmla="*/ 1325822 w 1810168"/>
                <a:gd name="connsiteY5" fmla="*/ 3176 h 3389213"/>
                <a:gd name="connsiteX6" fmla="*/ 1509966 w 1810168"/>
                <a:gd name="connsiteY6" fmla="*/ 4763 h 3389213"/>
                <a:gd name="connsiteX7" fmla="*/ 1810010 w 1810168"/>
                <a:gd name="connsiteY7" fmla="*/ 304807 h 3389213"/>
                <a:gd name="connsiteX8" fmla="*/ 1803660 w 1810168"/>
                <a:gd name="connsiteY8" fmla="*/ 1663701 h 3389213"/>
                <a:gd name="connsiteX9" fmla="*/ 1808422 w 1810168"/>
                <a:gd name="connsiteY9" fmla="*/ 2600326 h 3389213"/>
                <a:gd name="connsiteX10" fmla="*/ 1810010 w 1810168"/>
                <a:gd name="connsiteY10" fmla="*/ 3089169 h 3389213"/>
                <a:gd name="connsiteX11" fmla="*/ 1509966 w 1810168"/>
                <a:gd name="connsiteY11" fmla="*/ 3389213 h 3389213"/>
                <a:gd name="connsiteX12" fmla="*/ 309829 w 1810168"/>
                <a:gd name="connsiteY12" fmla="*/ 3389213 h 3389213"/>
                <a:gd name="connsiteX13" fmla="*/ 9785 w 1810168"/>
                <a:gd name="connsiteY13" fmla="*/ 3089169 h 3389213"/>
                <a:gd name="connsiteX14" fmla="*/ 3435 w 1810168"/>
                <a:gd name="connsiteY14" fmla="*/ 2459039 h 3389213"/>
                <a:gd name="connsiteX15" fmla="*/ 9785 w 1810168"/>
                <a:gd name="connsiteY15" fmla="*/ 304807 h 3389213"/>
                <a:gd name="connsiteX0" fmla="*/ 6350 w 1806733"/>
                <a:gd name="connsiteY0" fmla="*/ 304807 h 3389213"/>
                <a:gd name="connsiteX1" fmla="*/ 306394 w 1806733"/>
                <a:gd name="connsiteY1" fmla="*/ 4763 h 3389213"/>
                <a:gd name="connsiteX2" fmla="*/ 598487 w 1806733"/>
                <a:gd name="connsiteY2" fmla="*/ 3175 h 3389213"/>
                <a:gd name="connsiteX3" fmla="*/ 839787 w 1806733"/>
                <a:gd name="connsiteY3" fmla="*/ 3175 h 3389213"/>
                <a:gd name="connsiteX4" fmla="*/ 1077912 w 1806733"/>
                <a:gd name="connsiteY4" fmla="*/ 0 h 3389213"/>
                <a:gd name="connsiteX5" fmla="*/ 1322387 w 1806733"/>
                <a:gd name="connsiteY5" fmla="*/ 3176 h 3389213"/>
                <a:gd name="connsiteX6" fmla="*/ 1506531 w 1806733"/>
                <a:gd name="connsiteY6" fmla="*/ 4763 h 3389213"/>
                <a:gd name="connsiteX7" fmla="*/ 1806575 w 1806733"/>
                <a:gd name="connsiteY7" fmla="*/ 304807 h 3389213"/>
                <a:gd name="connsiteX8" fmla="*/ 1800225 w 1806733"/>
                <a:gd name="connsiteY8" fmla="*/ 1663701 h 3389213"/>
                <a:gd name="connsiteX9" fmla="*/ 1804987 w 1806733"/>
                <a:gd name="connsiteY9" fmla="*/ 2600326 h 3389213"/>
                <a:gd name="connsiteX10" fmla="*/ 1806575 w 1806733"/>
                <a:gd name="connsiteY10" fmla="*/ 3089169 h 3389213"/>
                <a:gd name="connsiteX11" fmla="*/ 1506531 w 1806733"/>
                <a:gd name="connsiteY11" fmla="*/ 3389213 h 3389213"/>
                <a:gd name="connsiteX12" fmla="*/ 306394 w 1806733"/>
                <a:gd name="connsiteY12" fmla="*/ 3389213 h 3389213"/>
                <a:gd name="connsiteX13" fmla="*/ 6350 w 1806733"/>
                <a:gd name="connsiteY13" fmla="*/ 3089169 h 3389213"/>
                <a:gd name="connsiteX14" fmla="*/ 0 w 1806733"/>
                <a:gd name="connsiteY14" fmla="*/ 2459039 h 3389213"/>
                <a:gd name="connsiteX15" fmla="*/ 6350 w 1806733"/>
                <a:gd name="connsiteY15" fmla="*/ 304807 h 3389213"/>
                <a:gd name="connsiteX0" fmla="*/ 6350 w 1806733"/>
                <a:gd name="connsiteY0" fmla="*/ 304807 h 3389213"/>
                <a:gd name="connsiteX1" fmla="*/ 306394 w 1806733"/>
                <a:gd name="connsiteY1" fmla="*/ 4763 h 3389213"/>
                <a:gd name="connsiteX2" fmla="*/ 598487 w 1806733"/>
                <a:gd name="connsiteY2" fmla="*/ 3175 h 3389213"/>
                <a:gd name="connsiteX3" fmla="*/ 839787 w 1806733"/>
                <a:gd name="connsiteY3" fmla="*/ 3175 h 3389213"/>
                <a:gd name="connsiteX4" fmla="*/ 1077912 w 1806733"/>
                <a:gd name="connsiteY4" fmla="*/ 0 h 3389213"/>
                <a:gd name="connsiteX5" fmla="*/ 1322387 w 1806733"/>
                <a:gd name="connsiteY5" fmla="*/ 3176 h 3389213"/>
                <a:gd name="connsiteX6" fmla="*/ 1506531 w 1806733"/>
                <a:gd name="connsiteY6" fmla="*/ 4763 h 3389213"/>
                <a:gd name="connsiteX7" fmla="*/ 1806575 w 1806733"/>
                <a:gd name="connsiteY7" fmla="*/ 304807 h 3389213"/>
                <a:gd name="connsiteX8" fmla="*/ 1800225 w 1806733"/>
                <a:gd name="connsiteY8" fmla="*/ 1663701 h 3389213"/>
                <a:gd name="connsiteX9" fmla="*/ 1804987 w 1806733"/>
                <a:gd name="connsiteY9" fmla="*/ 2600326 h 3389213"/>
                <a:gd name="connsiteX10" fmla="*/ 1806575 w 1806733"/>
                <a:gd name="connsiteY10" fmla="*/ 3089169 h 3389213"/>
                <a:gd name="connsiteX11" fmla="*/ 1506531 w 1806733"/>
                <a:gd name="connsiteY11" fmla="*/ 3389213 h 3389213"/>
                <a:gd name="connsiteX12" fmla="*/ 306394 w 1806733"/>
                <a:gd name="connsiteY12" fmla="*/ 3389213 h 3389213"/>
                <a:gd name="connsiteX13" fmla="*/ 6350 w 1806733"/>
                <a:gd name="connsiteY13" fmla="*/ 3089169 h 3389213"/>
                <a:gd name="connsiteX14" fmla="*/ 0 w 1806733"/>
                <a:gd name="connsiteY14" fmla="*/ 2459039 h 3389213"/>
                <a:gd name="connsiteX15" fmla="*/ 6350 w 1806733"/>
                <a:gd name="connsiteY15" fmla="*/ 304807 h 3389213"/>
                <a:gd name="connsiteX0" fmla="*/ 22521 w 1822904"/>
                <a:gd name="connsiteY0" fmla="*/ 304807 h 3389213"/>
                <a:gd name="connsiteX1" fmla="*/ 322565 w 1822904"/>
                <a:gd name="connsiteY1" fmla="*/ 4763 h 3389213"/>
                <a:gd name="connsiteX2" fmla="*/ 614658 w 1822904"/>
                <a:gd name="connsiteY2" fmla="*/ 3175 h 3389213"/>
                <a:gd name="connsiteX3" fmla="*/ 855958 w 1822904"/>
                <a:gd name="connsiteY3" fmla="*/ 3175 h 3389213"/>
                <a:gd name="connsiteX4" fmla="*/ 1094083 w 1822904"/>
                <a:gd name="connsiteY4" fmla="*/ 0 h 3389213"/>
                <a:gd name="connsiteX5" fmla="*/ 1338558 w 1822904"/>
                <a:gd name="connsiteY5" fmla="*/ 3176 h 3389213"/>
                <a:gd name="connsiteX6" fmla="*/ 1522702 w 1822904"/>
                <a:gd name="connsiteY6" fmla="*/ 4763 h 3389213"/>
                <a:gd name="connsiteX7" fmla="*/ 1822746 w 1822904"/>
                <a:gd name="connsiteY7" fmla="*/ 304807 h 3389213"/>
                <a:gd name="connsiteX8" fmla="*/ 1816396 w 1822904"/>
                <a:gd name="connsiteY8" fmla="*/ 1663701 h 3389213"/>
                <a:gd name="connsiteX9" fmla="*/ 1821158 w 1822904"/>
                <a:gd name="connsiteY9" fmla="*/ 2600326 h 3389213"/>
                <a:gd name="connsiteX10" fmla="*/ 1822746 w 1822904"/>
                <a:gd name="connsiteY10" fmla="*/ 3089169 h 3389213"/>
                <a:gd name="connsiteX11" fmla="*/ 1522702 w 1822904"/>
                <a:gd name="connsiteY11" fmla="*/ 3389213 h 3389213"/>
                <a:gd name="connsiteX12" fmla="*/ 322565 w 1822904"/>
                <a:gd name="connsiteY12" fmla="*/ 3389213 h 3389213"/>
                <a:gd name="connsiteX13" fmla="*/ 22521 w 1822904"/>
                <a:gd name="connsiteY13" fmla="*/ 3089169 h 3389213"/>
                <a:gd name="connsiteX14" fmla="*/ 16171 w 1822904"/>
                <a:gd name="connsiteY14" fmla="*/ 2459039 h 3389213"/>
                <a:gd name="connsiteX15" fmla="*/ 20933 w 1822904"/>
                <a:gd name="connsiteY15" fmla="*/ 1025526 h 3389213"/>
                <a:gd name="connsiteX16" fmla="*/ 22521 w 1822904"/>
                <a:gd name="connsiteY16" fmla="*/ 304807 h 3389213"/>
                <a:gd name="connsiteX0" fmla="*/ 6363 w 1806746"/>
                <a:gd name="connsiteY0" fmla="*/ 304807 h 3389213"/>
                <a:gd name="connsiteX1" fmla="*/ 306407 w 1806746"/>
                <a:gd name="connsiteY1" fmla="*/ 4763 h 3389213"/>
                <a:gd name="connsiteX2" fmla="*/ 598500 w 1806746"/>
                <a:gd name="connsiteY2" fmla="*/ 3175 h 3389213"/>
                <a:gd name="connsiteX3" fmla="*/ 839800 w 1806746"/>
                <a:gd name="connsiteY3" fmla="*/ 3175 h 3389213"/>
                <a:gd name="connsiteX4" fmla="*/ 1077925 w 1806746"/>
                <a:gd name="connsiteY4" fmla="*/ 0 h 3389213"/>
                <a:gd name="connsiteX5" fmla="*/ 1322400 w 1806746"/>
                <a:gd name="connsiteY5" fmla="*/ 3176 h 3389213"/>
                <a:gd name="connsiteX6" fmla="*/ 1506544 w 1806746"/>
                <a:gd name="connsiteY6" fmla="*/ 4763 h 3389213"/>
                <a:gd name="connsiteX7" fmla="*/ 1806588 w 1806746"/>
                <a:gd name="connsiteY7" fmla="*/ 304807 h 3389213"/>
                <a:gd name="connsiteX8" fmla="*/ 1800238 w 1806746"/>
                <a:gd name="connsiteY8" fmla="*/ 1663701 h 3389213"/>
                <a:gd name="connsiteX9" fmla="*/ 1805000 w 1806746"/>
                <a:gd name="connsiteY9" fmla="*/ 2600326 h 3389213"/>
                <a:gd name="connsiteX10" fmla="*/ 1806588 w 1806746"/>
                <a:gd name="connsiteY10" fmla="*/ 3089169 h 3389213"/>
                <a:gd name="connsiteX11" fmla="*/ 1506544 w 1806746"/>
                <a:gd name="connsiteY11" fmla="*/ 3389213 h 3389213"/>
                <a:gd name="connsiteX12" fmla="*/ 306407 w 1806746"/>
                <a:gd name="connsiteY12" fmla="*/ 3389213 h 3389213"/>
                <a:gd name="connsiteX13" fmla="*/ 6363 w 1806746"/>
                <a:gd name="connsiteY13" fmla="*/ 3089169 h 3389213"/>
                <a:gd name="connsiteX14" fmla="*/ 13 w 1806746"/>
                <a:gd name="connsiteY14" fmla="*/ 2459039 h 3389213"/>
                <a:gd name="connsiteX15" fmla="*/ 4775 w 1806746"/>
                <a:gd name="connsiteY15" fmla="*/ 1025526 h 3389213"/>
                <a:gd name="connsiteX16" fmla="*/ 6363 w 1806746"/>
                <a:gd name="connsiteY16" fmla="*/ 304807 h 3389213"/>
                <a:gd name="connsiteX0" fmla="*/ 6363 w 1806746"/>
                <a:gd name="connsiteY0" fmla="*/ 304807 h 3389213"/>
                <a:gd name="connsiteX1" fmla="*/ 306407 w 1806746"/>
                <a:gd name="connsiteY1" fmla="*/ 4763 h 3389213"/>
                <a:gd name="connsiteX2" fmla="*/ 598500 w 1806746"/>
                <a:gd name="connsiteY2" fmla="*/ 3175 h 3389213"/>
                <a:gd name="connsiteX3" fmla="*/ 839800 w 1806746"/>
                <a:gd name="connsiteY3" fmla="*/ 3175 h 3389213"/>
                <a:gd name="connsiteX4" fmla="*/ 1077925 w 1806746"/>
                <a:gd name="connsiteY4" fmla="*/ 0 h 3389213"/>
                <a:gd name="connsiteX5" fmla="*/ 1322400 w 1806746"/>
                <a:gd name="connsiteY5" fmla="*/ 3176 h 3389213"/>
                <a:gd name="connsiteX6" fmla="*/ 1506544 w 1806746"/>
                <a:gd name="connsiteY6" fmla="*/ 4763 h 3389213"/>
                <a:gd name="connsiteX7" fmla="*/ 1806588 w 1806746"/>
                <a:gd name="connsiteY7" fmla="*/ 304807 h 3389213"/>
                <a:gd name="connsiteX8" fmla="*/ 1800238 w 1806746"/>
                <a:gd name="connsiteY8" fmla="*/ 1663701 h 3389213"/>
                <a:gd name="connsiteX9" fmla="*/ 1805000 w 1806746"/>
                <a:gd name="connsiteY9" fmla="*/ 2600326 h 3389213"/>
                <a:gd name="connsiteX10" fmla="*/ 1806588 w 1806746"/>
                <a:gd name="connsiteY10" fmla="*/ 3089169 h 3389213"/>
                <a:gd name="connsiteX11" fmla="*/ 1506544 w 1806746"/>
                <a:gd name="connsiteY11" fmla="*/ 3389213 h 3389213"/>
                <a:gd name="connsiteX12" fmla="*/ 542938 w 1806746"/>
                <a:gd name="connsiteY12" fmla="*/ 3387726 h 3389213"/>
                <a:gd name="connsiteX13" fmla="*/ 306407 w 1806746"/>
                <a:gd name="connsiteY13" fmla="*/ 3389213 h 3389213"/>
                <a:gd name="connsiteX14" fmla="*/ 6363 w 1806746"/>
                <a:gd name="connsiteY14" fmla="*/ 3089169 h 3389213"/>
                <a:gd name="connsiteX15" fmla="*/ 13 w 1806746"/>
                <a:gd name="connsiteY15" fmla="*/ 2459039 h 3389213"/>
                <a:gd name="connsiteX16" fmla="*/ 4775 w 1806746"/>
                <a:gd name="connsiteY16" fmla="*/ 1025526 h 3389213"/>
                <a:gd name="connsiteX17" fmla="*/ 6363 w 1806746"/>
                <a:gd name="connsiteY17" fmla="*/ 304807 h 3389213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6493"/>
                <a:gd name="connsiteX1" fmla="*/ 306407 w 1806746"/>
                <a:gd name="connsiteY1" fmla="*/ 4763 h 3396493"/>
                <a:gd name="connsiteX2" fmla="*/ 598500 w 1806746"/>
                <a:gd name="connsiteY2" fmla="*/ 3175 h 3396493"/>
                <a:gd name="connsiteX3" fmla="*/ 839800 w 1806746"/>
                <a:gd name="connsiteY3" fmla="*/ 3175 h 3396493"/>
                <a:gd name="connsiteX4" fmla="*/ 1077925 w 1806746"/>
                <a:gd name="connsiteY4" fmla="*/ 0 h 3396493"/>
                <a:gd name="connsiteX5" fmla="*/ 1322400 w 1806746"/>
                <a:gd name="connsiteY5" fmla="*/ 3176 h 3396493"/>
                <a:gd name="connsiteX6" fmla="*/ 1506544 w 1806746"/>
                <a:gd name="connsiteY6" fmla="*/ 4763 h 3396493"/>
                <a:gd name="connsiteX7" fmla="*/ 1806588 w 1806746"/>
                <a:gd name="connsiteY7" fmla="*/ 304807 h 3396493"/>
                <a:gd name="connsiteX8" fmla="*/ 1800238 w 1806746"/>
                <a:gd name="connsiteY8" fmla="*/ 1663701 h 3396493"/>
                <a:gd name="connsiteX9" fmla="*/ 1805000 w 1806746"/>
                <a:gd name="connsiteY9" fmla="*/ 2600326 h 3396493"/>
                <a:gd name="connsiteX10" fmla="*/ 1806588 w 1806746"/>
                <a:gd name="connsiteY10" fmla="*/ 3089169 h 3396493"/>
                <a:gd name="connsiteX11" fmla="*/ 1506544 w 1806746"/>
                <a:gd name="connsiteY11" fmla="*/ 3389213 h 3396493"/>
                <a:gd name="connsiteX12" fmla="*/ 542938 w 1806746"/>
                <a:gd name="connsiteY12" fmla="*/ 3394870 h 3396493"/>
                <a:gd name="connsiteX13" fmla="*/ 306407 w 1806746"/>
                <a:gd name="connsiteY13" fmla="*/ 3389213 h 3396493"/>
                <a:gd name="connsiteX14" fmla="*/ 6363 w 1806746"/>
                <a:gd name="connsiteY14" fmla="*/ 3089169 h 3396493"/>
                <a:gd name="connsiteX15" fmla="*/ 13 w 1806746"/>
                <a:gd name="connsiteY15" fmla="*/ 2459039 h 3396493"/>
                <a:gd name="connsiteX16" fmla="*/ 4775 w 1806746"/>
                <a:gd name="connsiteY16" fmla="*/ 1025526 h 3396493"/>
                <a:gd name="connsiteX17" fmla="*/ 6363 w 1806746"/>
                <a:gd name="connsiteY17" fmla="*/ 304807 h 3396493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714388 w 1806746"/>
                <a:gd name="connsiteY12" fmla="*/ 3392488 h 3394870"/>
                <a:gd name="connsiteX13" fmla="*/ 542938 w 1806746"/>
                <a:gd name="connsiteY13" fmla="*/ 3394870 h 3394870"/>
                <a:gd name="connsiteX14" fmla="*/ 306407 w 1806746"/>
                <a:gd name="connsiteY14" fmla="*/ 3389213 h 3394870"/>
                <a:gd name="connsiteX15" fmla="*/ 6363 w 1806746"/>
                <a:gd name="connsiteY15" fmla="*/ 3089169 h 3394870"/>
                <a:gd name="connsiteX16" fmla="*/ 13 w 1806746"/>
                <a:gd name="connsiteY16" fmla="*/ 2459039 h 3394870"/>
                <a:gd name="connsiteX17" fmla="*/ 4775 w 1806746"/>
                <a:gd name="connsiteY17" fmla="*/ 1025526 h 3394870"/>
                <a:gd name="connsiteX18" fmla="*/ 6363 w 1806746"/>
                <a:gd name="connsiteY18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1240644 w 1806746"/>
                <a:gd name="connsiteY12" fmla="*/ 3390106 h 3394870"/>
                <a:gd name="connsiteX13" fmla="*/ 714388 w 1806746"/>
                <a:gd name="connsiteY13" fmla="*/ 3392488 h 3394870"/>
                <a:gd name="connsiteX14" fmla="*/ 542938 w 1806746"/>
                <a:gd name="connsiteY14" fmla="*/ 3394870 h 3394870"/>
                <a:gd name="connsiteX15" fmla="*/ 306407 w 1806746"/>
                <a:gd name="connsiteY15" fmla="*/ 3389213 h 3394870"/>
                <a:gd name="connsiteX16" fmla="*/ 6363 w 1806746"/>
                <a:gd name="connsiteY16" fmla="*/ 3089169 h 3394870"/>
                <a:gd name="connsiteX17" fmla="*/ 13 w 1806746"/>
                <a:gd name="connsiteY17" fmla="*/ 2459039 h 3394870"/>
                <a:gd name="connsiteX18" fmla="*/ 4775 w 1806746"/>
                <a:gd name="connsiteY18" fmla="*/ 1025526 h 3394870"/>
                <a:gd name="connsiteX19" fmla="*/ 6363 w 1806746"/>
                <a:gd name="connsiteY19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1240644 w 1806746"/>
                <a:gd name="connsiteY12" fmla="*/ 3390106 h 3394870"/>
                <a:gd name="connsiteX13" fmla="*/ 878694 w 1806746"/>
                <a:gd name="connsiteY13" fmla="*/ 3390106 h 3394870"/>
                <a:gd name="connsiteX14" fmla="*/ 714388 w 1806746"/>
                <a:gd name="connsiteY14" fmla="*/ 3392488 h 3394870"/>
                <a:gd name="connsiteX15" fmla="*/ 542938 w 1806746"/>
                <a:gd name="connsiteY15" fmla="*/ 3394870 h 3394870"/>
                <a:gd name="connsiteX16" fmla="*/ 306407 w 1806746"/>
                <a:gd name="connsiteY16" fmla="*/ 3389213 h 3394870"/>
                <a:gd name="connsiteX17" fmla="*/ 6363 w 1806746"/>
                <a:gd name="connsiteY17" fmla="*/ 3089169 h 3394870"/>
                <a:gd name="connsiteX18" fmla="*/ 13 w 1806746"/>
                <a:gd name="connsiteY18" fmla="*/ 2459039 h 3394870"/>
                <a:gd name="connsiteX19" fmla="*/ 4775 w 1806746"/>
                <a:gd name="connsiteY19" fmla="*/ 1025526 h 3394870"/>
                <a:gd name="connsiteX20" fmla="*/ 6363 w 1806746"/>
                <a:gd name="connsiteY20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101850 h 3394870"/>
                <a:gd name="connsiteX10" fmla="*/ 1805000 w 1806746"/>
                <a:gd name="connsiteY10" fmla="*/ 2600326 h 3394870"/>
                <a:gd name="connsiteX11" fmla="*/ 1806588 w 1806746"/>
                <a:gd name="connsiteY11" fmla="*/ 3089169 h 3394870"/>
                <a:gd name="connsiteX12" fmla="*/ 1506544 w 1806746"/>
                <a:gd name="connsiteY12" fmla="*/ 3389213 h 3394870"/>
                <a:gd name="connsiteX13" fmla="*/ 1240644 w 1806746"/>
                <a:gd name="connsiteY13" fmla="*/ 3390106 h 3394870"/>
                <a:gd name="connsiteX14" fmla="*/ 878694 w 1806746"/>
                <a:gd name="connsiteY14" fmla="*/ 3390106 h 3394870"/>
                <a:gd name="connsiteX15" fmla="*/ 714388 w 1806746"/>
                <a:gd name="connsiteY15" fmla="*/ 3392488 h 3394870"/>
                <a:gd name="connsiteX16" fmla="*/ 542938 w 1806746"/>
                <a:gd name="connsiteY16" fmla="*/ 3394870 h 3394870"/>
                <a:gd name="connsiteX17" fmla="*/ 306407 w 1806746"/>
                <a:gd name="connsiteY17" fmla="*/ 3389213 h 3394870"/>
                <a:gd name="connsiteX18" fmla="*/ 6363 w 1806746"/>
                <a:gd name="connsiteY18" fmla="*/ 3089169 h 3394870"/>
                <a:gd name="connsiteX19" fmla="*/ 13 w 1806746"/>
                <a:gd name="connsiteY19" fmla="*/ 2459039 h 3394870"/>
                <a:gd name="connsiteX20" fmla="*/ 4775 w 1806746"/>
                <a:gd name="connsiteY20" fmla="*/ 1025526 h 3394870"/>
                <a:gd name="connsiteX21" fmla="*/ 6363 w 1806746"/>
                <a:gd name="connsiteY21" fmla="*/ 304807 h 3394870"/>
                <a:gd name="connsiteX0" fmla="*/ 6363 w 1827019"/>
                <a:gd name="connsiteY0" fmla="*/ 304807 h 3394870"/>
                <a:gd name="connsiteX1" fmla="*/ 306407 w 1827019"/>
                <a:gd name="connsiteY1" fmla="*/ 4763 h 3394870"/>
                <a:gd name="connsiteX2" fmla="*/ 598500 w 1827019"/>
                <a:gd name="connsiteY2" fmla="*/ 3175 h 3394870"/>
                <a:gd name="connsiteX3" fmla="*/ 839800 w 1827019"/>
                <a:gd name="connsiteY3" fmla="*/ 3175 h 3394870"/>
                <a:gd name="connsiteX4" fmla="*/ 1077925 w 1827019"/>
                <a:gd name="connsiteY4" fmla="*/ 0 h 3394870"/>
                <a:gd name="connsiteX5" fmla="*/ 1322400 w 1827019"/>
                <a:gd name="connsiteY5" fmla="*/ 3176 h 3394870"/>
                <a:gd name="connsiteX6" fmla="*/ 1506544 w 1827019"/>
                <a:gd name="connsiteY6" fmla="*/ 4763 h 3394870"/>
                <a:gd name="connsiteX7" fmla="*/ 1806588 w 1827019"/>
                <a:gd name="connsiteY7" fmla="*/ 304807 h 3394870"/>
                <a:gd name="connsiteX8" fmla="*/ 1800238 w 1827019"/>
                <a:gd name="connsiteY8" fmla="*/ 1073150 h 3394870"/>
                <a:gd name="connsiteX9" fmla="*/ 1800238 w 1827019"/>
                <a:gd name="connsiteY9" fmla="*/ 1663701 h 3394870"/>
                <a:gd name="connsiteX10" fmla="*/ 1805000 w 1827019"/>
                <a:gd name="connsiteY10" fmla="*/ 2101850 h 3394870"/>
                <a:gd name="connsiteX11" fmla="*/ 1805000 w 1827019"/>
                <a:gd name="connsiteY11" fmla="*/ 2600326 h 3394870"/>
                <a:gd name="connsiteX12" fmla="*/ 1806588 w 1827019"/>
                <a:gd name="connsiteY12" fmla="*/ 3089169 h 3394870"/>
                <a:gd name="connsiteX13" fmla="*/ 1506544 w 1827019"/>
                <a:gd name="connsiteY13" fmla="*/ 3389213 h 3394870"/>
                <a:gd name="connsiteX14" fmla="*/ 1240644 w 1827019"/>
                <a:gd name="connsiteY14" fmla="*/ 3390106 h 3394870"/>
                <a:gd name="connsiteX15" fmla="*/ 878694 w 1827019"/>
                <a:gd name="connsiteY15" fmla="*/ 3390106 h 3394870"/>
                <a:gd name="connsiteX16" fmla="*/ 714388 w 1827019"/>
                <a:gd name="connsiteY16" fmla="*/ 3392488 h 3394870"/>
                <a:gd name="connsiteX17" fmla="*/ 542938 w 1827019"/>
                <a:gd name="connsiteY17" fmla="*/ 3394870 h 3394870"/>
                <a:gd name="connsiteX18" fmla="*/ 306407 w 1827019"/>
                <a:gd name="connsiteY18" fmla="*/ 3389213 h 3394870"/>
                <a:gd name="connsiteX19" fmla="*/ 6363 w 1827019"/>
                <a:gd name="connsiteY19" fmla="*/ 3089169 h 3394870"/>
                <a:gd name="connsiteX20" fmla="*/ 13 w 1827019"/>
                <a:gd name="connsiteY20" fmla="*/ 2459039 h 3394870"/>
                <a:gd name="connsiteX21" fmla="*/ 4775 w 1827019"/>
                <a:gd name="connsiteY21" fmla="*/ 1025526 h 3394870"/>
                <a:gd name="connsiteX22" fmla="*/ 6363 w 1827019"/>
                <a:gd name="connsiteY22" fmla="*/ 304807 h 3394870"/>
                <a:gd name="connsiteX0" fmla="*/ 6363 w 1806588"/>
                <a:gd name="connsiteY0" fmla="*/ 304807 h 3394870"/>
                <a:gd name="connsiteX1" fmla="*/ 306407 w 1806588"/>
                <a:gd name="connsiteY1" fmla="*/ 4763 h 3394870"/>
                <a:gd name="connsiteX2" fmla="*/ 598500 w 1806588"/>
                <a:gd name="connsiteY2" fmla="*/ 3175 h 3394870"/>
                <a:gd name="connsiteX3" fmla="*/ 839800 w 1806588"/>
                <a:gd name="connsiteY3" fmla="*/ 3175 h 3394870"/>
                <a:gd name="connsiteX4" fmla="*/ 1077925 w 1806588"/>
                <a:gd name="connsiteY4" fmla="*/ 0 h 3394870"/>
                <a:gd name="connsiteX5" fmla="*/ 1322400 w 1806588"/>
                <a:gd name="connsiteY5" fmla="*/ 3176 h 3394870"/>
                <a:gd name="connsiteX6" fmla="*/ 1506544 w 1806588"/>
                <a:gd name="connsiteY6" fmla="*/ 4763 h 3394870"/>
                <a:gd name="connsiteX7" fmla="*/ 1806588 w 1806588"/>
                <a:gd name="connsiteY7" fmla="*/ 304807 h 3394870"/>
                <a:gd name="connsiteX8" fmla="*/ 1800238 w 1806588"/>
                <a:gd name="connsiteY8" fmla="*/ 1073150 h 3394870"/>
                <a:gd name="connsiteX9" fmla="*/ 1800238 w 1806588"/>
                <a:gd name="connsiteY9" fmla="*/ 1663701 h 3394870"/>
                <a:gd name="connsiteX10" fmla="*/ 1805000 w 1806588"/>
                <a:gd name="connsiteY10" fmla="*/ 2101850 h 3394870"/>
                <a:gd name="connsiteX11" fmla="*/ 1805000 w 1806588"/>
                <a:gd name="connsiteY11" fmla="*/ 2600326 h 3394870"/>
                <a:gd name="connsiteX12" fmla="*/ 1806588 w 1806588"/>
                <a:gd name="connsiteY12" fmla="*/ 3089169 h 3394870"/>
                <a:gd name="connsiteX13" fmla="*/ 1506544 w 1806588"/>
                <a:gd name="connsiteY13" fmla="*/ 3389213 h 3394870"/>
                <a:gd name="connsiteX14" fmla="*/ 1240644 w 1806588"/>
                <a:gd name="connsiteY14" fmla="*/ 3390106 h 3394870"/>
                <a:gd name="connsiteX15" fmla="*/ 878694 w 1806588"/>
                <a:gd name="connsiteY15" fmla="*/ 3390106 h 3394870"/>
                <a:gd name="connsiteX16" fmla="*/ 714388 w 1806588"/>
                <a:gd name="connsiteY16" fmla="*/ 3392488 h 3394870"/>
                <a:gd name="connsiteX17" fmla="*/ 542938 w 1806588"/>
                <a:gd name="connsiteY17" fmla="*/ 3394870 h 3394870"/>
                <a:gd name="connsiteX18" fmla="*/ 306407 w 1806588"/>
                <a:gd name="connsiteY18" fmla="*/ 3389213 h 3394870"/>
                <a:gd name="connsiteX19" fmla="*/ 6363 w 1806588"/>
                <a:gd name="connsiteY19" fmla="*/ 3089169 h 3394870"/>
                <a:gd name="connsiteX20" fmla="*/ 13 w 1806588"/>
                <a:gd name="connsiteY20" fmla="*/ 2459039 h 3394870"/>
                <a:gd name="connsiteX21" fmla="*/ 4775 w 1806588"/>
                <a:gd name="connsiteY21" fmla="*/ 1025526 h 3394870"/>
                <a:gd name="connsiteX22" fmla="*/ 6363 w 1806588"/>
                <a:gd name="connsiteY22" fmla="*/ 304807 h 3394870"/>
                <a:gd name="connsiteX0" fmla="*/ 6362 w 1806587"/>
                <a:gd name="connsiteY0" fmla="*/ 304807 h 3394870"/>
                <a:gd name="connsiteX1" fmla="*/ 306406 w 1806587"/>
                <a:gd name="connsiteY1" fmla="*/ 4763 h 3394870"/>
                <a:gd name="connsiteX2" fmla="*/ 598499 w 1806587"/>
                <a:gd name="connsiteY2" fmla="*/ 3175 h 3394870"/>
                <a:gd name="connsiteX3" fmla="*/ 839799 w 1806587"/>
                <a:gd name="connsiteY3" fmla="*/ 3175 h 3394870"/>
                <a:gd name="connsiteX4" fmla="*/ 1077924 w 1806587"/>
                <a:gd name="connsiteY4" fmla="*/ 0 h 3394870"/>
                <a:gd name="connsiteX5" fmla="*/ 1322399 w 1806587"/>
                <a:gd name="connsiteY5" fmla="*/ 3176 h 3394870"/>
                <a:gd name="connsiteX6" fmla="*/ 1506543 w 1806587"/>
                <a:gd name="connsiteY6" fmla="*/ 4763 h 3394870"/>
                <a:gd name="connsiteX7" fmla="*/ 1806587 w 1806587"/>
                <a:gd name="connsiteY7" fmla="*/ 304807 h 3394870"/>
                <a:gd name="connsiteX8" fmla="*/ 1800237 w 1806587"/>
                <a:gd name="connsiteY8" fmla="*/ 1073150 h 3394870"/>
                <a:gd name="connsiteX9" fmla="*/ 1800237 w 1806587"/>
                <a:gd name="connsiteY9" fmla="*/ 1663701 h 3394870"/>
                <a:gd name="connsiteX10" fmla="*/ 1804999 w 1806587"/>
                <a:gd name="connsiteY10" fmla="*/ 2101850 h 3394870"/>
                <a:gd name="connsiteX11" fmla="*/ 1804999 w 1806587"/>
                <a:gd name="connsiteY11" fmla="*/ 2600326 h 3394870"/>
                <a:gd name="connsiteX12" fmla="*/ 1806587 w 1806587"/>
                <a:gd name="connsiteY12" fmla="*/ 3089169 h 3394870"/>
                <a:gd name="connsiteX13" fmla="*/ 1506543 w 1806587"/>
                <a:gd name="connsiteY13" fmla="*/ 3389213 h 3394870"/>
                <a:gd name="connsiteX14" fmla="*/ 1240643 w 1806587"/>
                <a:gd name="connsiteY14" fmla="*/ 3390106 h 3394870"/>
                <a:gd name="connsiteX15" fmla="*/ 878693 w 1806587"/>
                <a:gd name="connsiteY15" fmla="*/ 3390106 h 3394870"/>
                <a:gd name="connsiteX16" fmla="*/ 714387 w 1806587"/>
                <a:gd name="connsiteY16" fmla="*/ 3392488 h 3394870"/>
                <a:gd name="connsiteX17" fmla="*/ 542937 w 1806587"/>
                <a:gd name="connsiteY17" fmla="*/ 3394870 h 3394870"/>
                <a:gd name="connsiteX18" fmla="*/ 306406 w 1806587"/>
                <a:gd name="connsiteY18" fmla="*/ 3389213 h 3394870"/>
                <a:gd name="connsiteX19" fmla="*/ 6362 w 1806587"/>
                <a:gd name="connsiteY19" fmla="*/ 3089169 h 3394870"/>
                <a:gd name="connsiteX20" fmla="*/ 12 w 1806587"/>
                <a:gd name="connsiteY20" fmla="*/ 2459039 h 3394870"/>
                <a:gd name="connsiteX21" fmla="*/ 4774 w 1806587"/>
                <a:gd name="connsiteY21" fmla="*/ 1720850 h 3394870"/>
                <a:gd name="connsiteX22" fmla="*/ 4774 w 1806587"/>
                <a:gd name="connsiteY22" fmla="*/ 1025526 h 3394870"/>
                <a:gd name="connsiteX23" fmla="*/ 6362 w 1806587"/>
                <a:gd name="connsiteY23" fmla="*/ 304807 h 3394870"/>
                <a:gd name="connsiteX0" fmla="*/ 24401 w 1824626"/>
                <a:gd name="connsiteY0" fmla="*/ 304807 h 3394870"/>
                <a:gd name="connsiteX1" fmla="*/ 324445 w 1824626"/>
                <a:gd name="connsiteY1" fmla="*/ 4763 h 3394870"/>
                <a:gd name="connsiteX2" fmla="*/ 616538 w 1824626"/>
                <a:gd name="connsiteY2" fmla="*/ 3175 h 3394870"/>
                <a:gd name="connsiteX3" fmla="*/ 857838 w 1824626"/>
                <a:gd name="connsiteY3" fmla="*/ 3175 h 3394870"/>
                <a:gd name="connsiteX4" fmla="*/ 1095963 w 1824626"/>
                <a:gd name="connsiteY4" fmla="*/ 0 h 3394870"/>
                <a:gd name="connsiteX5" fmla="*/ 1340438 w 1824626"/>
                <a:gd name="connsiteY5" fmla="*/ 3176 h 3394870"/>
                <a:gd name="connsiteX6" fmla="*/ 1524582 w 1824626"/>
                <a:gd name="connsiteY6" fmla="*/ 4763 h 3394870"/>
                <a:gd name="connsiteX7" fmla="*/ 1824626 w 1824626"/>
                <a:gd name="connsiteY7" fmla="*/ 304807 h 3394870"/>
                <a:gd name="connsiteX8" fmla="*/ 1818276 w 1824626"/>
                <a:gd name="connsiteY8" fmla="*/ 1073150 h 3394870"/>
                <a:gd name="connsiteX9" fmla="*/ 1818276 w 1824626"/>
                <a:gd name="connsiteY9" fmla="*/ 1663701 h 3394870"/>
                <a:gd name="connsiteX10" fmla="*/ 1823038 w 1824626"/>
                <a:gd name="connsiteY10" fmla="*/ 2101850 h 3394870"/>
                <a:gd name="connsiteX11" fmla="*/ 1823038 w 1824626"/>
                <a:gd name="connsiteY11" fmla="*/ 2600326 h 3394870"/>
                <a:gd name="connsiteX12" fmla="*/ 1824626 w 1824626"/>
                <a:gd name="connsiteY12" fmla="*/ 3089169 h 3394870"/>
                <a:gd name="connsiteX13" fmla="*/ 1524582 w 1824626"/>
                <a:gd name="connsiteY13" fmla="*/ 3389213 h 3394870"/>
                <a:gd name="connsiteX14" fmla="*/ 1258682 w 1824626"/>
                <a:gd name="connsiteY14" fmla="*/ 3390106 h 3394870"/>
                <a:gd name="connsiteX15" fmla="*/ 896732 w 1824626"/>
                <a:gd name="connsiteY15" fmla="*/ 3390106 h 3394870"/>
                <a:gd name="connsiteX16" fmla="*/ 732426 w 1824626"/>
                <a:gd name="connsiteY16" fmla="*/ 3392488 h 3394870"/>
                <a:gd name="connsiteX17" fmla="*/ 560976 w 1824626"/>
                <a:gd name="connsiteY17" fmla="*/ 3394870 h 3394870"/>
                <a:gd name="connsiteX18" fmla="*/ 324445 w 1824626"/>
                <a:gd name="connsiteY18" fmla="*/ 3389213 h 3394870"/>
                <a:gd name="connsiteX19" fmla="*/ 24401 w 1824626"/>
                <a:gd name="connsiteY19" fmla="*/ 3089169 h 3394870"/>
                <a:gd name="connsiteX20" fmla="*/ 18051 w 1824626"/>
                <a:gd name="connsiteY20" fmla="*/ 2459039 h 3394870"/>
                <a:gd name="connsiteX21" fmla="*/ 22813 w 1824626"/>
                <a:gd name="connsiteY21" fmla="*/ 1720850 h 3394870"/>
                <a:gd name="connsiteX22" fmla="*/ 22813 w 1824626"/>
                <a:gd name="connsiteY22" fmla="*/ 1025526 h 3394870"/>
                <a:gd name="connsiteX23" fmla="*/ 18051 w 1824626"/>
                <a:gd name="connsiteY23" fmla="*/ 701675 h 3394870"/>
                <a:gd name="connsiteX24" fmla="*/ 24401 w 1824626"/>
                <a:gd name="connsiteY24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63 w 1806638"/>
                <a:gd name="connsiteY20" fmla="*/ 2459039 h 3394870"/>
                <a:gd name="connsiteX21" fmla="*/ 4825 w 1806638"/>
                <a:gd name="connsiteY21" fmla="*/ 1720850 h 3394870"/>
                <a:gd name="connsiteX22" fmla="*/ 4825 w 1806638"/>
                <a:gd name="connsiteY22" fmla="*/ 1025526 h 3394870"/>
                <a:gd name="connsiteX23" fmla="*/ 63 w 1806638"/>
                <a:gd name="connsiteY23" fmla="*/ 701675 h 3394870"/>
                <a:gd name="connsiteX24" fmla="*/ 6413 w 1806638"/>
                <a:gd name="connsiteY24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63 w 1806638"/>
                <a:gd name="connsiteY20" fmla="*/ 2459039 h 3394870"/>
                <a:gd name="connsiteX21" fmla="*/ 4825 w 1806638"/>
                <a:gd name="connsiteY21" fmla="*/ 2087563 h 3394870"/>
                <a:gd name="connsiteX22" fmla="*/ 4825 w 1806638"/>
                <a:gd name="connsiteY22" fmla="*/ 1720850 h 3394870"/>
                <a:gd name="connsiteX23" fmla="*/ 4825 w 1806638"/>
                <a:gd name="connsiteY23" fmla="*/ 1025526 h 3394870"/>
                <a:gd name="connsiteX24" fmla="*/ 63 w 1806638"/>
                <a:gd name="connsiteY24" fmla="*/ 701675 h 3394870"/>
                <a:gd name="connsiteX25" fmla="*/ 6413 w 1806638"/>
                <a:gd name="connsiteY25" fmla="*/ 304807 h 3394870"/>
                <a:gd name="connsiteX0" fmla="*/ 22521 w 1822746"/>
                <a:gd name="connsiteY0" fmla="*/ 304807 h 3394870"/>
                <a:gd name="connsiteX1" fmla="*/ 322565 w 1822746"/>
                <a:gd name="connsiteY1" fmla="*/ 4763 h 3394870"/>
                <a:gd name="connsiteX2" fmla="*/ 614658 w 1822746"/>
                <a:gd name="connsiteY2" fmla="*/ 3175 h 3394870"/>
                <a:gd name="connsiteX3" fmla="*/ 855958 w 1822746"/>
                <a:gd name="connsiteY3" fmla="*/ 3175 h 3394870"/>
                <a:gd name="connsiteX4" fmla="*/ 1094083 w 1822746"/>
                <a:gd name="connsiteY4" fmla="*/ 0 h 3394870"/>
                <a:gd name="connsiteX5" fmla="*/ 1338558 w 1822746"/>
                <a:gd name="connsiteY5" fmla="*/ 3176 h 3394870"/>
                <a:gd name="connsiteX6" fmla="*/ 1522702 w 1822746"/>
                <a:gd name="connsiteY6" fmla="*/ 4763 h 3394870"/>
                <a:gd name="connsiteX7" fmla="*/ 1822746 w 1822746"/>
                <a:gd name="connsiteY7" fmla="*/ 304807 h 3394870"/>
                <a:gd name="connsiteX8" fmla="*/ 1816396 w 1822746"/>
                <a:gd name="connsiteY8" fmla="*/ 1073150 h 3394870"/>
                <a:gd name="connsiteX9" fmla="*/ 1816396 w 1822746"/>
                <a:gd name="connsiteY9" fmla="*/ 1663701 h 3394870"/>
                <a:gd name="connsiteX10" fmla="*/ 1821158 w 1822746"/>
                <a:gd name="connsiteY10" fmla="*/ 2101850 h 3394870"/>
                <a:gd name="connsiteX11" fmla="*/ 1821158 w 1822746"/>
                <a:gd name="connsiteY11" fmla="*/ 2600326 h 3394870"/>
                <a:gd name="connsiteX12" fmla="*/ 1822746 w 1822746"/>
                <a:gd name="connsiteY12" fmla="*/ 3089169 h 3394870"/>
                <a:gd name="connsiteX13" fmla="*/ 1522702 w 1822746"/>
                <a:gd name="connsiteY13" fmla="*/ 3389213 h 3394870"/>
                <a:gd name="connsiteX14" fmla="*/ 1256802 w 1822746"/>
                <a:gd name="connsiteY14" fmla="*/ 3390106 h 3394870"/>
                <a:gd name="connsiteX15" fmla="*/ 894852 w 1822746"/>
                <a:gd name="connsiteY15" fmla="*/ 3390106 h 3394870"/>
                <a:gd name="connsiteX16" fmla="*/ 730546 w 1822746"/>
                <a:gd name="connsiteY16" fmla="*/ 3392488 h 3394870"/>
                <a:gd name="connsiteX17" fmla="*/ 559096 w 1822746"/>
                <a:gd name="connsiteY17" fmla="*/ 3394870 h 3394870"/>
                <a:gd name="connsiteX18" fmla="*/ 322565 w 1822746"/>
                <a:gd name="connsiteY18" fmla="*/ 3389213 h 3394870"/>
                <a:gd name="connsiteX19" fmla="*/ 22521 w 1822746"/>
                <a:gd name="connsiteY19" fmla="*/ 3089169 h 3394870"/>
                <a:gd name="connsiteX20" fmla="*/ 20933 w 1822746"/>
                <a:gd name="connsiteY20" fmla="*/ 2782888 h 3394870"/>
                <a:gd name="connsiteX21" fmla="*/ 16171 w 1822746"/>
                <a:gd name="connsiteY21" fmla="*/ 2459039 h 3394870"/>
                <a:gd name="connsiteX22" fmla="*/ 20933 w 1822746"/>
                <a:gd name="connsiteY22" fmla="*/ 2087563 h 3394870"/>
                <a:gd name="connsiteX23" fmla="*/ 20933 w 1822746"/>
                <a:gd name="connsiteY23" fmla="*/ 1720850 h 3394870"/>
                <a:gd name="connsiteX24" fmla="*/ 20933 w 1822746"/>
                <a:gd name="connsiteY24" fmla="*/ 1025526 h 3394870"/>
                <a:gd name="connsiteX25" fmla="*/ 16171 w 1822746"/>
                <a:gd name="connsiteY25" fmla="*/ 701675 h 3394870"/>
                <a:gd name="connsiteX26" fmla="*/ 22521 w 1822746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63 w 1806638"/>
                <a:gd name="connsiteY21" fmla="*/ 2459039 h 3394870"/>
                <a:gd name="connsiteX22" fmla="*/ 4825 w 1806638"/>
                <a:gd name="connsiteY22" fmla="*/ 2087563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7207 w 1806638"/>
                <a:gd name="connsiteY21" fmla="*/ 2459039 h 3394870"/>
                <a:gd name="connsiteX22" fmla="*/ 4825 w 1806638"/>
                <a:gd name="connsiteY22" fmla="*/ 2087563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7207 w 1806638"/>
                <a:gd name="connsiteY21" fmla="*/ 2459039 h 3394870"/>
                <a:gd name="connsiteX22" fmla="*/ 147700 w 1806638"/>
                <a:gd name="connsiteY22" fmla="*/ 2087564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7207 w 1806638"/>
                <a:gd name="connsiteY21" fmla="*/ 2459039 h 3394870"/>
                <a:gd name="connsiteX22" fmla="*/ 2444 w 1806638"/>
                <a:gd name="connsiteY22" fmla="*/ 2071617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5072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7207 w 1806638"/>
                <a:gd name="connsiteY21" fmla="*/ 2459039 h 3394870"/>
                <a:gd name="connsiteX22" fmla="*/ 2444 w 1806638"/>
                <a:gd name="connsiteY22" fmla="*/ 2071617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41503 h 3431566"/>
                <a:gd name="connsiteX1" fmla="*/ 306457 w 1806638"/>
                <a:gd name="connsiteY1" fmla="*/ 41459 h 3431566"/>
                <a:gd name="connsiteX2" fmla="*/ 577119 w 1806638"/>
                <a:gd name="connsiteY2" fmla="*/ 0 h 3431566"/>
                <a:gd name="connsiteX3" fmla="*/ 839850 w 1806638"/>
                <a:gd name="connsiteY3" fmla="*/ 71768 h 3431566"/>
                <a:gd name="connsiteX4" fmla="*/ 1077975 w 1806638"/>
                <a:gd name="connsiteY4" fmla="*/ 36696 h 3431566"/>
                <a:gd name="connsiteX5" fmla="*/ 1322450 w 1806638"/>
                <a:gd name="connsiteY5" fmla="*/ 39872 h 3431566"/>
                <a:gd name="connsiteX6" fmla="*/ 1506594 w 1806638"/>
                <a:gd name="connsiteY6" fmla="*/ 41459 h 3431566"/>
                <a:gd name="connsiteX7" fmla="*/ 1806638 w 1806638"/>
                <a:gd name="connsiteY7" fmla="*/ 341503 h 3431566"/>
                <a:gd name="connsiteX8" fmla="*/ 1800288 w 1806638"/>
                <a:gd name="connsiteY8" fmla="*/ 1109846 h 3431566"/>
                <a:gd name="connsiteX9" fmla="*/ 1800288 w 1806638"/>
                <a:gd name="connsiteY9" fmla="*/ 1700397 h 3431566"/>
                <a:gd name="connsiteX10" fmla="*/ 1805050 w 1806638"/>
                <a:gd name="connsiteY10" fmla="*/ 2138546 h 3431566"/>
                <a:gd name="connsiteX11" fmla="*/ 1805050 w 1806638"/>
                <a:gd name="connsiteY11" fmla="*/ 2637022 h 3431566"/>
                <a:gd name="connsiteX12" fmla="*/ 1806638 w 1806638"/>
                <a:gd name="connsiteY12" fmla="*/ 3125865 h 3431566"/>
                <a:gd name="connsiteX13" fmla="*/ 1506594 w 1806638"/>
                <a:gd name="connsiteY13" fmla="*/ 3425909 h 3431566"/>
                <a:gd name="connsiteX14" fmla="*/ 1240694 w 1806638"/>
                <a:gd name="connsiteY14" fmla="*/ 3426802 h 3431566"/>
                <a:gd name="connsiteX15" fmla="*/ 878744 w 1806638"/>
                <a:gd name="connsiteY15" fmla="*/ 3426802 h 3431566"/>
                <a:gd name="connsiteX16" fmla="*/ 714438 w 1806638"/>
                <a:gd name="connsiteY16" fmla="*/ 3429184 h 3431566"/>
                <a:gd name="connsiteX17" fmla="*/ 542988 w 1806638"/>
                <a:gd name="connsiteY17" fmla="*/ 3431566 h 3431566"/>
                <a:gd name="connsiteX18" fmla="*/ 306457 w 1806638"/>
                <a:gd name="connsiteY18" fmla="*/ 3425909 h 3431566"/>
                <a:gd name="connsiteX19" fmla="*/ 6413 w 1806638"/>
                <a:gd name="connsiteY19" fmla="*/ 3125865 h 3431566"/>
                <a:gd name="connsiteX20" fmla="*/ 4825 w 1806638"/>
                <a:gd name="connsiteY20" fmla="*/ 2819584 h 3431566"/>
                <a:gd name="connsiteX21" fmla="*/ 7207 w 1806638"/>
                <a:gd name="connsiteY21" fmla="*/ 2495735 h 3431566"/>
                <a:gd name="connsiteX22" fmla="*/ 2444 w 1806638"/>
                <a:gd name="connsiteY22" fmla="*/ 2108313 h 3431566"/>
                <a:gd name="connsiteX23" fmla="*/ 4825 w 1806638"/>
                <a:gd name="connsiteY23" fmla="*/ 1757546 h 3431566"/>
                <a:gd name="connsiteX24" fmla="*/ 4825 w 1806638"/>
                <a:gd name="connsiteY24" fmla="*/ 1062222 h 3431566"/>
                <a:gd name="connsiteX25" fmla="*/ 63 w 1806638"/>
                <a:gd name="connsiteY25" fmla="*/ 738371 h 3431566"/>
                <a:gd name="connsiteX26" fmla="*/ 6413 w 1806638"/>
                <a:gd name="connsiteY26" fmla="*/ 341503 h 3431566"/>
                <a:gd name="connsiteX0" fmla="*/ 6413 w 1806638"/>
                <a:gd name="connsiteY0" fmla="*/ 341503 h 3431566"/>
                <a:gd name="connsiteX1" fmla="*/ 306457 w 1806638"/>
                <a:gd name="connsiteY1" fmla="*/ 9561 h 3431566"/>
                <a:gd name="connsiteX2" fmla="*/ 577119 w 1806638"/>
                <a:gd name="connsiteY2" fmla="*/ 0 h 3431566"/>
                <a:gd name="connsiteX3" fmla="*/ 839850 w 1806638"/>
                <a:gd name="connsiteY3" fmla="*/ 71768 h 3431566"/>
                <a:gd name="connsiteX4" fmla="*/ 1077975 w 1806638"/>
                <a:gd name="connsiteY4" fmla="*/ 36696 h 3431566"/>
                <a:gd name="connsiteX5" fmla="*/ 1322450 w 1806638"/>
                <a:gd name="connsiteY5" fmla="*/ 39872 h 3431566"/>
                <a:gd name="connsiteX6" fmla="*/ 1506594 w 1806638"/>
                <a:gd name="connsiteY6" fmla="*/ 41459 h 3431566"/>
                <a:gd name="connsiteX7" fmla="*/ 1806638 w 1806638"/>
                <a:gd name="connsiteY7" fmla="*/ 341503 h 3431566"/>
                <a:gd name="connsiteX8" fmla="*/ 1800288 w 1806638"/>
                <a:gd name="connsiteY8" fmla="*/ 1109846 h 3431566"/>
                <a:gd name="connsiteX9" fmla="*/ 1800288 w 1806638"/>
                <a:gd name="connsiteY9" fmla="*/ 1700397 h 3431566"/>
                <a:gd name="connsiteX10" fmla="*/ 1805050 w 1806638"/>
                <a:gd name="connsiteY10" fmla="*/ 2138546 h 3431566"/>
                <a:gd name="connsiteX11" fmla="*/ 1805050 w 1806638"/>
                <a:gd name="connsiteY11" fmla="*/ 2637022 h 3431566"/>
                <a:gd name="connsiteX12" fmla="*/ 1806638 w 1806638"/>
                <a:gd name="connsiteY12" fmla="*/ 3125865 h 3431566"/>
                <a:gd name="connsiteX13" fmla="*/ 1506594 w 1806638"/>
                <a:gd name="connsiteY13" fmla="*/ 3425909 h 3431566"/>
                <a:gd name="connsiteX14" fmla="*/ 1240694 w 1806638"/>
                <a:gd name="connsiteY14" fmla="*/ 3426802 h 3431566"/>
                <a:gd name="connsiteX15" fmla="*/ 878744 w 1806638"/>
                <a:gd name="connsiteY15" fmla="*/ 3426802 h 3431566"/>
                <a:gd name="connsiteX16" fmla="*/ 714438 w 1806638"/>
                <a:gd name="connsiteY16" fmla="*/ 3429184 h 3431566"/>
                <a:gd name="connsiteX17" fmla="*/ 542988 w 1806638"/>
                <a:gd name="connsiteY17" fmla="*/ 3431566 h 3431566"/>
                <a:gd name="connsiteX18" fmla="*/ 306457 w 1806638"/>
                <a:gd name="connsiteY18" fmla="*/ 3425909 h 3431566"/>
                <a:gd name="connsiteX19" fmla="*/ 6413 w 1806638"/>
                <a:gd name="connsiteY19" fmla="*/ 3125865 h 3431566"/>
                <a:gd name="connsiteX20" fmla="*/ 4825 w 1806638"/>
                <a:gd name="connsiteY20" fmla="*/ 2819584 h 3431566"/>
                <a:gd name="connsiteX21" fmla="*/ 7207 w 1806638"/>
                <a:gd name="connsiteY21" fmla="*/ 2495735 h 3431566"/>
                <a:gd name="connsiteX22" fmla="*/ 2444 w 1806638"/>
                <a:gd name="connsiteY22" fmla="*/ 2108313 h 3431566"/>
                <a:gd name="connsiteX23" fmla="*/ 4825 w 1806638"/>
                <a:gd name="connsiteY23" fmla="*/ 1757546 h 3431566"/>
                <a:gd name="connsiteX24" fmla="*/ 4825 w 1806638"/>
                <a:gd name="connsiteY24" fmla="*/ 1062222 h 3431566"/>
                <a:gd name="connsiteX25" fmla="*/ 63 w 1806638"/>
                <a:gd name="connsiteY25" fmla="*/ 738371 h 3431566"/>
                <a:gd name="connsiteX26" fmla="*/ 6413 w 1806638"/>
                <a:gd name="connsiteY26" fmla="*/ 341503 h 3431566"/>
                <a:gd name="connsiteX0" fmla="*/ 6413 w 1806638"/>
                <a:gd name="connsiteY0" fmla="*/ 341503 h 3431566"/>
                <a:gd name="connsiteX1" fmla="*/ 306457 w 1806638"/>
                <a:gd name="connsiteY1" fmla="*/ 9561 h 3431566"/>
                <a:gd name="connsiteX2" fmla="*/ 577119 w 1806638"/>
                <a:gd name="connsiteY2" fmla="*/ 0 h 3431566"/>
                <a:gd name="connsiteX3" fmla="*/ 839850 w 1806638"/>
                <a:gd name="connsiteY3" fmla="*/ 71768 h 3431566"/>
                <a:gd name="connsiteX4" fmla="*/ 1077975 w 1806638"/>
                <a:gd name="connsiteY4" fmla="*/ 36696 h 3431566"/>
                <a:gd name="connsiteX5" fmla="*/ 1348643 w 1806638"/>
                <a:gd name="connsiteY5" fmla="*/ 7973 h 3431566"/>
                <a:gd name="connsiteX6" fmla="*/ 1506594 w 1806638"/>
                <a:gd name="connsiteY6" fmla="*/ 41459 h 3431566"/>
                <a:gd name="connsiteX7" fmla="*/ 1806638 w 1806638"/>
                <a:gd name="connsiteY7" fmla="*/ 341503 h 3431566"/>
                <a:gd name="connsiteX8" fmla="*/ 1800288 w 1806638"/>
                <a:gd name="connsiteY8" fmla="*/ 1109846 h 3431566"/>
                <a:gd name="connsiteX9" fmla="*/ 1800288 w 1806638"/>
                <a:gd name="connsiteY9" fmla="*/ 1700397 h 3431566"/>
                <a:gd name="connsiteX10" fmla="*/ 1805050 w 1806638"/>
                <a:gd name="connsiteY10" fmla="*/ 2138546 h 3431566"/>
                <a:gd name="connsiteX11" fmla="*/ 1805050 w 1806638"/>
                <a:gd name="connsiteY11" fmla="*/ 2637022 h 3431566"/>
                <a:gd name="connsiteX12" fmla="*/ 1806638 w 1806638"/>
                <a:gd name="connsiteY12" fmla="*/ 3125865 h 3431566"/>
                <a:gd name="connsiteX13" fmla="*/ 1506594 w 1806638"/>
                <a:gd name="connsiteY13" fmla="*/ 3425909 h 3431566"/>
                <a:gd name="connsiteX14" fmla="*/ 1240694 w 1806638"/>
                <a:gd name="connsiteY14" fmla="*/ 3426802 h 3431566"/>
                <a:gd name="connsiteX15" fmla="*/ 878744 w 1806638"/>
                <a:gd name="connsiteY15" fmla="*/ 3426802 h 3431566"/>
                <a:gd name="connsiteX16" fmla="*/ 714438 w 1806638"/>
                <a:gd name="connsiteY16" fmla="*/ 3429184 h 3431566"/>
                <a:gd name="connsiteX17" fmla="*/ 542988 w 1806638"/>
                <a:gd name="connsiteY17" fmla="*/ 3431566 h 3431566"/>
                <a:gd name="connsiteX18" fmla="*/ 306457 w 1806638"/>
                <a:gd name="connsiteY18" fmla="*/ 3425909 h 3431566"/>
                <a:gd name="connsiteX19" fmla="*/ 6413 w 1806638"/>
                <a:gd name="connsiteY19" fmla="*/ 3125865 h 3431566"/>
                <a:gd name="connsiteX20" fmla="*/ 4825 w 1806638"/>
                <a:gd name="connsiteY20" fmla="*/ 2819584 h 3431566"/>
                <a:gd name="connsiteX21" fmla="*/ 7207 w 1806638"/>
                <a:gd name="connsiteY21" fmla="*/ 2495735 h 3431566"/>
                <a:gd name="connsiteX22" fmla="*/ 2444 w 1806638"/>
                <a:gd name="connsiteY22" fmla="*/ 2108313 h 3431566"/>
                <a:gd name="connsiteX23" fmla="*/ 4825 w 1806638"/>
                <a:gd name="connsiteY23" fmla="*/ 1757546 h 3431566"/>
                <a:gd name="connsiteX24" fmla="*/ 4825 w 1806638"/>
                <a:gd name="connsiteY24" fmla="*/ 1062222 h 3431566"/>
                <a:gd name="connsiteX25" fmla="*/ 63 w 1806638"/>
                <a:gd name="connsiteY25" fmla="*/ 738371 h 3431566"/>
                <a:gd name="connsiteX26" fmla="*/ 6413 w 1806638"/>
                <a:gd name="connsiteY26" fmla="*/ 341503 h 3431566"/>
                <a:gd name="connsiteX0" fmla="*/ 6413 w 1806638"/>
                <a:gd name="connsiteY0" fmla="*/ 341503 h 3477032"/>
                <a:gd name="connsiteX1" fmla="*/ 306457 w 1806638"/>
                <a:gd name="connsiteY1" fmla="*/ 9561 h 3477032"/>
                <a:gd name="connsiteX2" fmla="*/ 577119 w 1806638"/>
                <a:gd name="connsiteY2" fmla="*/ 0 h 3477032"/>
                <a:gd name="connsiteX3" fmla="*/ 839850 w 1806638"/>
                <a:gd name="connsiteY3" fmla="*/ 71768 h 3477032"/>
                <a:gd name="connsiteX4" fmla="*/ 1077975 w 1806638"/>
                <a:gd name="connsiteY4" fmla="*/ 36696 h 3477032"/>
                <a:gd name="connsiteX5" fmla="*/ 1348643 w 1806638"/>
                <a:gd name="connsiteY5" fmla="*/ 7973 h 3477032"/>
                <a:gd name="connsiteX6" fmla="*/ 1506594 w 1806638"/>
                <a:gd name="connsiteY6" fmla="*/ 41459 h 3477032"/>
                <a:gd name="connsiteX7" fmla="*/ 1806638 w 1806638"/>
                <a:gd name="connsiteY7" fmla="*/ 341503 h 3477032"/>
                <a:gd name="connsiteX8" fmla="*/ 1800288 w 1806638"/>
                <a:gd name="connsiteY8" fmla="*/ 1109846 h 3477032"/>
                <a:gd name="connsiteX9" fmla="*/ 1800288 w 1806638"/>
                <a:gd name="connsiteY9" fmla="*/ 1700397 h 3477032"/>
                <a:gd name="connsiteX10" fmla="*/ 1805050 w 1806638"/>
                <a:gd name="connsiteY10" fmla="*/ 2138546 h 3477032"/>
                <a:gd name="connsiteX11" fmla="*/ 1805050 w 1806638"/>
                <a:gd name="connsiteY11" fmla="*/ 2637022 h 3477032"/>
                <a:gd name="connsiteX12" fmla="*/ 1806638 w 1806638"/>
                <a:gd name="connsiteY12" fmla="*/ 3125865 h 3477032"/>
                <a:gd name="connsiteX13" fmla="*/ 1506594 w 1806638"/>
                <a:gd name="connsiteY13" fmla="*/ 3425909 h 3477032"/>
                <a:gd name="connsiteX14" fmla="*/ 1240694 w 1806638"/>
                <a:gd name="connsiteY14" fmla="*/ 3426802 h 3477032"/>
                <a:gd name="connsiteX15" fmla="*/ 878744 w 1806638"/>
                <a:gd name="connsiteY15" fmla="*/ 3426802 h 3477032"/>
                <a:gd name="connsiteX16" fmla="*/ 714438 w 1806638"/>
                <a:gd name="connsiteY16" fmla="*/ 3477032 h 3477032"/>
                <a:gd name="connsiteX17" fmla="*/ 542988 w 1806638"/>
                <a:gd name="connsiteY17" fmla="*/ 3431566 h 3477032"/>
                <a:gd name="connsiteX18" fmla="*/ 306457 w 1806638"/>
                <a:gd name="connsiteY18" fmla="*/ 3425909 h 3477032"/>
                <a:gd name="connsiteX19" fmla="*/ 6413 w 1806638"/>
                <a:gd name="connsiteY19" fmla="*/ 3125865 h 3477032"/>
                <a:gd name="connsiteX20" fmla="*/ 4825 w 1806638"/>
                <a:gd name="connsiteY20" fmla="*/ 2819584 h 3477032"/>
                <a:gd name="connsiteX21" fmla="*/ 7207 w 1806638"/>
                <a:gd name="connsiteY21" fmla="*/ 2495735 h 3477032"/>
                <a:gd name="connsiteX22" fmla="*/ 2444 w 1806638"/>
                <a:gd name="connsiteY22" fmla="*/ 2108313 h 3477032"/>
                <a:gd name="connsiteX23" fmla="*/ 4825 w 1806638"/>
                <a:gd name="connsiteY23" fmla="*/ 1757546 h 3477032"/>
                <a:gd name="connsiteX24" fmla="*/ 4825 w 1806638"/>
                <a:gd name="connsiteY24" fmla="*/ 1062222 h 3477032"/>
                <a:gd name="connsiteX25" fmla="*/ 63 w 1806638"/>
                <a:gd name="connsiteY25" fmla="*/ 738371 h 3477032"/>
                <a:gd name="connsiteX26" fmla="*/ 6413 w 1806638"/>
                <a:gd name="connsiteY26" fmla="*/ 341503 h 3477032"/>
                <a:gd name="connsiteX0" fmla="*/ 6413 w 1806638"/>
                <a:gd name="connsiteY0" fmla="*/ 341503 h 3477032"/>
                <a:gd name="connsiteX1" fmla="*/ 306457 w 1806638"/>
                <a:gd name="connsiteY1" fmla="*/ 9561 h 3477032"/>
                <a:gd name="connsiteX2" fmla="*/ 577119 w 1806638"/>
                <a:gd name="connsiteY2" fmla="*/ 0 h 3477032"/>
                <a:gd name="connsiteX3" fmla="*/ 839850 w 1806638"/>
                <a:gd name="connsiteY3" fmla="*/ 71768 h 3477032"/>
                <a:gd name="connsiteX4" fmla="*/ 1077975 w 1806638"/>
                <a:gd name="connsiteY4" fmla="*/ 36696 h 3477032"/>
                <a:gd name="connsiteX5" fmla="*/ 1348643 w 1806638"/>
                <a:gd name="connsiteY5" fmla="*/ 7973 h 3477032"/>
                <a:gd name="connsiteX6" fmla="*/ 1506594 w 1806638"/>
                <a:gd name="connsiteY6" fmla="*/ 41459 h 3477032"/>
                <a:gd name="connsiteX7" fmla="*/ 1806638 w 1806638"/>
                <a:gd name="connsiteY7" fmla="*/ 341503 h 3477032"/>
                <a:gd name="connsiteX8" fmla="*/ 1800288 w 1806638"/>
                <a:gd name="connsiteY8" fmla="*/ 1109846 h 3477032"/>
                <a:gd name="connsiteX9" fmla="*/ 1800288 w 1806638"/>
                <a:gd name="connsiteY9" fmla="*/ 1700397 h 3477032"/>
                <a:gd name="connsiteX10" fmla="*/ 1805050 w 1806638"/>
                <a:gd name="connsiteY10" fmla="*/ 2138546 h 3477032"/>
                <a:gd name="connsiteX11" fmla="*/ 1805050 w 1806638"/>
                <a:gd name="connsiteY11" fmla="*/ 2637022 h 3477032"/>
                <a:gd name="connsiteX12" fmla="*/ 1806638 w 1806638"/>
                <a:gd name="connsiteY12" fmla="*/ 3125865 h 3477032"/>
                <a:gd name="connsiteX13" fmla="*/ 1506594 w 1806638"/>
                <a:gd name="connsiteY13" fmla="*/ 3425909 h 3477032"/>
                <a:gd name="connsiteX14" fmla="*/ 1247838 w 1806638"/>
                <a:gd name="connsiteY14" fmla="*/ 3347057 h 3477032"/>
                <a:gd name="connsiteX15" fmla="*/ 878744 w 1806638"/>
                <a:gd name="connsiteY15" fmla="*/ 3426802 h 3477032"/>
                <a:gd name="connsiteX16" fmla="*/ 714438 w 1806638"/>
                <a:gd name="connsiteY16" fmla="*/ 3477032 h 3477032"/>
                <a:gd name="connsiteX17" fmla="*/ 542988 w 1806638"/>
                <a:gd name="connsiteY17" fmla="*/ 3431566 h 3477032"/>
                <a:gd name="connsiteX18" fmla="*/ 306457 w 1806638"/>
                <a:gd name="connsiteY18" fmla="*/ 3425909 h 3477032"/>
                <a:gd name="connsiteX19" fmla="*/ 6413 w 1806638"/>
                <a:gd name="connsiteY19" fmla="*/ 3125865 h 3477032"/>
                <a:gd name="connsiteX20" fmla="*/ 4825 w 1806638"/>
                <a:gd name="connsiteY20" fmla="*/ 2819584 h 3477032"/>
                <a:gd name="connsiteX21" fmla="*/ 7207 w 1806638"/>
                <a:gd name="connsiteY21" fmla="*/ 2495735 h 3477032"/>
                <a:gd name="connsiteX22" fmla="*/ 2444 w 1806638"/>
                <a:gd name="connsiteY22" fmla="*/ 2108313 h 3477032"/>
                <a:gd name="connsiteX23" fmla="*/ 4825 w 1806638"/>
                <a:gd name="connsiteY23" fmla="*/ 1757546 h 3477032"/>
                <a:gd name="connsiteX24" fmla="*/ 4825 w 1806638"/>
                <a:gd name="connsiteY24" fmla="*/ 1062222 h 3477032"/>
                <a:gd name="connsiteX25" fmla="*/ 63 w 1806638"/>
                <a:gd name="connsiteY25" fmla="*/ 738371 h 3477032"/>
                <a:gd name="connsiteX26" fmla="*/ 6413 w 1806638"/>
                <a:gd name="connsiteY26" fmla="*/ 341503 h 3477032"/>
                <a:gd name="connsiteX0" fmla="*/ 6413 w 1806638"/>
                <a:gd name="connsiteY0" fmla="*/ 341503 h 3477032"/>
                <a:gd name="connsiteX1" fmla="*/ 306457 w 1806638"/>
                <a:gd name="connsiteY1" fmla="*/ 9561 h 3477032"/>
                <a:gd name="connsiteX2" fmla="*/ 577119 w 1806638"/>
                <a:gd name="connsiteY2" fmla="*/ 0 h 3477032"/>
                <a:gd name="connsiteX3" fmla="*/ 839850 w 1806638"/>
                <a:gd name="connsiteY3" fmla="*/ 71768 h 3477032"/>
                <a:gd name="connsiteX4" fmla="*/ 1077975 w 1806638"/>
                <a:gd name="connsiteY4" fmla="*/ 36696 h 3477032"/>
                <a:gd name="connsiteX5" fmla="*/ 1348643 w 1806638"/>
                <a:gd name="connsiteY5" fmla="*/ 7973 h 3477032"/>
                <a:gd name="connsiteX6" fmla="*/ 1506594 w 1806638"/>
                <a:gd name="connsiteY6" fmla="*/ 41459 h 3477032"/>
                <a:gd name="connsiteX7" fmla="*/ 1806638 w 1806638"/>
                <a:gd name="connsiteY7" fmla="*/ 341503 h 3477032"/>
                <a:gd name="connsiteX8" fmla="*/ 1800288 w 1806638"/>
                <a:gd name="connsiteY8" fmla="*/ 1109846 h 3477032"/>
                <a:gd name="connsiteX9" fmla="*/ 1800288 w 1806638"/>
                <a:gd name="connsiteY9" fmla="*/ 1700397 h 3477032"/>
                <a:gd name="connsiteX10" fmla="*/ 1805050 w 1806638"/>
                <a:gd name="connsiteY10" fmla="*/ 2138546 h 3477032"/>
                <a:gd name="connsiteX11" fmla="*/ 1805050 w 1806638"/>
                <a:gd name="connsiteY11" fmla="*/ 2637022 h 3477032"/>
                <a:gd name="connsiteX12" fmla="*/ 1806638 w 1806638"/>
                <a:gd name="connsiteY12" fmla="*/ 3125865 h 3477032"/>
                <a:gd name="connsiteX13" fmla="*/ 1506594 w 1806638"/>
                <a:gd name="connsiteY13" fmla="*/ 3425909 h 3477032"/>
                <a:gd name="connsiteX14" fmla="*/ 1250220 w 1806638"/>
                <a:gd name="connsiteY14" fmla="*/ 3386927 h 3477032"/>
                <a:gd name="connsiteX15" fmla="*/ 878744 w 1806638"/>
                <a:gd name="connsiteY15" fmla="*/ 3426802 h 3477032"/>
                <a:gd name="connsiteX16" fmla="*/ 714438 w 1806638"/>
                <a:gd name="connsiteY16" fmla="*/ 3477032 h 3477032"/>
                <a:gd name="connsiteX17" fmla="*/ 542988 w 1806638"/>
                <a:gd name="connsiteY17" fmla="*/ 3431566 h 3477032"/>
                <a:gd name="connsiteX18" fmla="*/ 306457 w 1806638"/>
                <a:gd name="connsiteY18" fmla="*/ 3425909 h 3477032"/>
                <a:gd name="connsiteX19" fmla="*/ 6413 w 1806638"/>
                <a:gd name="connsiteY19" fmla="*/ 3125865 h 3477032"/>
                <a:gd name="connsiteX20" fmla="*/ 4825 w 1806638"/>
                <a:gd name="connsiteY20" fmla="*/ 2819584 h 3477032"/>
                <a:gd name="connsiteX21" fmla="*/ 7207 w 1806638"/>
                <a:gd name="connsiteY21" fmla="*/ 2495735 h 3477032"/>
                <a:gd name="connsiteX22" fmla="*/ 2444 w 1806638"/>
                <a:gd name="connsiteY22" fmla="*/ 2108313 h 3477032"/>
                <a:gd name="connsiteX23" fmla="*/ 4825 w 1806638"/>
                <a:gd name="connsiteY23" fmla="*/ 1757546 h 3477032"/>
                <a:gd name="connsiteX24" fmla="*/ 4825 w 1806638"/>
                <a:gd name="connsiteY24" fmla="*/ 1062222 h 3477032"/>
                <a:gd name="connsiteX25" fmla="*/ 63 w 1806638"/>
                <a:gd name="connsiteY25" fmla="*/ 738371 h 3477032"/>
                <a:gd name="connsiteX26" fmla="*/ 6413 w 1806638"/>
                <a:gd name="connsiteY26" fmla="*/ 341503 h 3477032"/>
                <a:gd name="connsiteX0" fmla="*/ 6413 w 1825901"/>
                <a:gd name="connsiteY0" fmla="*/ 341503 h 3477032"/>
                <a:gd name="connsiteX1" fmla="*/ 306457 w 1825901"/>
                <a:gd name="connsiteY1" fmla="*/ 9561 h 3477032"/>
                <a:gd name="connsiteX2" fmla="*/ 577119 w 1825901"/>
                <a:gd name="connsiteY2" fmla="*/ 0 h 3477032"/>
                <a:gd name="connsiteX3" fmla="*/ 839850 w 1825901"/>
                <a:gd name="connsiteY3" fmla="*/ 71768 h 3477032"/>
                <a:gd name="connsiteX4" fmla="*/ 1077975 w 1825901"/>
                <a:gd name="connsiteY4" fmla="*/ 36696 h 3477032"/>
                <a:gd name="connsiteX5" fmla="*/ 1348643 w 1825901"/>
                <a:gd name="connsiteY5" fmla="*/ 7973 h 3477032"/>
                <a:gd name="connsiteX6" fmla="*/ 1506594 w 1825901"/>
                <a:gd name="connsiteY6" fmla="*/ 41459 h 3477032"/>
                <a:gd name="connsiteX7" fmla="*/ 1806638 w 1825901"/>
                <a:gd name="connsiteY7" fmla="*/ 341503 h 3477032"/>
                <a:gd name="connsiteX8" fmla="*/ 1793144 w 1825901"/>
                <a:gd name="connsiteY8" fmla="*/ 369455 h 3477032"/>
                <a:gd name="connsiteX9" fmla="*/ 1800288 w 1825901"/>
                <a:gd name="connsiteY9" fmla="*/ 1109846 h 3477032"/>
                <a:gd name="connsiteX10" fmla="*/ 1800288 w 1825901"/>
                <a:gd name="connsiteY10" fmla="*/ 1700397 h 3477032"/>
                <a:gd name="connsiteX11" fmla="*/ 1805050 w 1825901"/>
                <a:gd name="connsiteY11" fmla="*/ 2138546 h 3477032"/>
                <a:gd name="connsiteX12" fmla="*/ 1805050 w 1825901"/>
                <a:gd name="connsiteY12" fmla="*/ 2637022 h 3477032"/>
                <a:gd name="connsiteX13" fmla="*/ 1806638 w 1825901"/>
                <a:gd name="connsiteY13" fmla="*/ 3125865 h 3477032"/>
                <a:gd name="connsiteX14" fmla="*/ 1506594 w 1825901"/>
                <a:gd name="connsiteY14" fmla="*/ 3425909 h 3477032"/>
                <a:gd name="connsiteX15" fmla="*/ 1250220 w 1825901"/>
                <a:gd name="connsiteY15" fmla="*/ 3386927 h 3477032"/>
                <a:gd name="connsiteX16" fmla="*/ 878744 w 1825901"/>
                <a:gd name="connsiteY16" fmla="*/ 3426802 h 3477032"/>
                <a:gd name="connsiteX17" fmla="*/ 714438 w 1825901"/>
                <a:gd name="connsiteY17" fmla="*/ 3477032 h 3477032"/>
                <a:gd name="connsiteX18" fmla="*/ 542988 w 1825901"/>
                <a:gd name="connsiteY18" fmla="*/ 3431566 h 3477032"/>
                <a:gd name="connsiteX19" fmla="*/ 306457 w 1825901"/>
                <a:gd name="connsiteY19" fmla="*/ 3425909 h 3477032"/>
                <a:gd name="connsiteX20" fmla="*/ 6413 w 1825901"/>
                <a:gd name="connsiteY20" fmla="*/ 3125865 h 3477032"/>
                <a:gd name="connsiteX21" fmla="*/ 4825 w 1825901"/>
                <a:gd name="connsiteY21" fmla="*/ 2819584 h 3477032"/>
                <a:gd name="connsiteX22" fmla="*/ 7207 w 1825901"/>
                <a:gd name="connsiteY22" fmla="*/ 2495735 h 3477032"/>
                <a:gd name="connsiteX23" fmla="*/ 2444 w 1825901"/>
                <a:gd name="connsiteY23" fmla="*/ 2108313 h 3477032"/>
                <a:gd name="connsiteX24" fmla="*/ 4825 w 1825901"/>
                <a:gd name="connsiteY24" fmla="*/ 1757546 h 3477032"/>
                <a:gd name="connsiteX25" fmla="*/ 4825 w 1825901"/>
                <a:gd name="connsiteY25" fmla="*/ 1062222 h 3477032"/>
                <a:gd name="connsiteX26" fmla="*/ 63 w 1825901"/>
                <a:gd name="connsiteY26" fmla="*/ 738371 h 3477032"/>
                <a:gd name="connsiteX27" fmla="*/ 6413 w 1825901"/>
                <a:gd name="connsiteY27" fmla="*/ 341503 h 3477032"/>
                <a:gd name="connsiteX0" fmla="*/ 6413 w 1827420"/>
                <a:gd name="connsiteY0" fmla="*/ 341503 h 3477032"/>
                <a:gd name="connsiteX1" fmla="*/ 306457 w 1827420"/>
                <a:gd name="connsiteY1" fmla="*/ 9561 h 3477032"/>
                <a:gd name="connsiteX2" fmla="*/ 577119 w 1827420"/>
                <a:gd name="connsiteY2" fmla="*/ 0 h 3477032"/>
                <a:gd name="connsiteX3" fmla="*/ 839850 w 1827420"/>
                <a:gd name="connsiteY3" fmla="*/ 71768 h 3477032"/>
                <a:gd name="connsiteX4" fmla="*/ 1077975 w 1827420"/>
                <a:gd name="connsiteY4" fmla="*/ 36696 h 3477032"/>
                <a:gd name="connsiteX5" fmla="*/ 1348643 w 1827420"/>
                <a:gd name="connsiteY5" fmla="*/ 7973 h 3477032"/>
                <a:gd name="connsiteX6" fmla="*/ 1506594 w 1827420"/>
                <a:gd name="connsiteY6" fmla="*/ 41459 h 3477032"/>
                <a:gd name="connsiteX7" fmla="*/ 1806638 w 1827420"/>
                <a:gd name="connsiteY7" fmla="*/ 341503 h 3477032"/>
                <a:gd name="connsiteX8" fmla="*/ 1800288 w 1827420"/>
                <a:gd name="connsiteY8" fmla="*/ 393376 h 3477032"/>
                <a:gd name="connsiteX9" fmla="*/ 1800288 w 1827420"/>
                <a:gd name="connsiteY9" fmla="*/ 1109846 h 3477032"/>
                <a:gd name="connsiteX10" fmla="*/ 1800288 w 1827420"/>
                <a:gd name="connsiteY10" fmla="*/ 1700397 h 3477032"/>
                <a:gd name="connsiteX11" fmla="*/ 1805050 w 1827420"/>
                <a:gd name="connsiteY11" fmla="*/ 2138546 h 3477032"/>
                <a:gd name="connsiteX12" fmla="*/ 1805050 w 1827420"/>
                <a:gd name="connsiteY12" fmla="*/ 2637022 h 3477032"/>
                <a:gd name="connsiteX13" fmla="*/ 1806638 w 1827420"/>
                <a:gd name="connsiteY13" fmla="*/ 3125865 h 3477032"/>
                <a:gd name="connsiteX14" fmla="*/ 1506594 w 1827420"/>
                <a:gd name="connsiteY14" fmla="*/ 3425909 h 3477032"/>
                <a:gd name="connsiteX15" fmla="*/ 1250220 w 1827420"/>
                <a:gd name="connsiteY15" fmla="*/ 3386927 h 3477032"/>
                <a:gd name="connsiteX16" fmla="*/ 878744 w 1827420"/>
                <a:gd name="connsiteY16" fmla="*/ 3426802 h 3477032"/>
                <a:gd name="connsiteX17" fmla="*/ 714438 w 1827420"/>
                <a:gd name="connsiteY17" fmla="*/ 3477032 h 3477032"/>
                <a:gd name="connsiteX18" fmla="*/ 542988 w 1827420"/>
                <a:gd name="connsiteY18" fmla="*/ 3431566 h 3477032"/>
                <a:gd name="connsiteX19" fmla="*/ 306457 w 1827420"/>
                <a:gd name="connsiteY19" fmla="*/ 3425909 h 3477032"/>
                <a:gd name="connsiteX20" fmla="*/ 6413 w 1827420"/>
                <a:gd name="connsiteY20" fmla="*/ 3125865 h 3477032"/>
                <a:gd name="connsiteX21" fmla="*/ 4825 w 1827420"/>
                <a:gd name="connsiteY21" fmla="*/ 2819584 h 3477032"/>
                <a:gd name="connsiteX22" fmla="*/ 7207 w 1827420"/>
                <a:gd name="connsiteY22" fmla="*/ 2495735 h 3477032"/>
                <a:gd name="connsiteX23" fmla="*/ 2444 w 1827420"/>
                <a:gd name="connsiteY23" fmla="*/ 2108313 h 3477032"/>
                <a:gd name="connsiteX24" fmla="*/ 4825 w 1827420"/>
                <a:gd name="connsiteY24" fmla="*/ 1757546 h 3477032"/>
                <a:gd name="connsiteX25" fmla="*/ 4825 w 1827420"/>
                <a:gd name="connsiteY25" fmla="*/ 1062222 h 3477032"/>
                <a:gd name="connsiteX26" fmla="*/ 63 w 1827420"/>
                <a:gd name="connsiteY26" fmla="*/ 738371 h 3477032"/>
                <a:gd name="connsiteX27" fmla="*/ 6413 w 1827420"/>
                <a:gd name="connsiteY27" fmla="*/ 341503 h 3477032"/>
                <a:gd name="connsiteX0" fmla="*/ 6413 w 1827980"/>
                <a:gd name="connsiteY0" fmla="*/ 341503 h 3477032"/>
                <a:gd name="connsiteX1" fmla="*/ 306457 w 1827980"/>
                <a:gd name="connsiteY1" fmla="*/ 9561 h 3477032"/>
                <a:gd name="connsiteX2" fmla="*/ 577119 w 1827980"/>
                <a:gd name="connsiteY2" fmla="*/ 0 h 3477032"/>
                <a:gd name="connsiteX3" fmla="*/ 839850 w 1827980"/>
                <a:gd name="connsiteY3" fmla="*/ 71768 h 3477032"/>
                <a:gd name="connsiteX4" fmla="*/ 1077975 w 1827980"/>
                <a:gd name="connsiteY4" fmla="*/ 36696 h 3477032"/>
                <a:gd name="connsiteX5" fmla="*/ 1348643 w 1827980"/>
                <a:gd name="connsiteY5" fmla="*/ 7973 h 3477032"/>
                <a:gd name="connsiteX6" fmla="*/ 1506594 w 1827980"/>
                <a:gd name="connsiteY6" fmla="*/ 41459 h 3477032"/>
                <a:gd name="connsiteX7" fmla="*/ 1806638 w 1827980"/>
                <a:gd name="connsiteY7" fmla="*/ 341503 h 3477032"/>
                <a:gd name="connsiteX8" fmla="*/ 1802669 w 1827980"/>
                <a:gd name="connsiteY8" fmla="*/ 520963 h 3477032"/>
                <a:gd name="connsiteX9" fmla="*/ 1800288 w 1827980"/>
                <a:gd name="connsiteY9" fmla="*/ 1109846 h 3477032"/>
                <a:gd name="connsiteX10" fmla="*/ 1800288 w 1827980"/>
                <a:gd name="connsiteY10" fmla="*/ 1700397 h 3477032"/>
                <a:gd name="connsiteX11" fmla="*/ 1805050 w 1827980"/>
                <a:gd name="connsiteY11" fmla="*/ 2138546 h 3477032"/>
                <a:gd name="connsiteX12" fmla="*/ 1805050 w 1827980"/>
                <a:gd name="connsiteY12" fmla="*/ 2637022 h 3477032"/>
                <a:gd name="connsiteX13" fmla="*/ 1806638 w 1827980"/>
                <a:gd name="connsiteY13" fmla="*/ 3125865 h 3477032"/>
                <a:gd name="connsiteX14" fmla="*/ 1506594 w 1827980"/>
                <a:gd name="connsiteY14" fmla="*/ 3425909 h 3477032"/>
                <a:gd name="connsiteX15" fmla="*/ 1250220 w 1827980"/>
                <a:gd name="connsiteY15" fmla="*/ 3386927 h 3477032"/>
                <a:gd name="connsiteX16" fmla="*/ 878744 w 1827980"/>
                <a:gd name="connsiteY16" fmla="*/ 3426802 h 3477032"/>
                <a:gd name="connsiteX17" fmla="*/ 714438 w 1827980"/>
                <a:gd name="connsiteY17" fmla="*/ 3477032 h 3477032"/>
                <a:gd name="connsiteX18" fmla="*/ 542988 w 1827980"/>
                <a:gd name="connsiteY18" fmla="*/ 3431566 h 3477032"/>
                <a:gd name="connsiteX19" fmla="*/ 306457 w 1827980"/>
                <a:gd name="connsiteY19" fmla="*/ 3425909 h 3477032"/>
                <a:gd name="connsiteX20" fmla="*/ 6413 w 1827980"/>
                <a:gd name="connsiteY20" fmla="*/ 3125865 h 3477032"/>
                <a:gd name="connsiteX21" fmla="*/ 4825 w 1827980"/>
                <a:gd name="connsiteY21" fmla="*/ 2819584 h 3477032"/>
                <a:gd name="connsiteX22" fmla="*/ 7207 w 1827980"/>
                <a:gd name="connsiteY22" fmla="*/ 2495735 h 3477032"/>
                <a:gd name="connsiteX23" fmla="*/ 2444 w 1827980"/>
                <a:gd name="connsiteY23" fmla="*/ 2108313 h 3477032"/>
                <a:gd name="connsiteX24" fmla="*/ 4825 w 1827980"/>
                <a:gd name="connsiteY24" fmla="*/ 1757546 h 3477032"/>
                <a:gd name="connsiteX25" fmla="*/ 4825 w 1827980"/>
                <a:gd name="connsiteY25" fmla="*/ 1062222 h 3477032"/>
                <a:gd name="connsiteX26" fmla="*/ 63 w 1827980"/>
                <a:gd name="connsiteY26" fmla="*/ 738371 h 3477032"/>
                <a:gd name="connsiteX27" fmla="*/ 6413 w 1827980"/>
                <a:gd name="connsiteY27" fmla="*/ 341503 h 3477032"/>
                <a:gd name="connsiteX0" fmla="*/ 6413 w 1809416"/>
                <a:gd name="connsiteY0" fmla="*/ 341503 h 3477032"/>
                <a:gd name="connsiteX1" fmla="*/ 306457 w 1809416"/>
                <a:gd name="connsiteY1" fmla="*/ 9561 h 3477032"/>
                <a:gd name="connsiteX2" fmla="*/ 577119 w 1809416"/>
                <a:gd name="connsiteY2" fmla="*/ 0 h 3477032"/>
                <a:gd name="connsiteX3" fmla="*/ 839850 w 1809416"/>
                <a:gd name="connsiteY3" fmla="*/ 71768 h 3477032"/>
                <a:gd name="connsiteX4" fmla="*/ 1077975 w 1809416"/>
                <a:gd name="connsiteY4" fmla="*/ 36696 h 3477032"/>
                <a:gd name="connsiteX5" fmla="*/ 1348643 w 1809416"/>
                <a:gd name="connsiteY5" fmla="*/ 7973 h 3477032"/>
                <a:gd name="connsiteX6" fmla="*/ 1506594 w 1809416"/>
                <a:gd name="connsiteY6" fmla="*/ 41459 h 3477032"/>
                <a:gd name="connsiteX7" fmla="*/ 1778063 w 1809416"/>
                <a:gd name="connsiteY7" fmla="*/ 245812 h 3477032"/>
                <a:gd name="connsiteX8" fmla="*/ 1802669 w 1809416"/>
                <a:gd name="connsiteY8" fmla="*/ 520963 h 3477032"/>
                <a:gd name="connsiteX9" fmla="*/ 1800288 w 1809416"/>
                <a:gd name="connsiteY9" fmla="*/ 1109846 h 3477032"/>
                <a:gd name="connsiteX10" fmla="*/ 1800288 w 1809416"/>
                <a:gd name="connsiteY10" fmla="*/ 1700397 h 3477032"/>
                <a:gd name="connsiteX11" fmla="*/ 1805050 w 1809416"/>
                <a:gd name="connsiteY11" fmla="*/ 2138546 h 3477032"/>
                <a:gd name="connsiteX12" fmla="*/ 1805050 w 1809416"/>
                <a:gd name="connsiteY12" fmla="*/ 2637022 h 3477032"/>
                <a:gd name="connsiteX13" fmla="*/ 1806638 w 1809416"/>
                <a:gd name="connsiteY13" fmla="*/ 3125865 h 3477032"/>
                <a:gd name="connsiteX14" fmla="*/ 1506594 w 1809416"/>
                <a:gd name="connsiteY14" fmla="*/ 3425909 h 3477032"/>
                <a:gd name="connsiteX15" fmla="*/ 1250220 w 1809416"/>
                <a:gd name="connsiteY15" fmla="*/ 3386927 h 3477032"/>
                <a:gd name="connsiteX16" fmla="*/ 878744 w 1809416"/>
                <a:gd name="connsiteY16" fmla="*/ 3426802 h 3477032"/>
                <a:gd name="connsiteX17" fmla="*/ 714438 w 1809416"/>
                <a:gd name="connsiteY17" fmla="*/ 3477032 h 3477032"/>
                <a:gd name="connsiteX18" fmla="*/ 542988 w 1809416"/>
                <a:gd name="connsiteY18" fmla="*/ 3431566 h 3477032"/>
                <a:gd name="connsiteX19" fmla="*/ 306457 w 1809416"/>
                <a:gd name="connsiteY19" fmla="*/ 3425909 h 3477032"/>
                <a:gd name="connsiteX20" fmla="*/ 6413 w 1809416"/>
                <a:gd name="connsiteY20" fmla="*/ 3125865 h 3477032"/>
                <a:gd name="connsiteX21" fmla="*/ 4825 w 1809416"/>
                <a:gd name="connsiteY21" fmla="*/ 2819584 h 3477032"/>
                <a:gd name="connsiteX22" fmla="*/ 7207 w 1809416"/>
                <a:gd name="connsiteY22" fmla="*/ 2495735 h 3477032"/>
                <a:gd name="connsiteX23" fmla="*/ 2444 w 1809416"/>
                <a:gd name="connsiteY23" fmla="*/ 2108313 h 3477032"/>
                <a:gd name="connsiteX24" fmla="*/ 4825 w 1809416"/>
                <a:gd name="connsiteY24" fmla="*/ 1757546 h 3477032"/>
                <a:gd name="connsiteX25" fmla="*/ 4825 w 1809416"/>
                <a:gd name="connsiteY25" fmla="*/ 1062222 h 3477032"/>
                <a:gd name="connsiteX26" fmla="*/ 63 w 1809416"/>
                <a:gd name="connsiteY26" fmla="*/ 738371 h 3477032"/>
                <a:gd name="connsiteX27" fmla="*/ 6413 w 1809416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45812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386927 h 3477032"/>
                <a:gd name="connsiteX16" fmla="*/ 878744 w 1810315"/>
                <a:gd name="connsiteY16" fmla="*/ 3426802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45812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386927 h 3477032"/>
                <a:gd name="connsiteX16" fmla="*/ 878744 w 1810315"/>
                <a:gd name="connsiteY16" fmla="*/ 3426802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13916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386927 h 3477032"/>
                <a:gd name="connsiteX16" fmla="*/ 878744 w 1810315"/>
                <a:gd name="connsiteY16" fmla="*/ 3426802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13916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440088 h 3477032"/>
                <a:gd name="connsiteX16" fmla="*/ 878744 w 1810315"/>
                <a:gd name="connsiteY16" fmla="*/ 3426802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13916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440088 h 3477032"/>
                <a:gd name="connsiteX16" fmla="*/ 878744 w 1810315"/>
                <a:gd name="connsiteY16" fmla="*/ 3458698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10315" h="3477032">
                  <a:moveTo>
                    <a:pt x="6413" y="341503"/>
                  </a:moveTo>
                  <a:cubicBezTo>
                    <a:pt x="6413" y="175793"/>
                    <a:pt x="140747" y="9561"/>
                    <a:pt x="306457" y="9561"/>
                  </a:cubicBezTo>
                  <a:lnTo>
                    <a:pt x="577119" y="0"/>
                  </a:lnTo>
                  <a:lnTo>
                    <a:pt x="839850" y="71768"/>
                  </a:lnTo>
                  <a:lnTo>
                    <a:pt x="1077975" y="36696"/>
                  </a:lnTo>
                  <a:lnTo>
                    <a:pt x="1348643" y="7973"/>
                  </a:lnTo>
                  <a:lnTo>
                    <a:pt x="1506594" y="41459"/>
                  </a:lnTo>
                  <a:cubicBezTo>
                    <a:pt x="1672304" y="41459"/>
                    <a:pt x="1754250" y="72130"/>
                    <a:pt x="1778063" y="213916"/>
                  </a:cubicBezTo>
                  <a:cubicBezTo>
                    <a:pt x="1830187" y="324402"/>
                    <a:pt x="1803727" y="392906"/>
                    <a:pt x="1802669" y="520963"/>
                  </a:cubicBezTo>
                  <a:cubicBezTo>
                    <a:pt x="1801611" y="649020"/>
                    <a:pt x="1801082" y="888022"/>
                    <a:pt x="1800288" y="1109846"/>
                  </a:cubicBezTo>
                  <a:cubicBezTo>
                    <a:pt x="1799494" y="1331670"/>
                    <a:pt x="1799494" y="1528947"/>
                    <a:pt x="1800288" y="1700397"/>
                  </a:cubicBezTo>
                  <a:cubicBezTo>
                    <a:pt x="1800023" y="1999904"/>
                    <a:pt x="1804256" y="1982442"/>
                    <a:pt x="1805050" y="2138546"/>
                  </a:cubicBezTo>
                  <a:cubicBezTo>
                    <a:pt x="1805844" y="2294650"/>
                    <a:pt x="1804785" y="2472469"/>
                    <a:pt x="1805050" y="2637022"/>
                  </a:cubicBezTo>
                  <a:cubicBezTo>
                    <a:pt x="1805579" y="2799970"/>
                    <a:pt x="1806109" y="2962917"/>
                    <a:pt x="1806638" y="3125865"/>
                  </a:cubicBezTo>
                  <a:cubicBezTo>
                    <a:pt x="1806638" y="3291575"/>
                    <a:pt x="1672304" y="3425909"/>
                    <a:pt x="1506594" y="3425909"/>
                  </a:cubicBezTo>
                  <a:lnTo>
                    <a:pt x="1250220" y="3440088"/>
                  </a:lnTo>
                  <a:lnTo>
                    <a:pt x="878744" y="3458698"/>
                  </a:lnTo>
                  <a:lnTo>
                    <a:pt x="714438" y="3477032"/>
                  </a:lnTo>
                  <a:lnTo>
                    <a:pt x="542988" y="3431566"/>
                  </a:lnTo>
                  <a:lnTo>
                    <a:pt x="306457" y="3425909"/>
                  </a:lnTo>
                  <a:cubicBezTo>
                    <a:pt x="140747" y="3425909"/>
                    <a:pt x="6413" y="3291575"/>
                    <a:pt x="6413" y="3125865"/>
                  </a:cubicBezTo>
                  <a:cubicBezTo>
                    <a:pt x="-996" y="3005761"/>
                    <a:pt x="5883" y="2924606"/>
                    <a:pt x="4825" y="2819584"/>
                  </a:cubicBezTo>
                  <a:cubicBezTo>
                    <a:pt x="3767" y="2714562"/>
                    <a:pt x="7207" y="2611622"/>
                    <a:pt x="7207" y="2495735"/>
                  </a:cubicBezTo>
                  <a:cubicBezTo>
                    <a:pt x="6942" y="2328801"/>
                    <a:pt x="1650" y="2231344"/>
                    <a:pt x="2444" y="2108313"/>
                  </a:cubicBezTo>
                  <a:cubicBezTo>
                    <a:pt x="3238" y="1985282"/>
                    <a:pt x="4825" y="1934552"/>
                    <a:pt x="4825" y="1757546"/>
                  </a:cubicBezTo>
                  <a:cubicBezTo>
                    <a:pt x="4825" y="1580540"/>
                    <a:pt x="5619" y="1232084"/>
                    <a:pt x="4825" y="1062222"/>
                  </a:cubicBezTo>
                  <a:cubicBezTo>
                    <a:pt x="4031" y="892360"/>
                    <a:pt x="-202" y="858491"/>
                    <a:pt x="63" y="738371"/>
                  </a:cubicBezTo>
                  <a:cubicBezTo>
                    <a:pt x="328" y="618251"/>
                    <a:pt x="-1790" y="462418"/>
                    <a:pt x="6413" y="34150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44000" rIns="0" bIns="36000" anchor="t" anchorCtr="0"/>
            <a:lstStyle/>
            <a:p>
              <a:pPr algn="ctr"/>
              <a:endParaRPr lang="fr-BE" sz="1200" b="1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endParaRPr lang="fr-BE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endParaRPr lang="fr-BE" sz="1200" b="1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endParaRPr lang="fr-BE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endParaRPr lang="fr-BE" sz="1200" b="1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endParaRPr lang="fr-BE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118" name="Protected GOV's"/>
            <p:cNvGrpSpPr/>
            <p:nvPr/>
          </p:nvGrpSpPr>
          <p:grpSpPr>
            <a:xfrm>
              <a:off x="4149086" y="4498227"/>
              <a:ext cx="2531489" cy="1609321"/>
              <a:chOff x="862750" y="3282773"/>
              <a:chExt cx="2531489" cy="1609321"/>
            </a:xfrm>
          </p:grpSpPr>
          <p:grpSp>
            <p:nvGrpSpPr>
              <p:cNvPr id="119" name="Individual protected GOV"/>
              <p:cNvGrpSpPr/>
              <p:nvPr/>
            </p:nvGrpSpPr>
            <p:grpSpPr>
              <a:xfrm>
                <a:off x="2282491" y="3282773"/>
                <a:ext cx="1111748" cy="929742"/>
                <a:chOff x="4300188" y="3901801"/>
                <a:chExt cx="1111748" cy="929742"/>
              </a:xfrm>
            </p:grpSpPr>
            <p:sp>
              <p:nvSpPr>
                <p:cNvPr id="124" name="VPDC - C  FOD"/>
                <p:cNvSpPr/>
                <p:nvPr/>
              </p:nvSpPr>
              <p:spPr>
                <a:xfrm rot="690229">
                  <a:off x="4300188" y="3901801"/>
                  <a:ext cx="1111748" cy="929742"/>
                </a:xfrm>
                <a:custGeom>
                  <a:avLst/>
                  <a:gdLst>
                    <a:gd name="connsiteX0" fmla="*/ 0 w 1800225"/>
                    <a:gd name="connsiteY0" fmla="*/ 300044 h 3384450"/>
                    <a:gd name="connsiteX1" fmla="*/ 300044 w 1800225"/>
                    <a:gd name="connsiteY1" fmla="*/ 0 h 3384450"/>
                    <a:gd name="connsiteX2" fmla="*/ 1500181 w 1800225"/>
                    <a:gd name="connsiteY2" fmla="*/ 0 h 3384450"/>
                    <a:gd name="connsiteX3" fmla="*/ 1800225 w 1800225"/>
                    <a:gd name="connsiteY3" fmla="*/ 300044 h 3384450"/>
                    <a:gd name="connsiteX4" fmla="*/ 1800225 w 1800225"/>
                    <a:gd name="connsiteY4" fmla="*/ 3084406 h 3384450"/>
                    <a:gd name="connsiteX5" fmla="*/ 1500181 w 1800225"/>
                    <a:gd name="connsiteY5" fmla="*/ 3384450 h 3384450"/>
                    <a:gd name="connsiteX6" fmla="*/ 300044 w 1800225"/>
                    <a:gd name="connsiteY6" fmla="*/ 3384450 h 3384450"/>
                    <a:gd name="connsiteX7" fmla="*/ 0 w 1800225"/>
                    <a:gd name="connsiteY7" fmla="*/ 3084406 h 3384450"/>
                    <a:gd name="connsiteX8" fmla="*/ 0 w 1800225"/>
                    <a:gd name="connsiteY8" fmla="*/ 300044 h 3384450"/>
                    <a:gd name="connsiteX0" fmla="*/ 0 w 1800225"/>
                    <a:gd name="connsiteY0" fmla="*/ 301632 h 3386038"/>
                    <a:gd name="connsiteX1" fmla="*/ 300044 w 1800225"/>
                    <a:gd name="connsiteY1" fmla="*/ 1588 h 3386038"/>
                    <a:gd name="connsiteX2" fmla="*/ 592137 w 1800225"/>
                    <a:gd name="connsiteY2" fmla="*/ 0 h 3386038"/>
                    <a:gd name="connsiteX3" fmla="*/ 1500181 w 1800225"/>
                    <a:gd name="connsiteY3" fmla="*/ 1588 h 3386038"/>
                    <a:gd name="connsiteX4" fmla="*/ 1800225 w 1800225"/>
                    <a:gd name="connsiteY4" fmla="*/ 301632 h 3386038"/>
                    <a:gd name="connsiteX5" fmla="*/ 1800225 w 1800225"/>
                    <a:gd name="connsiteY5" fmla="*/ 3085994 h 3386038"/>
                    <a:gd name="connsiteX6" fmla="*/ 1500181 w 1800225"/>
                    <a:gd name="connsiteY6" fmla="*/ 3386038 h 3386038"/>
                    <a:gd name="connsiteX7" fmla="*/ 300044 w 1800225"/>
                    <a:gd name="connsiteY7" fmla="*/ 3386038 h 3386038"/>
                    <a:gd name="connsiteX8" fmla="*/ 0 w 1800225"/>
                    <a:gd name="connsiteY8" fmla="*/ 3085994 h 3386038"/>
                    <a:gd name="connsiteX9" fmla="*/ 0 w 1800225"/>
                    <a:gd name="connsiteY9" fmla="*/ 301632 h 3386038"/>
                    <a:gd name="connsiteX0" fmla="*/ 0 w 1800225"/>
                    <a:gd name="connsiteY0" fmla="*/ 301632 h 3386038"/>
                    <a:gd name="connsiteX1" fmla="*/ 300044 w 1800225"/>
                    <a:gd name="connsiteY1" fmla="*/ 1588 h 3386038"/>
                    <a:gd name="connsiteX2" fmla="*/ 592137 w 1800225"/>
                    <a:gd name="connsiteY2" fmla="*/ 0 h 3386038"/>
                    <a:gd name="connsiteX3" fmla="*/ 833437 w 1800225"/>
                    <a:gd name="connsiteY3" fmla="*/ 0 h 3386038"/>
                    <a:gd name="connsiteX4" fmla="*/ 1500181 w 1800225"/>
                    <a:gd name="connsiteY4" fmla="*/ 1588 h 3386038"/>
                    <a:gd name="connsiteX5" fmla="*/ 1800225 w 1800225"/>
                    <a:gd name="connsiteY5" fmla="*/ 301632 h 3386038"/>
                    <a:gd name="connsiteX6" fmla="*/ 1800225 w 1800225"/>
                    <a:gd name="connsiteY6" fmla="*/ 3085994 h 3386038"/>
                    <a:gd name="connsiteX7" fmla="*/ 1500181 w 1800225"/>
                    <a:gd name="connsiteY7" fmla="*/ 3386038 h 3386038"/>
                    <a:gd name="connsiteX8" fmla="*/ 300044 w 1800225"/>
                    <a:gd name="connsiteY8" fmla="*/ 3386038 h 3386038"/>
                    <a:gd name="connsiteX9" fmla="*/ 0 w 1800225"/>
                    <a:gd name="connsiteY9" fmla="*/ 3085994 h 3386038"/>
                    <a:gd name="connsiteX10" fmla="*/ 0 w 1800225"/>
                    <a:gd name="connsiteY10" fmla="*/ 301632 h 3386038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500181 w 1800225"/>
                    <a:gd name="connsiteY5" fmla="*/ 4763 h 3389213"/>
                    <a:gd name="connsiteX6" fmla="*/ 1800225 w 1800225"/>
                    <a:gd name="connsiteY6" fmla="*/ 304807 h 3389213"/>
                    <a:gd name="connsiteX7" fmla="*/ 1800225 w 1800225"/>
                    <a:gd name="connsiteY7" fmla="*/ 3089169 h 3389213"/>
                    <a:gd name="connsiteX8" fmla="*/ 1500181 w 1800225"/>
                    <a:gd name="connsiteY8" fmla="*/ 3389213 h 3389213"/>
                    <a:gd name="connsiteX9" fmla="*/ 300044 w 1800225"/>
                    <a:gd name="connsiteY9" fmla="*/ 3389213 h 3389213"/>
                    <a:gd name="connsiteX10" fmla="*/ 0 w 1800225"/>
                    <a:gd name="connsiteY10" fmla="*/ 3089169 h 3389213"/>
                    <a:gd name="connsiteX11" fmla="*/ 0 w 1800225"/>
                    <a:gd name="connsiteY11" fmla="*/ 304807 h 3389213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316037 w 1800225"/>
                    <a:gd name="connsiteY5" fmla="*/ 3176 h 3389213"/>
                    <a:gd name="connsiteX6" fmla="*/ 1500181 w 1800225"/>
                    <a:gd name="connsiteY6" fmla="*/ 4763 h 3389213"/>
                    <a:gd name="connsiteX7" fmla="*/ 1800225 w 1800225"/>
                    <a:gd name="connsiteY7" fmla="*/ 304807 h 3389213"/>
                    <a:gd name="connsiteX8" fmla="*/ 1800225 w 1800225"/>
                    <a:gd name="connsiteY8" fmla="*/ 3089169 h 3389213"/>
                    <a:gd name="connsiteX9" fmla="*/ 1500181 w 1800225"/>
                    <a:gd name="connsiteY9" fmla="*/ 3389213 h 3389213"/>
                    <a:gd name="connsiteX10" fmla="*/ 300044 w 1800225"/>
                    <a:gd name="connsiteY10" fmla="*/ 3389213 h 3389213"/>
                    <a:gd name="connsiteX11" fmla="*/ 0 w 1800225"/>
                    <a:gd name="connsiteY11" fmla="*/ 3089169 h 3389213"/>
                    <a:gd name="connsiteX12" fmla="*/ 0 w 1800225"/>
                    <a:gd name="connsiteY12" fmla="*/ 304807 h 3389213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316037 w 1800225"/>
                    <a:gd name="connsiteY5" fmla="*/ 3176 h 3389213"/>
                    <a:gd name="connsiteX6" fmla="*/ 1500181 w 1800225"/>
                    <a:gd name="connsiteY6" fmla="*/ 4763 h 3389213"/>
                    <a:gd name="connsiteX7" fmla="*/ 1800225 w 1800225"/>
                    <a:gd name="connsiteY7" fmla="*/ 304807 h 3389213"/>
                    <a:gd name="connsiteX8" fmla="*/ 1798637 w 1800225"/>
                    <a:gd name="connsiteY8" fmla="*/ 2600326 h 3389213"/>
                    <a:gd name="connsiteX9" fmla="*/ 1800225 w 1800225"/>
                    <a:gd name="connsiteY9" fmla="*/ 3089169 h 3389213"/>
                    <a:gd name="connsiteX10" fmla="*/ 1500181 w 1800225"/>
                    <a:gd name="connsiteY10" fmla="*/ 3389213 h 3389213"/>
                    <a:gd name="connsiteX11" fmla="*/ 300044 w 1800225"/>
                    <a:gd name="connsiteY11" fmla="*/ 3389213 h 3389213"/>
                    <a:gd name="connsiteX12" fmla="*/ 0 w 1800225"/>
                    <a:gd name="connsiteY12" fmla="*/ 3089169 h 3389213"/>
                    <a:gd name="connsiteX13" fmla="*/ 0 w 1800225"/>
                    <a:gd name="connsiteY13" fmla="*/ 304807 h 3389213"/>
                    <a:gd name="connsiteX0" fmla="*/ 0 w 1820499"/>
                    <a:gd name="connsiteY0" fmla="*/ 304807 h 3389213"/>
                    <a:gd name="connsiteX1" fmla="*/ 300044 w 1820499"/>
                    <a:gd name="connsiteY1" fmla="*/ 4763 h 3389213"/>
                    <a:gd name="connsiteX2" fmla="*/ 592137 w 1820499"/>
                    <a:gd name="connsiteY2" fmla="*/ 3175 h 3389213"/>
                    <a:gd name="connsiteX3" fmla="*/ 833437 w 1820499"/>
                    <a:gd name="connsiteY3" fmla="*/ 3175 h 3389213"/>
                    <a:gd name="connsiteX4" fmla="*/ 1071562 w 1820499"/>
                    <a:gd name="connsiteY4" fmla="*/ 0 h 3389213"/>
                    <a:gd name="connsiteX5" fmla="*/ 1316037 w 1820499"/>
                    <a:gd name="connsiteY5" fmla="*/ 3176 h 3389213"/>
                    <a:gd name="connsiteX6" fmla="*/ 1500181 w 1820499"/>
                    <a:gd name="connsiteY6" fmla="*/ 4763 h 3389213"/>
                    <a:gd name="connsiteX7" fmla="*/ 1800225 w 1820499"/>
                    <a:gd name="connsiteY7" fmla="*/ 304807 h 3389213"/>
                    <a:gd name="connsiteX8" fmla="*/ 1793875 w 1820499"/>
                    <a:gd name="connsiteY8" fmla="*/ 1663701 h 3389213"/>
                    <a:gd name="connsiteX9" fmla="*/ 1798637 w 1820499"/>
                    <a:gd name="connsiteY9" fmla="*/ 2600326 h 3389213"/>
                    <a:gd name="connsiteX10" fmla="*/ 1800225 w 1820499"/>
                    <a:gd name="connsiteY10" fmla="*/ 3089169 h 3389213"/>
                    <a:gd name="connsiteX11" fmla="*/ 1500181 w 1820499"/>
                    <a:gd name="connsiteY11" fmla="*/ 3389213 h 3389213"/>
                    <a:gd name="connsiteX12" fmla="*/ 300044 w 1820499"/>
                    <a:gd name="connsiteY12" fmla="*/ 3389213 h 3389213"/>
                    <a:gd name="connsiteX13" fmla="*/ 0 w 1820499"/>
                    <a:gd name="connsiteY13" fmla="*/ 3089169 h 3389213"/>
                    <a:gd name="connsiteX14" fmla="*/ 0 w 1820499"/>
                    <a:gd name="connsiteY14" fmla="*/ 304807 h 3389213"/>
                    <a:gd name="connsiteX0" fmla="*/ 0 w 1800383"/>
                    <a:gd name="connsiteY0" fmla="*/ 304807 h 3389213"/>
                    <a:gd name="connsiteX1" fmla="*/ 300044 w 1800383"/>
                    <a:gd name="connsiteY1" fmla="*/ 4763 h 3389213"/>
                    <a:gd name="connsiteX2" fmla="*/ 592137 w 1800383"/>
                    <a:gd name="connsiteY2" fmla="*/ 3175 h 3389213"/>
                    <a:gd name="connsiteX3" fmla="*/ 833437 w 1800383"/>
                    <a:gd name="connsiteY3" fmla="*/ 3175 h 3389213"/>
                    <a:gd name="connsiteX4" fmla="*/ 1071562 w 1800383"/>
                    <a:gd name="connsiteY4" fmla="*/ 0 h 3389213"/>
                    <a:gd name="connsiteX5" fmla="*/ 1316037 w 1800383"/>
                    <a:gd name="connsiteY5" fmla="*/ 3176 h 3389213"/>
                    <a:gd name="connsiteX6" fmla="*/ 1500181 w 1800383"/>
                    <a:gd name="connsiteY6" fmla="*/ 4763 h 3389213"/>
                    <a:gd name="connsiteX7" fmla="*/ 1800225 w 1800383"/>
                    <a:gd name="connsiteY7" fmla="*/ 304807 h 3389213"/>
                    <a:gd name="connsiteX8" fmla="*/ 1793875 w 1800383"/>
                    <a:gd name="connsiteY8" fmla="*/ 1663701 h 3389213"/>
                    <a:gd name="connsiteX9" fmla="*/ 1798637 w 1800383"/>
                    <a:gd name="connsiteY9" fmla="*/ 2600326 h 3389213"/>
                    <a:gd name="connsiteX10" fmla="*/ 1800225 w 1800383"/>
                    <a:gd name="connsiteY10" fmla="*/ 3089169 h 3389213"/>
                    <a:gd name="connsiteX11" fmla="*/ 1500181 w 1800383"/>
                    <a:gd name="connsiteY11" fmla="*/ 3389213 h 3389213"/>
                    <a:gd name="connsiteX12" fmla="*/ 300044 w 1800383"/>
                    <a:gd name="connsiteY12" fmla="*/ 3389213 h 3389213"/>
                    <a:gd name="connsiteX13" fmla="*/ 0 w 1800383"/>
                    <a:gd name="connsiteY13" fmla="*/ 3089169 h 3389213"/>
                    <a:gd name="connsiteX14" fmla="*/ 0 w 1800383"/>
                    <a:gd name="connsiteY14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9785 w 1810168"/>
                    <a:gd name="connsiteY0" fmla="*/ 304807 h 3389213"/>
                    <a:gd name="connsiteX1" fmla="*/ 309829 w 1810168"/>
                    <a:gd name="connsiteY1" fmla="*/ 4763 h 3389213"/>
                    <a:gd name="connsiteX2" fmla="*/ 601922 w 1810168"/>
                    <a:gd name="connsiteY2" fmla="*/ 3175 h 3389213"/>
                    <a:gd name="connsiteX3" fmla="*/ 843222 w 1810168"/>
                    <a:gd name="connsiteY3" fmla="*/ 3175 h 3389213"/>
                    <a:gd name="connsiteX4" fmla="*/ 1081347 w 1810168"/>
                    <a:gd name="connsiteY4" fmla="*/ 0 h 3389213"/>
                    <a:gd name="connsiteX5" fmla="*/ 1325822 w 1810168"/>
                    <a:gd name="connsiteY5" fmla="*/ 3176 h 3389213"/>
                    <a:gd name="connsiteX6" fmla="*/ 1509966 w 1810168"/>
                    <a:gd name="connsiteY6" fmla="*/ 4763 h 3389213"/>
                    <a:gd name="connsiteX7" fmla="*/ 1810010 w 1810168"/>
                    <a:gd name="connsiteY7" fmla="*/ 304807 h 3389213"/>
                    <a:gd name="connsiteX8" fmla="*/ 1803660 w 1810168"/>
                    <a:gd name="connsiteY8" fmla="*/ 1663701 h 3389213"/>
                    <a:gd name="connsiteX9" fmla="*/ 1808422 w 1810168"/>
                    <a:gd name="connsiteY9" fmla="*/ 2600326 h 3389213"/>
                    <a:gd name="connsiteX10" fmla="*/ 1810010 w 1810168"/>
                    <a:gd name="connsiteY10" fmla="*/ 3089169 h 3389213"/>
                    <a:gd name="connsiteX11" fmla="*/ 1509966 w 1810168"/>
                    <a:gd name="connsiteY11" fmla="*/ 3389213 h 3389213"/>
                    <a:gd name="connsiteX12" fmla="*/ 309829 w 1810168"/>
                    <a:gd name="connsiteY12" fmla="*/ 3389213 h 3389213"/>
                    <a:gd name="connsiteX13" fmla="*/ 9785 w 1810168"/>
                    <a:gd name="connsiteY13" fmla="*/ 3089169 h 3389213"/>
                    <a:gd name="connsiteX14" fmla="*/ 3435 w 1810168"/>
                    <a:gd name="connsiteY14" fmla="*/ 2459039 h 3389213"/>
                    <a:gd name="connsiteX15" fmla="*/ 9785 w 1810168"/>
                    <a:gd name="connsiteY15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22521 w 1822904"/>
                    <a:gd name="connsiteY0" fmla="*/ 304807 h 3389213"/>
                    <a:gd name="connsiteX1" fmla="*/ 322565 w 1822904"/>
                    <a:gd name="connsiteY1" fmla="*/ 4763 h 3389213"/>
                    <a:gd name="connsiteX2" fmla="*/ 614658 w 1822904"/>
                    <a:gd name="connsiteY2" fmla="*/ 3175 h 3389213"/>
                    <a:gd name="connsiteX3" fmla="*/ 855958 w 1822904"/>
                    <a:gd name="connsiteY3" fmla="*/ 3175 h 3389213"/>
                    <a:gd name="connsiteX4" fmla="*/ 1094083 w 1822904"/>
                    <a:gd name="connsiteY4" fmla="*/ 0 h 3389213"/>
                    <a:gd name="connsiteX5" fmla="*/ 1338558 w 1822904"/>
                    <a:gd name="connsiteY5" fmla="*/ 3176 h 3389213"/>
                    <a:gd name="connsiteX6" fmla="*/ 1522702 w 1822904"/>
                    <a:gd name="connsiteY6" fmla="*/ 4763 h 3389213"/>
                    <a:gd name="connsiteX7" fmla="*/ 1822746 w 1822904"/>
                    <a:gd name="connsiteY7" fmla="*/ 304807 h 3389213"/>
                    <a:gd name="connsiteX8" fmla="*/ 1816396 w 1822904"/>
                    <a:gd name="connsiteY8" fmla="*/ 1663701 h 3389213"/>
                    <a:gd name="connsiteX9" fmla="*/ 1821158 w 1822904"/>
                    <a:gd name="connsiteY9" fmla="*/ 2600326 h 3389213"/>
                    <a:gd name="connsiteX10" fmla="*/ 1822746 w 1822904"/>
                    <a:gd name="connsiteY10" fmla="*/ 3089169 h 3389213"/>
                    <a:gd name="connsiteX11" fmla="*/ 1522702 w 1822904"/>
                    <a:gd name="connsiteY11" fmla="*/ 3389213 h 3389213"/>
                    <a:gd name="connsiteX12" fmla="*/ 322565 w 1822904"/>
                    <a:gd name="connsiteY12" fmla="*/ 3389213 h 3389213"/>
                    <a:gd name="connsiteX13" fmla="*/ 22521 w 1822904"/>
                    <a:gd name="connsiteY13" fmla="*/ 3089169 h 3389213"/>
                    <a:gd name="connsiteX14" fmla="*/ 16171 w 1822904"/>
                    <a:gd name="connsiteY14" fmla="*/ 2459039 h 3389213"/>
                    <a:gd name="connsiteX15" fmla="*/ 20933 w 1822904"/>
                    <a:gd name="connsiteY15" fmla="*/ 1025526 h 3389213"/>
                    <a:gd name="connsiteX16" fmla="*/ 22521 w 1822904"/>
                    <a:gd name="connsiteY16" fmla="*/ 304807 h 3389213"/>
                    <a:gd name="connsiteX0" fmla="*/ 6363 w 1806746"/>
                    <a:gd name="connsiteY0" fmla="*/ 304807 h 3389213"/>
                    <a:gd name="connsiteX1" fmla="*/ 306407 w 1806746"/>
                    <a:gd name="connsiteY1" fmla="*/ 4763 h 3389213"/>
                    <a:gd name="connsiteX2" fmla="*/ 598500 w 1806746"/>
                    <a:gd name="connsiteY2" fmla="*/ 3175 h 3389213"/>
                    <a:gd name="connsiteX3" fmla="*/ 839800 w 1806746"/>
                    <a:gd name="connsiteY3" fmla="*/ 3175 h 3389213"/>
                    <a:gd name="connsiteX4" fmla="*/ 1077925 w 1806746"/>
                    <a:gd name="connsiteY4" fmla="*/ 0 h 3389213"/>
                    <a:gd name="connsiteX5" fmla="*/ 1322400 w 1806746"/>
                    <a:gd name="connsiteY5" fmla="*/ 3176 h 3389213"/>
                    <a:gd name="connsiteX6" fmla="*/ 1506544 w 1806746"/>
                    <a:gd name="connsiteY6" fmla="*/ 4763 h 3389213"/>
                    <a:gd name="connsiteX7" fmla="*/ 1806588 w 1806746"/>
                    <a:gd name="connsiteY7" fmla="*/ 304807 h 3389213"/>
                    <a:gd name="connsiteX8" fmla="*/ 1800238 w 1806746"/>
                    <a:gd name="connsiteY8" fmla="*/ 1663701 h 3389213"/>
                    <a:gd name="connsiteX9" fmla="*/ 1805000 w 1806746"/>
                    <a:gd name="connsiteY9" fmla="*/ 2600326 h 3389213"/>
                    <a:gd name="connsiteX10" fmla="*/ 1806588 w 1806746"/>
                    <a:gd name="connsiteY10" fmla="*/ 3089169 h 3389213"/>
                    <a:gd name="connsiteX11" fmla="*/ 1506544 w 1806746"/>
                    <a:gd name="connsiteY11" fmla="*/ 3389213 h 3389213"/>
                    <a:gd name="connsiteX12" fmla="*/ 306407 w 1806746"/>
                    <a:gd name="connsiteY12" fmla="*/ 3389213 h 3389213"/>
                    <a:gd name="connsiteX13" fmla="*/ 6363 w 1806746"/>
                    <a:gd name="connsiteY13" fmla="*/ 3089169 h 3389213"/>
                    <a:gd name="connsiteX14" fmla="*/ 13 w 1806746"/>
                    <a:gd name="connsiteY14" fmla="*/ 2459039 h 3389213"/>
                    <a:gd name="connsiteX15" fmla="*/ 4775 w 1806746"/>
                    <a:gd name="connsiteY15" fmla="*/ 1025526 h 3389213"/>
                    <a:gd name="connsiteX16" fmla="*/ 6363 w 1806746"/>
                    <a:gd name="connsiteY16" fmla="*/ 304807 h 3389213"/>
                    <a:gd name="connsiteX0" fmla="*/ 6363 w 1806746"/>
                    <a:gd name="connsiteY0" fmla="*/ 304807 h 3389213"/>
                    <a:gd name="connsiteX1" fmla="*/ 306407 w 1806746"/>
                    <a:gd name="connsiteY1" fmla="*/ 4763 h 3389213"/>
                    <a:gd name="connsiteX2" fmla="*/ 598500 w 1806746"/>
                    <a:gd name="connsiteY2" fmla="*/ 3175 h 3389213"/>
                    <a:gd name="connsiteX3" fmla="*/ 839800 w 1806746"/>
                    <a:gd name="connsiteY3" fmla="*/ 3175 h 3389213"/>
                    <a:gd name="connsiteX4" fmla="*/ 1077925 w 1806746"/>
                    <a:gd name="connsiteY4" fmla="*/ 0 h 3389213"/>
                    <a:gd name="connsiteX5" fmla="*/ 1322400 w 1806746"/>
                    <a:gd name="connsiteY5" fmla="*/ 3176 h 3389213"/>
                    <a:gd name="connsiteX6" fmla="*/ 1506544 w 1806746"/>
                    <a:gd name="connsiteY6" fmla="*/ 4763 h 3389213"/>
                    <a:gd name="connsiteX7" fmla="*/ 1806588 w 1806746"/>
                    <a:gd name="connsiteY7" fmla="*/ 304807 h 3389213"/>
                    <a:gd name="connsiteX8" fmla="*/ 1800238 w 1806746"/>
                    <a:gd name="connsiteY8" fmla="*/ 1663701 h 3389213"/>
                    <a:gd name="connsiteX9" fmla="*/ 1805000 w 1806746"/>
                    <a:gd name="connsiteY9" fmla="*/ 2600326 h 3389213"/>
                    <a:gd name="connsiteX10" fmla="*/ 1806588 w 1806746"/>
                    <a:gd name="connsiteY10" fmla="*/ 3089169 h 3389213"/>
                    <a:gd name="connsiteX11" fmla="*/ 1506544 w 1806746"/>
                    <a:gd name="connsiteY11" fmla="*/ 3389213 h 3389213"/>
                    <a:gd name="connsiteX12" fmla="*/ 542938 w 1806746"/>
                    <a:gd name="connsiteY12" fmla="*/ 3387726 h 3389213"/>
                    <a:gd name="connsiteX13" fmla="*/ 306407 w 1806746"/>
                    <a:gd name="connsiteY13" fmla="*/ 3389213 h 3389213"/>
                    <a:gd name="connsiteX14" fmla="*/ 6363 w 1806746"/>
                    <a:gd name="connsiteY14" fmla="*/ 3089169 h 3389213"/>
                    <a:gd name="connsiteX15" fmla="*/ 13 w 1806746"/>
                    <a:gd name="connsiteY15" fmla="*/ 2459039 h 3389213"/>
                    <a:gd name="connsiteX16" fmla="*/ 4775 w 1806746"/>
                    <a:gd name="connsiteY16" fmla="*/ 1025526 h 3389213"/>
                    <a:gd name="connsiteX17" fmla="*/ 6363 w 1806746"/>
                    <a:gd name="connsiteY17" fmla="*/ 304807 h 3389213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6493"/>
                    <a:gd name="connsiteX1" fmla="*/ 306407 w 1806746"/>
                    <a:gd name="connsiteY1" fmla="*/ 4763 h 3396493"/>
                    <a:gd name="connsiteX2" fmla="*/ 598500 w 1806746"/>
                    <a:gd name="connsiteY2" fmla="*/ 3175 h 3396493"/>
                    <a:gd name="connsiteX3" fmla="*/ 839800 w 1806746"/>
                    <a:gd name="connsiteY3" fmla="*/ 3175 h 3396493"/>
                    <a:gd name="connsiteX4" fmla="*/ 1077925 w 1806746"/>
                    <a:gd name="connsiteY4" fmla="*/ 0 h 3396493"/>
                    <a:gd name="connsiteX5" fmla="*/ 1322400 w 1806746"/>
                    <a:gd name="connsiteY5" fmla="*/ 3176 h 3396493"/>
                    <a:gd name="connsiteX6" fmla="*/ 1506544 w 1806746"/>
                    <a:gd name="connsiteY6" fmla="*/ 4763 h 3396493"/>
                    <a:gd name="connsiteX7" fmla="*/ 1806588 w 1806746"/>
                    <a:gd name="connsiteY7" fmla="*/ 304807 h 3396493"/>
                    <a:gd name="connsiteX8" fmla="*/ 1800238 w 1806746"/>
                    <a:gd name="connsiteY8" fmla="*/ 1663701 h 3396493"/>
                    <a:gd name="connsiteX9" fmla="*/ 1805000 w 1806746"/>
                    <a:gd name="connsiteY9" fmla="*/ 2600326 h 3396493"/>
                    <a:gd name="connsiteX10" fmla="*/ 1806588 w 1806746"/>
                    <a:gd name="connsiteY10" fmla="*/ 3089169 h 3396493"/>
                    <a:gd name="connsiteX11" fmla="*/ 1506544 w 1806746"/>
                    <a:gd name="connsiteY11" fmla="*/ 3389213 h 3396493"/>
                    <a:gd name="connsiteX12" fmla="*/ 542938 w 1806746"/>
                    <a:gd name="connsiteY12" fmla="*/ 3394870 h 3396493"/>
                    <a:gd name="connsiteX13" fmla="*/ 306407 w 1806746"/>
                    <a:gd name="connsiteY13" fmla="*/ 3389213 h 3396493"/>
                    <a:gd name="connsiteX14" fmla="*/ 6363 w 1806746"/>
                    <a:gd name="connsiteY14" fmla="*/ 3089169 h 3396493"/>
                    <a:gd name="connsiteX15" fmla="*/ 13 w 1806746"/>
                    <a:gd name="connsiteY15" fmla="*/ 2459039 h 3396493"/>
                    <a:gd name="connsiteX16" fmla="*/ 4775 w 1806746"/>
                    <a:gd name="connsiteY16" fmla="*/ 1025526 h 3396493"/>
                    <a:gd name="connsiteX17" fmla="*/ 6363 w 1806746"/>
                    <a:gd name="connsiteY17" fmla="*/ 304807 h 3396493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714388 w 1806746"/>
                    <a:gd name="connsiteY12" fmla="*/ 3392488 h 3394870"/>
                    <a:gd name="connsiteX13" fmla="*/ 542938 w 1806746"/>
                    <a:gd name="connsiteY13" fmla="*/ 3394870 h 3394870"/>
                    <a:gd name="connsiteX14" fmla="*/ 306407 w 1806746"/>
                    <a:gd name="connsiteY14" fmla="*/ 3389213 h 3394870"/>
                    <a:gd name="connsiteX15" fmla="*/ 6363 w 1806746"/>
                    <a:gd name="connsiteY15" fmla="*/ 3089169 h 3394870"/>
                    <a:gd name="connsiteX16" fmla="*/ 13 w 1806746"/>
                    <a:gd name="connsiteY16" fmla="*/ 2459039 h 3394870"/>
                    <a:gd name="connsiteX17" fmla="*/ 4775 w 1806746"/>
                    <a:gd name="connsiteY17" fmla="*/ 1025526 h 3394870"/>
                    <a:gd name="connsiteX18" fmla="*/ 6363 w 1806746"/>
                    <a:gd name="connsiteY18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1240644 w 1806746"/>
                    <a:gd name="connsiteY12" fmla="*/ 3390106 h 3394870"/>
                    <a:gd name="connsiteX13" fmla="*/ 714388 w 1806746"/>
                    <a:gd name="connsiteY13" fmla="*/ 3392488 h 3394870"/>
                    <a:gd name="connsiteX14" fmla="*/ 542938 w 1806746"/>
                    <a:gd name="connsiteY14" fmla="*/ 3394870 h 3394870"/>
                    <a:gd name="connsiteX15" fmla="*/ 306407 w 1806746"/>
                    <a:gd name="connsiteY15" fmla="*/ 3389213 h 3394870"/>
                    <a:gd name="connsiteX16" fmla="*/ 6363 w 1806746"/>
                    <a:gd name="connsiteY16" fmla="*/ 3089169 h 3394870"/>
                    <a:gd name="connsiteX17" fmla="*/ 13 w 1806746"/>
                    <a:gd name="connsiteY17" fmla="*/ 2459039 h 3394870"/>
                    <a:gd name="connsiteX18" fmla="*/ 4775 w 1806746"/>
                    <a:gd name="connsiteY18" fmla="*/ 1025526 h 3394870"/>
                    <a:gd name="connsiteX19" fmla="*/ 6363 w 1806746"/>
                    <a:gd name="connsiteY19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1240644 w 1806746"/>
                    <a:gd name="connsiteY12" fmla="*/ 3390106 h 3394870"/>
                    <a:gd name="connsiteX13" fmla="*/ 878694 w 1806746"/>
                    <a:gd name="connsiteY13" fmla="*/ 3390106 h 3394870"/>
                    <a:gd name="connsiteX14" fmla="*/ 714388 w 1806746"/>
                    <a:gd name="connsiteY14" fmla="*/ 3392488 h 3394870"/>
                    <a:gd name="connsiteX15" fmla="*/ 542938 w 1806746"/>
                    <a:gd name="connsiteY15" fmla="*/ 3394870 h 3394870"/>
                    <a:gd name="connsiteX16" fmla="*/ 306407 w 1806746"/>
                    <a:gd name="connsiteY16" fmla="*/ 3389213 h 3394870"/>
                    <a:gd name="connsiteX17" fmla="*/ 6363 w 1806746"/>
                    <a:gd name="connsiteY17" fmla="*/ 3089169 h 3394870"/>
                    <a:gd name="connsiteX18" fmla="*/ 13 w 1806746"/>
                    <a:gd name="connsiteY18" fmla="*/ 2459039 h 3394870"/>
                    <a:gd name="connsiteX19" fmla="*/ 4775 w 1806746"/>
                    <a:gd name="connsiteY19" fmla="*/ 1025526 h 3394870"/>
                    <a:gd name="connsiteX20" fmla="*/ 6363 w 1806746"/>
                    <a:gd name="connsiteY20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101850 h 3394870"/>
                    <a:gd name="connsiteX10" fmla="*/ 1805000 w 1806746"/>
                    <a:gd name="connsiteY10" fmla="*/ 2600326 h 3394870"/>
                    <a:gd name="connsiteX11" fmla="*/ 1806588 w 1806746"/>
                    <a:gd name="connsiteY11" fmla="*/ 3089169 h 3394870"/>
                    <a:gd name="connsiteX12" fmla="*/ 1506544 w 1806746"/>
                    <a:gd name="connsiteY12" fmla="*/ 3389213 h 3394870"/>
                    <a:gd name="connsiteX13" fmla="*/ 1240644 w 1806746"/>
                    <a:gd name="connsiteY13" fmla="*/ 3390106 h 3394870"/>
                    <a:gd name="connsiteX14" fmla="*/ 878694 w 1806746"/>
                    <a:gd name="connsiteY14" fmla="*/ 3390106 h 3394870"/>
                    <a:gd name="connsiteX15" fmla="*/ 714388 w 1806746"/>
                    <a:gd name="connsiteY15" fmla="*/ 3392488 h 3394870"/>
                    <a:gd name="connsiteX16" fmla="*/ 542938 w 1806746"/>
                    <a:gd name="connsiteY16" fmla="*/ 3394870 h 3394870"/>
                    <a:gd name="connsiteX17" fmla="*/ 306407 w 1806746"/>
                    <a:gd name="connsiteY17" fmla="*/ 3389213 h 3394870"/>
                    <a:gd name="connsiteX18" fmla="*/ 6363 w 1806746"/>
                    <a:gd name="connsiteY18" fmla="*/ 3089169 h 3394870"/>
                    <a:gd name="connsiteX19" fmla="*/ 13 w 1806746"/>
                    <a:gd name="connsiteY19" fmla="*/ 2459039 h 3394870"/>
                    <a:gd name="connsiteX20" fmla="*/ 4775 w 1806746"/>
                    <a:gd name="connsiteY20" fmla="*/ 1025526 h 3394870"/>
                    <a:gd name="connsiteX21" fmla="*/ 6363 w 1806746"/>
                    <a:gd name="connsiteY21" fmla="*/ 304807 h 3394870"/>
                    <a:gd name="connsiteX0" fmla="*/ 6363 w 1827019"/>
                    <a:gd name="connsiteY0" fmla="*/ 304807 h 3394870"/>
                    <a:gd name="connsiteX1" fmla="*/ 306407 w 1827019"/>
                    <a:gd name="connsiteY1" fmla="*/ 4763 h 3394870"/>
                    <a:gd name="connsiteX2" fmla="*/ 598500 w 1827019"/>
                    <a:gd name="connsiteY2" fmla="*/ 3175 h 3394870"/>
                    <a:gd name="connsiteX3" fmla="*/ 839800 w 1827019"/>
                    <a:gd name="connsiteY3" fmla="*/ 3175 h 3394870"/>
                    <a:gd name="connsiteX4" fmla="*/ 1077925 w 1827019"/>
                    <a:gd name="connsiteY4" fmla="*/ 0 h 3394870"/>
                    <a:gd name="connsiteX5" fmla="*/ 1322400 w 1827019"/>
                    <a:gd name="connsiteY5" fmla="*/ 3176 h 3394870"/>
                    <a:gd name="connsiteX6" fmla="*/ 1506544 w 1827019"/>
                    <a:gd name="connsiteY6" fmla="*/ 4763 h 3394870"/>
                    <a:gd name="connsiteX7" fmla="*/ 1806588 w 1827019"/>
                    <a:gd name="connsiteY7" fmla="*/ 304807 h 3394870"/>
                    <a:gd name="connsiteX8" fmla="*/ 1800238 w 1827019"/>
                    <a:gd name="connsiteY8" fmla="*/ 1073150 h 3394870"/>
                    <a:gd name="connsiteX9" fmla="*/ 1800238 w 1827019"/>
                    <a:gd name="connsiteY9" fmla="*/ 1663701 h 3394870"/>
                    <a:gd name="connsiteX10" fmla="*/ 1805000 w 1827019"/>
                    <a:gd name="connsiteY10" fmla="*/ 2101850 h 3394870"/>
                    <a:gd name="connsiteX11" fmla="*/ 1805000 w 1827019"/>
                    <a:gd name="connsiteY11" fmla="*/ 2600326 h 3394870"/>
                    <a:gd name="connsiteX12" fmla="*/ 1806588 w 1827019"/>
                    <a:gd name="connsiteY12" fmla="*/ 3089169 h 3394870"/>
                    <a:gd name="connsiteX13" fmla="*/ 1506544 w 1827019"/>
                    <a:gd name="connsiteY13" fmla="*/ 3389213 h 3394870"/>
                    <a:gd name="connsiteX14" fmla="*/ 1240644 w 1827019"/>
                    <a:gd name="connsiteY14" fmla="*/ 3390106 h 3394870"/>
                    <a:gd name="connsiteX15" fmla="*/ 878694 w 1827019"/>
                    <a:gd name="connsiteY15" fmla="*/ 3390106 h 3394870"/>
                    <a:gd name="connsiteX16" fmla="*/ 714388 w 1827019"/>
                    <a:gd name="connsiteY16" fmla="*/ 3392488 h 3394870"/>
                    <a:gd name="connsiteX17" fmla="*/ 542938 w 1827019"/>
                    <a:gd name="connsiteY17" fmla="*/ 3394870 h 3394870"/>
                    <a:gd name="connsiteX18" fmla="*/ 306407 w 1827019"/>
                    <a:gd name="connsiteY18" fmla="*/ 3389213 h 3394870"/>
                    <a:gd name="connsiteX19" fmla="*/ 6363 w 1827019"/>
                    <a:gd name="connsiteY19" fmla="*/ 3089169 h 3394870"/>
                    <a:gd name="connsiteX20" fmla="*/ 13 w 1827019"/>
                    <a:gd name="connsiteY20" fmla="*/ 2459039 h 3394870"/>
                    <a:gd name="connsiteX21" fmla="*/ 4775 w 1827019"/>
                    <a:gd name="connsiteY21" fmla="*/ 1025526 h 3394870"/>
                    <a:gd name="connsiteX22" fmla="*/ 6363 w 1827019"/>
                    <a:gd name="connsiteY22" fmla="*/ 304807 h 3394870"/>
                    <a:gd name="connsiteX0" fmla="*/ 6363 w 1806588"/>
                    <a:gd name="connsiteY0" fmla="*/ 304807 h 3394870"/>
                    <a:gd name="connsiteX1" fmla="*/ 306407 w 1806588"/>
                    <a:gd name="connsiteY1" fmla="*/ 4763 h 3394870"/>
                    <a:gd name="connsiteX2" fmla="*/ 598500 w 1806588"/>
                    <a:gd name="connsiteY2" fmla="*/ 3175 h 3394870"/>
                    <a:gd name="connsiteX3" fmla="*/ 839800 w 1806588"/>
                    <a:gd name="connsiteY3" fmla="*/ 3175 h 3394870"/>
                    <a:gd name="connsiteX4" fmla="*/ 1077925 w 1806588"/>
                    <a:gd name="connsiteY4" fmla="*/ 0 h 3394870"/>
                    <a:gd name="connsiteX5" fmla="*/ 1322400 w 1806588"/>
                    <a:gd name="connsiteY5" fmla="*/ 3176 h 3394870"/>
                    <a:gd name="connsiteX6" fmla="*/ 1506544 w 1806588"/>
                    <a:gd name="connsiteY6" fmla="*/ 4763 h 3394870"/>
                    <a:gd name="connsiteX7" fmla="*/ 1806588 w 1806588"/>
                    <a:gd name="connsiteY7" fmla="*/ 304807 h 3394870"/>
                    <a:gd name="connsiteX8" fmla="*/ 1800238 w 1806588"/>
                    <a:gd name="connsiteY8" fmla="*/ 1073150 h 3394870"/>
                    <a:gd name="connsiteX9" fmla="*/ 1800238 w 1806588"/>
                    <a:gd name="connsiteY9" fmla="*/ 1663701 h 3394870"/>
                    <a:gd name="connsiteX10" fmla="*/ 1805000 w 1806588"/>
                    <a:gd name="connsiteY10" fmla="*/ 2101850 h 3394870"/>
                    <a:gd name="connsiteX11" fmla="*/ 1805000 w 1806588"/>
                    <a:gd name="connsiteY11" fmla="*/ 2600326 h 3394870"/>
                    <a:gd name="connsiteX12" fmla="*/ 1806588 w 1806588"/>
                    <a:gd name="connsiteY12" fmla="*/ 3089169 h 3394870"/>
                    <a:gd name="connsiteX13" fmla="*/ 1506544 w 1806588"/>
                    <a:gd name="connsiteY13" fmla="*/ 3389213 h 3394870"/>
                    <a:gd name="connsiteX14" fmla="*/ 1240644 w 1806588"/>
                    <a:gd name="connsiteY14" fmla="*/ 3390106 h 3394870"/>
                    <a:gd name="connsiteX15" fmla="*/ 878694 w 1806588"/>
                    <a:gd name="connsiteY15" fmla="*/ 3390106 h 3394870"/>
                    <a:gd name="connsiteX16" fmla="*/ 714388 w 1806588"/>
                    <a:gd name="connsiteY16" fmla="*/ 3392488 h 3394870"/>
                    <a:gd name="connsiteX17" fmla="*/ 542938 w 1806588"/>
                    <a:gd name="connsiteY17" fmla="*/ 3394870 h 3394870"/>
                    <a:gd name="connsiteX18" fmla="*/ 306407 w 1806588"/>
                    <a:gd name="connsiteY18" fmla="*/ 3389213 h 3394870"/>
                    <a:gd name="connsiteX19" fmla="*/ 6363 w 1806588"/>
                    <a:gd name="connsiteY19" fmla="*/ 3089169 h 3394870"/>
                    <a:gd name="connsiteX20" fmla="*/ 13 w 1806588"/>
                    <a:gd name="connsiteY20" fmla="*/ 2459039 h 3394870"/>
                    <a:gd name="connsiteX21" fmla="*/ 4775 w 1806588"/>
                    <a:gd name="connsiteY21" fmla="*/ 1025526 h 3394870"/>
                    <a:gd name="connsiteX22" fmla="*/ 6363 w 1806588"/>
                    <a:gd name="connsiteY22" fmla="*/ 304807 h 3394870"/>
                    <a:gd name="connsiteX0" fmla="*/ 6362 w 1806587"/>
                    <a:gd name="connsiteY0" fmla="*/ 304807 h 3394870"/>
                    <a:gd name="connsiteX1" fmla="*/ 306406 w 1806587"/>
                    <a:gd name="connsiteY1" fmla="*/ 4763 h 3394870"/>
                    <a:gd name="connsiteX2" fmla="*/ 598499 w 1806587"/>
                    <a:gd name="connsiteY2" fmla="*/ 3175 h 3394870"/>
                    <a:gd name="connsiteX3" fmla="*/ 839799 w 1806587"/>
                    <a:gd name="connsiteY3" fmla="*/ 3175 h 3394870"/>
                    <a:gd name="connsiteX4" fmla="*/ 1077924 w 1806587"/>
                    <a:gd name="connsiteY4" fmla="*/ 0 h 3394870"/>
                    <a:gd name="connsiteX5" fmla="*/ 1322399 w 1806587"/>
                    <a:gd name="connsiteY5" fmla="*/ 3176 h 3394870"/>
                    <a:gd name="connsiteX6" fmla="*/ 1506543 w 1806587"/>
                    <a:gd name="connsiteY6" fmla="*/ 4763 h 3394870"/>
                    <a:gd name="connsiteX7" fmla="*/ 1806587 w 1806587"/>
                    <a:gd name="connsiteY7" fmla="*/ 304807 h 3394870"/>
                    <a:gd name="connsiteX8" fmla="*/ 1800237 w 1806587"/>
                    <a:gd name="connsiteY8" fmla="*/ 1073150 h 3394870"/>
                    <a:gd name="connsiteX9" fmla="*/ 1800237 w 1806587"/>
                    <a:gd name="connsiteY9" fmla="*/ 1663701 h 3394870"/>
                    <a:gd name="connsiteX10" fmla="*/ 1804999 w 1806587"/>
                    <a:gd name="connsiteY10" fmla="*/ 2101850 h 3394870"/>
                    <a:gd name="connsiteX11" fmla="*/ 1804999 w 1806587"/>
                    <a:gd name="connsiteY11" fmla="*/ 2600326 h 3394870"/>
                    <a:gd name="connsiteX12" fmla="*/ 1806587 w 1806587"/>
                    <a:gd name="connsiteY12" fmla="*/ 3089169 h 3394870"/>
                    <a:gd name="connsiteX13" fmla="*/ 1506543 w 1806587"/>
                    <a:gd name="connsiteY13" fmla="*/ 3389213 h 3394870"/>
                    <a:gd name="connsiteX14" fmla="*/ 1240643 w 1806587"/>
                    <a:gd name="connsiteY14" fmla="*/ 3390106 h 3394870"/>
                    <a:gd name="connsiteX15" fmla="*/ 878693 w 1806587"/>
                    <a:gd name="connsiteY15" fmla="*/ 3390106 h 3394870"/>
                    <a:gd name="connsiteX16" fmla="*/ 714387 w 1806587"/>
                    <a:gd name="connsiteY16" fmla="*/ 3392488 h 3394870"/>
                    <a:gd name="connsiteX17" fmla="*/ 542937 w 1806587"/>
                    <a:gd name="connsiteY17" fmla="*/ 3394870 h 3394870"/>
                    <a:gd name="connsiteX18" fmla="*/ 306406 w 1806587"/>
                    <a:gd name="connsiteY18" fmla="*/ 3389213 h 3394870"/>
                    <a:gd name="connsiteX19" fmla="*/ 6362 w 1806587"/>
                    <a:gd name="connsiteY19" fmla="*/ 3089169 h 3394870"/>
                    <a:gd name="connsiteX20" fmla="*/ 12 w 1806587"/>
                    <a:gd name="connsiteY20" fmla="*/ 2459039 h 3394870"/>
                    <a:gd name="connsiteX21" fmla="*/ 4774 w 1806587"/>
                    <a:gd name="connsiteY21" fmla="*/ 1720850 h 3394870"/>
                    <a:gd name="connsiteX22" fmla="*/ 4774 w 1806587"/>
                    <a:gd name="connsiteY22" fmla="*/ 1025526 h 3394870"/>
                    <a:gd name="connsiteX23" fmla="*/ 6362 w 1806587"/>
                    <a:gd name="connsiteY23" fmla="*/ 304807 h 3394870"/>
                    <a:gd name="connsiteX0" fmla="*/ 24401 w 1824626"/>
                    <a:gd name="connsiteY0" fmla="*/ 304807 h 3394870"/>
                    <a:gd name="connsiteX1" fmla="*/ 324445 w 1824626"/>
                    <a:gd name="connsiteY1" fmla="*/ 4763 h 3394870"/>
                    <a:gd name="connsiteX2" fmla="*/ 616538 w 1824626"/>
                    <a:gd name="connsiteY2" fmla="*/ 3175 h 3394870"/>
                    <a:gd name="connsiteX3" fmla="*/ 857838 w 1824626"/>
                    <a:gd name="connsiteY3" fmla="*/ 3175 h 3394870"/>
                    <a:gd name="connsiteX4" fmla="*/ 1095963 w 1824626"/>
                    <a:gd name="connsiteY4" fmla="*/ 0 h 3394870"/>
                    <a:gd name="connsiteX5" fmla="*/ 1340438 w 1824626"/>
                    <a:gd name="connsiteY5" fmla="*/ 3176 h 3394870"/>
                    <a:gd name="connsiteX6" fmla="*/ 1524582 w 1824626"/>
                    <a:gd name="connsiteY6" fmla="*/ 4763 h 3394870"/>
                    <a:gd name="connsiteX7" fmla="*/ 1824626 w 1824626"/>
                    <a:gd name="connsiteY7" fmla="*/ 304807 h 3394870"/>
                    <a:gd name="connsiteX8" fmla="*/ 1818276 w 1824626"/>
                    <a:gd name="connsiteY8" fmla="*/ 1073150 h 3394870"/>
                    <a:gd name="connsiteX9" fmla="*/ 1818276 w 1824626"/>
                    <a:gd name="connsiteY9" fmla="*/ 1663701 h 3394870"/>
                    <a:gd name="connsiteX10" fmla="*/ 1823038 w 1824626"/>
                    <a:gd name="connsiteY10" fmla="*/ 2101850 h 3394870"/>
                    <a:gd name="connsiteX11" fmla="*/ 1823038 w 1824626"/>
                    <a:gd name="connsiteY11" fmla="*/ 2600326 h 3394870"/>
                    <a:gd name="connsiteX12" fmla="*/ 1824626 w 1824626"/>
                    <a:gd name="connsiteY12" fmla="*/ 3089169 h 3394870"/>
                    <a:gd name="connsiteX13" fmla="*/ 1524582 w 1824626"/>
                    <a:gd name="connsiteY13" fmla="*/ 3389213 h 3394870"/>
                    <a:gd name="connsiteX14" fmla="*/ 1258682 w 1824626"/>
                    <a:gd name="connsiteY14" fmla="*/ 3390106 h 3394870"/>
                    <a:gd name="connsiteX15" fmla="*/ 896732 w 1824626"/>
                    <a:gd name="connsiteY15" fmla="*/ 3390106 h 3394870"/>
                    <a:gd name="connsiteX16" fmla="*/ 732426 w 1824626"/>
                    <a:gd name="connsiteY16" fmla="*/ 3392488 h 3394870"/>
                    <a:gd name="connsiteX17" fmla="*/ 560976 w 1824626"/>
                    <a:gd name="connsiteY17" fmla="*/ 3394870 h 3394870"/>
                    <a:gd name="connsiteX18" fmla="*/ 324445 w 1824626"/>
                    <a:gd name="connsiteY18" fmla="*/ 3389213 h 3394870"/>
                    <a:gd name="connsiteX19" fmla="*/ 24401 w 1824626"/>
                    <a:gd name="connsiteY19" fmla="*/ 3089169 h 3394870"/>
                    <a:gd name="connsiteX20" fmla="*/ 18051 w 1824626"/>
                    <a:gd name="connsiteY20" fmla="*/ 2459039 h 3394870"/>
                    <a:gd name="connsiteX21" fmla="*/ 22813 w 1824626"/>
                    <a:gd name="connsiteY21" fmla="*/ 1720850 h 3394870"/>
                    <a:gd name="connsiteX22" fmla="*/ 22813 w 1824626"/>
                    <a:gd name="connsiteY22" fmla="*/ 1025526 h 3394870"/>
                    <a:gd name="connsiteX23" fmla="*/ 18051 w 1824626"/>
                    <a:gd name="connsiteY23" fmla="*/ 701675 h 3394870"/>
                    <a:gd name="connsiteX24" fmla="*/ 24401 w 1824626"/>
                    <a:gd name="connsiteY24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63 w 1806638"/>
                    <a:gd name="connsiteY20" fmla="*/ 2459039 h 3394870"/>
                    <a:gd name="connsiteX21" fmla="*/ 4825 w 1806638"/>
                    <a:gd name="connsiteY21" fmla="*/ 1720850 h 3394870"/>
                    <a:gd name="connsiteX22" fmla="*/ 4825 w 1806638"/>
                    <a:gd name="connsiteY22" fmla="*/ 1025526 h 3394870"/>
                    <a:gd name="connsiteX23" fmla="*/ 63 w 1806638"/>
                    <a:gd name="connsiteY23" fmla="*/ 701675 h 3394870"/>
                    <a:gd name="connsiteX24" fmla="*/ 6413 w 1806638"/>
                    <a:gd name="connsiteY24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63 w 1806638"/>
                    <a:gd name="connsiteY20" fmla="*/ 2459039 h 3394870"/>
                    <a:gd name="connsiteX21" fmla="*/ 4825 w 1806638"/>
                    <a:gd name="connsiteY21" fmla="*/ 2087563 h 3394870"/>
                    <a:gd name="connsiteX22" fmla="*/ 4825 w 1806638"/>
                    <a:gd name="connsiteY22" fmla="*/ 1720850 h 3394870"/>
                    <a:gd name="connsiteX23" fmla="*/ 4825 w 1806638"/>
                    <a:gd name="connsiteY23" fmla="*/ 1025526 h 3394870"/>
                    <a:gd name="connsiteX24" fmla="*/ 63 w 1806638"/>
                    <a:gd name="connsiteY24" fmla="*/ 701675 h 3394870"/>
                    <a:gd name="connsiteX25" fmla="*/ 6413 w 1806638"/>
                    <a:gd name="connsiteY25" fmla="*/ 304807 h 3394870"/>
                    <a:gd name="connsiteX0" fmla="*/ 22521 w 1822746"/>
                    <a:gd name="connsiteY0" fmla="*/ 304807 h 3394870"/>
                    <a:gd name="connsiteX1" fmla="*/ 322565 w 1822746"/>
                    <a:gd name="connsiteY1" fmla="*/ 4763 h 3394870"/>
                    <a:gd name="connsiteX2" fmla="*/ 614658 w 1822746"/>
                    <a:gd name="connsiteY2" fmla="*/ 3175 h 3394870"/>
                    <a:gd name="connsiteX3" fmla="*/ 855958 w 1822746"/>
                    <a:gd name="connsiteY3" fmla="*/ 3175 h 3394870"/>
                    <a:gd name="connsiteX4" fmla="*/ 1094083 w 1822746"/>
                    <a:gd name="connsiteY4" fmla="*/ 0 h 3394870"/>
                    <a:gd name="connsiteX5" fmla="*/ 1338558 w 1822746"/>
                    <a:gd name="connsiteY5" fmla="*/ 3176 h 3394870"/>
                    <a:gd name="connsiteX6" fmla="*/ 1522702 w 1822746"/>
                    <a:gd name="connsiteY6" fmla="*/ 4763 h 3394870"/>
                    <a:gd name="connsiteX7" fmla="*/ 1822746 w 1822746"/>
                    <a:gd name="connsiteY7" fmla="*/ 304807 h 3394870"/>
                    <a:gd name="connsiteX8" fmla="*/ 1816396 w 1822746"/>
                    <a:gd name="connsiteY8" fmla="*/ 1073150 h 3394870"/>
                    <a:gd name="connsiteX9" fmla="*/ 1816396 w 1822746"/>
                    <a:gd name="connsiteY9" fmla="*/ 1663701 h 3394870"/>
                    <a:gd name="connsiteX10" fmla="*/ 1821158 w 1822746"/>
                    <a:gd name="connsiteY10" fmla="*/ 2101850 h 3394870"/>
                    <a:gd name="connsiteX11" fmla="*/ 1821158 w 1822746"/>
                    <a:gd name="connsiteY11" fmla="*/ 2600326 h 3394870"/>
                    <a:gd name="connsiteX12" fmla="*/ 1822746 w 1822746"/>
                    <a:gd name="connsiteY12" fmla="*/ 3089169 h 3394870"/>
                    <a:gd name="connsiteX13" fmla="*/ 1522702 w 1822746"/>
                    <a:gd name="connsiteY13" fmla="*/ 3389213 h 3394870"/>
                    <a:gd name="connsiteX14" fmla="*/ 1256802 w 1822746"/>
                    <a:gd name="connsiteY14" fmla="*/ 3390106 h 3394870"/>
                    <a:gd name="connsiteX15" fmla="*/ 894852 w 1822746"/>
                    <a:gd name="connsiteY15" fmla="*/ 3390106 h 3394870"/>
                    <a:gd name="connsiteX16" fmla="*/ 730546 w 1822746"/>
                    <a:gd name="connsiteY16" fmla="*/ 3392488 h 3394870"/>
                    <a:gd name="connsiteX17" fmla="*/ 559096 w 1822746"/>
                    <a:gd name="connsiteY17" fmla="*/ 3394870 h 3394870"/>
                    <a:gd name="connsiteX18" fmla="*/ 322565 w 1822746"/>
                    <a:gd name="connsiteY18" fmla="*/ 3389213 h 3394870"/>
                    <a:gd name="connsiteX19" fmla="*/ 22521 w 1822746"/>
                    <a:gd name="connsiteY19" fmla="*/ 3089169 h 3394870"/>
                    <a:gd name="connsiteX20" fmla="*/ 20933 w 1822746"/>
                    <a:gd name="connsiteY20" fmla="*/ 2782888 h 3394870"/>
                    <a:gd name="connsiteX21" fmla="*/ 16171 w 1822746"/>
                    <a:gd name="connsiteY21" fmla="*/ 2459039 h 3394870"/>
                    <a:gd name="connsiteX22" fmla="*/ 20933 w 1822746"/>
                    <a:gd name="connsiteY22" fmla="*/ 2087563 h 3394870"/>
                    <a:gd name="connsiteX23" fmla="*/ 20933 w 1822746"/>
                    <a:gd name="connsiteY23" fmla="*/ 1720850 h 3394870"/>
                    <a:gd name="connsiteX24" fmla="*/ 20933 w 1822746"/>
                    <a:gd name="connsiteY24" fmla="*/ 1025526 h 3394870"/>
                    <a:gd name="connsiteX25" fmla="*/ 16171 w 1822746"/>
                    <a:gd name="connsiteY25" fmla="*/ 701675 h 3394870"/>
                    <a:gd name="connsiteX26" fmla="*/ 22521 w 1822746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63 w 1806638"/>
                    <a:gd name="connsiteY21" fmla="*/ 2459039 h 3394870"/>
                    <a:gd name="connsiteX22" fmla="*/ 4825 w 1806638"/>
                    <a:gd name="connsiteY22" fmla="*/ 2087563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4825 w 1806638"/>
                    <a:gd name="connsiteY22" fmla="*/ 2087563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147700 w 1806638"/>
                    <a:gd name="connsiteY22" fmla="*/ 2087564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2444 w 1806638"/>
                    <a:gd name="connsiteY22" fmla="*/ 2071617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5072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2444 w 1806638"/>
                    <a:gd name="connsiteY22" fmla="*/ 2071617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41503 h 3431566"/>
                    <a:gd name="connsiteX1" fmla="*/ 306457 w 1806638"/>
                    <a:gd name="connsiteY1" fmla="*/ 41459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22450 w 1806638"/>
                    <a:gd name="connsiteY5" fmla="*/ 39872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31566"/>
                    <a:gd name="connsiteX1" fmla="*/ 306457 w 1806638"/>
                    <a:gd name="connsiteY1" fmla="*/ 9561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22450 w 1806638"/>
                    <a:gd name="connsiteY5" fmla="*/ 39872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31566"/>
                    <a:gd name="connsiteX1" fmla="*/ 306457 w 1806638"/>
                    <a:gd name="connsiteY1" fmla="*/ 9561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48643 w 1806638"/>
                    <a:gd name="connsiteY5" fmla="*/ 7973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40694 w 1806638"/>
                    <a:gd name="connsiteY14" fmla="*/ 3426802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47838 w 1806638"/>
                    <a:gd name="connsiteY14" fmla="*/ 3347057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50220 w 1806638"/>
                    <a:gd name="connsiteY14" fmla="*/ 3386927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25901"/>
                    <a:gd name="connsiteY0" fmla="*/ 341503 h 3477032"/>
                    <a:gd name="connsiteX1" fmla="*/ 306457 w 1825901"/>
                    <a:gd name="connsiteY1" fmla="*/ 9561 h 3477032"/>
                    <a:gd name="connsiteX2" fmla="*/ 577119 w 1825901"/>
                    <a:gd name="connsiteY2" fmla="*/ 0 h 3477032"/>
                    <a:gd name="connsiteX3" fmla="*/ 839850 w 1825901"/>
                    <a:gd name="connsiteY3" fmla="*/ 71768 h 3477032"/>
                    <a:gd name="connsiteX4" fmla="*/ 1077975 w 1825901"/>
                    <a:gd name="connsiteY4" fmla="*/ 36696 h 3477032"/>
                    <a:gd name="connsiteX5" fmla="*/ 1348643 w 1825901"/>
                    <a:gd name="connsiteY5" fmla="*/ 7973 h 3477032"/>
                    <a:gd name="connsiteX6" fmla="*/ 1506594 w 1825901"/>
                    <a:gd name="connsiteY6" fmla="*/ 41459 h 3477032"/>
                    <a:gd name="connsiteX7" fmla="*/ 1806638 w 1825901"/>
                    <a:gd name="connsiteY7" fmla="*/ 341503 h 3477032"/>
                    <a:gd name="connsiteX8" fmla="*/ 1793144 w 1825901"/>
                    <a:gd name="connsiteY8" fmla="*/ 369455 h 3477032"/>
                    <a:gd name="connsiteX9" fmla="*/ 1800288 w 1825901"/>
                    <a:gd name="connsiteY9" fmla="*/ 1109846 h 3477032"/>
                    <a:gd name="connsiteX10" fmla="*/ 1800288 w 1825901"/>
                    <a:gd name="connsiteY10" fmla="*/ 1700397 h 3477032"/>
                    <a:gd name="connsiteX11" fmla="*/ 1805050 w 1825901"/>
                    <a:gd name="connsiteY11" fmla="*/ 2138546 h 3477032"/>
                    <a:gd name="connsiteX12" fmla="*/ 1805050 w 1825901"/>
                    <a:gd name="connsiteY12" fmla="*/ 2637022 h 3477032"/>
                    <a:gd name="connsiteX13" fmla="*/ 1806638 w 1825901"/>
                    <a:gd name="connsiteY13" fmla="*/ 3125865 h 3477032"/>
                    <a:gd name="connsiteX14" fmla="*/ 1506594 w 1825901"/>
                    <a:gd name="connsiteY14" fmla="*/ 3425909 h 3477032"/>
                    <a:gd name="connsiteX15" fmla="*/ 1250220 w 1825901"/>
                    <a:gd name="connsiteY15" fmla="*/ 3386927 h 3477032"/>
                    <a:gd name="connsiteX16" fmla="*/ 878744 w 1825901"/>
                    <a:gd name="connsiteY16" fmla="*/ 3426802 h 3477032"/>
                    <a:gd name="connsiteX17" fmla="*/ 714438 w 1825901"/>
                    <a:gd name="connsiteY17" fmla="*/ 3477032 h 3477032"/>
                    <a:gd name="connsiteX18" fmla="*/ 542988 w 1825901"/>
                    <a:gd name="connsiteY18" fmla="*/ 3431566 h 3477032"/>
                    <a:gd name="connsiteX19" fmla="*/ 306457 w 1825901"/>
                    <a:gd name="connsiteY19" fmla="*/ 3425909 h 3477032"/>
                    <a:gd name="connsiteX20" fmla="*/ 6413 w 1825901"/>
                    <a:gd name="connsiteY20" fmla="*/ 3125865 h 3477032"/>
                    <a:gd name="connsiteX21" fmla="*/ 4825 w 1825901"/>
                    <a:gd name="connsiteY21" fmla="*/ 2819584 h 3477032"/>
                    <a:gd name="connsiteX22" fmla="*/ 7207 w 1825901"/>
                    <a:gd name="connsiteY22" fmla="*/ 2495735 h 3477032"/>
                    <a:gd name="connsiteX23" fmla="*/ 2444 w 1825901"/>
                    <a:gd name="connsiteY23" fmla="*/ 2108313 h 3477032"/>
                    <a:gd name="connsiteX24" fmla="*/ 4825 w 1825901"/>
                    <a:gd name="connsiteY24" fmla="*/ 1757546 h 3477032"/>
                    <a:gd name="connsiteX25" fmla="*/ 4825 w 1825901"/>
                    <a:gd name="connsiteY25" fmla="*/ 1062222 h 3477032"/>
                    <a:gd name="connsiteX26" fmla="*/ 63 w 1825901"/>
                    <a:gd name="connsiteY26" fmla="*/ 738371 h 3477032"/>
                    <a:gd name="connsiteX27" fmla="*/ 6413 w 1825901"/>
                    <a:gd name="connsiteY27" fmla="*/ 341503 h 3477032"/>
                    <a:gd name="connsiteX0" fmla="*/ 6413 w 1827420"/>
                    <a:gd name="connsiteY0" fmla="*/ 341503 h 3477032"/>
                    <a:gd name="connsiteX1" fmla="*/ 306457 w 1827420"/>
                    <a:gd name="connsiteY1" fmla="*/ 9561 h 3477032"/>
                    <a:gd name="connsiteX2" fmla="*/ 577119 w 1827420"/>
                    <a:gd name="connsiteY2" fmla="*/ 0 h 3477032"/>
                    <a:gd name="connsiteX3" fmla="*/ 839850 w 1827420"/>
                    <a:gd name="connsiteY3" fmla="*/ 71768 h 3477032"/>
                    <a:gd name="connsiteX4" fmla="*/ 1077975 w 1827420"/>
                    <a:gd name="connsiteY4" fmla="*/ 36696 h 3477032"/>
                    <a:gd name="connsiteX5" fmla="*/ 1348643 w 1827420"/>
                    <a:gd name="connsiteY5" fmla="*/ 7973 h 3477032"/>
                    <a:gd name="connsiteX6" fmla="*/ 1506594 w 1827420"/>
                    <a:gd name="connsiteY6" fmla="*/ 41459 h 3477032"/>
                    <a:gd name="connsiteX7" fmla="*/ 1806638 w 1827420"/>
                    <a:gd name="connsiteY7" fmla="*/ 341503 h 3477032"/>
                    <a:gd name="connsiteX8" fmla="*/ 1800288 w 1827420"/>
                    <a:gd name="connsiteY8" fmla="*/ 393376 h 3477032"/>
                    <a:gd name="connsiteX9" fmla="*/ 1800288 w 1827420"/>
                    <a:gd name="connsiteY9" fmla="*/ 1109846 h 3477032"/>
                    <a:gd name="connsiteX10" fmla="*/ 1800288 w 1827420"/>
                    <a:gd name="connsiteY10" fmla="*/ 1700397 h 3477032"/>
                    <a:gd name="connsiteX11" fmla="*/ 1805050 w 1827420"/>
                    <a:gd name="connsiteY11" fmla="*/ 2138546 h 3477032"/>
                    <a:gd name="connsiteX12" fmla="*/ 1805050 w 1827420"/>
                    <a:gd name="connsiteY12" fmla="*/ 2637022 h 3477032"/>
                    <a:gd name="connsiteX13" fmla="*/ 1806638 w 1827420"/>
                    <a:gd name="connsiteY13" fmla="*/ 3125865 h 3477032"/>
                    <a:gd name="connsiteX14" fmla="*/ 1506594 w 1827420"/>
                    <a:gd name="connsiteY14" fmla="*/ 3425909 h 3477032"/>
                    <a:gd name="connsiteX15" fmla="*/ 1250220 w 1827420"/>
                    <a:gd name="connsiteY15" fmla="*/ 3386927 h 3477032"/>
                    <a:gd name="connsiteX16" fmla="*/ 878744 w 1827420"/>
                    <a:gd name="connsiteY16" fmla="*/ 3426802 h 3477032"/>
                    <a:gd name="connsiteX17" fmla="*/ 714438 w 1827420"/>
                    <a:gd name="connsiteY17" fmla="*/ 3477032 h 3477032"/>
                    <a:gd name="connsiteX18" fmla="*/ 542988 w 1827420"/>
                    <a:gd name="connsiteY18" fmla="*/ 3431566 h 3477032"/>
                    <a:gd name="connsiteX19" fmla="*/ 306457 w 1827420"/>
                    <a:gd name="connsiteY19" fmla="*/ 3425909 h 3477032"/>
                    <a:gd name="connsiteX20" fmla="*/ 6413 w 1827420"/>
                    <a:gd name="connsiteY20" fmla="*/ 3125865 h 3477032"/>
                    <a:gd name="connsiteX21" fmla="*/ 4825 w 1827420"/>
                    <a:gd name="connsiteY21" fmla="*/ 2819584 h 3477032"/>
                    <a:gd name="connsiteX22" fmla="*/ 7207 w 1827420"/>
                    <a:gd name="connsiteY22" fmla="*/ 2495735 h 3477032"/>
                    <a:gd name="connsiteX23" fmla="*/ 2444 w 1827420"/>
                    <a:gd name="connsiteY23" fmla="*/ 2108313 h 3477032"/>
                    <a:gd name="connsiteX24" fmla="*/ 4825 w 1827420"/>
                    <a:gd name="connsiteY24" fmla="*/ 1757546 h 3477032"/>
                    <a:gd name="connsiteX25" fmla="*/ 4825 w 1827420"/>
                    <a:gd name="connsiteY25" fmla="*/ 1062222 h 3477032"/>
                    <a:gd name="connsiteX26" fmla="*/ 63 w 1827420"/>
                    <a:gd name="connsiteY26" fmla="*/ 738371 h 3477032"/>
                    <a:gd name="connsiteX27" fmla="*/ 6413 w 1827420"/>
                    <a:gd name="connsiteY27" fmla="*/ 341503 h 3477032"/>
                    <a:gd name="connsiteX0" fmla="*/ 6413 w 1827980"/>
                    <a:gd name="connsiteY0" fmla="*/ 341503 h 3477032"/>
                    <a:gd name="connsiteX1" fmla="*/ 306457 w 1827980"/>
                    <a:gd name="connsiteY1" fmla="*/ 9561 h 3477032"/>
                    <a:gd name="connsiteX2" fmla="*/ 577119 w 1827980"/>
                    <a:gd name="connsiteY2" fmla="*/ 0 h 3477032"/>
                    <a:gd name="connsiteX3" fmla="*/ 839850 w 1827980"/>
                    <a:gd name="connsiteY3" fmla="*/ 71768 h 3477032"/>
                    <a:gd name="connsiteX4" fmla="*/ 1077975 w 1827980"/>
                    <a:gd name="connsiteY4" fmla="*/ 36696 h 3477032"/>
                    <a:gd name="connsiteX5" fmla="*/ 1348643 w 1827980"/>
                    <a:gd name="connsiteY5" fmla="*/ 7973 h 3477032"/>
                    <a:gd name="connsiteX6" fmla="*/ 1506594 w 1827980"/>
                    <a:gd name="connsiteY6" fmla="*/ 41459 h 3477032"/>
                    <a:gd name="connsiteX7" fmla="*/ 1806638 w 1827980"/>
                    <a:gd name="connsiteY7" fmla="*/ 341503 h 3477032"/>
                    <a:gd name="connsiteX8" fmla="*/ 1802669 w 1827980"/>
                    <a:gd name="connsiteY8" fmla="*/ 520963 h 3477032"/>
                    <a:gd name="connsiteX9" fmla="*/ 1800288 w 1827980"/>
                    <a:gd name="connsiteY9" fmla="*/ 1109846 h 3477032"/>
                    <a:gd name="connsiteX10" fmla="*/ 1800288 w 1827980"/>
                    <a:gd name="connsiteY10" fmla="*/ 1700397 h 3477032"/>
                    <a:gd name="connsiteX11" fmla="*/ 1805050 w 1827980"/>
                    <a:gd name="connsiteY11" fmla="*/ 2138546 h 3477032"/>
                    <a:gd name="connsiteX12" fmla="*/ 1805050 w 1827980"/>
                    <a:gd name="connsiteY12" fmla="*/ 2637022 h 3477032"/>
                    <a:gd name="connsiteX13" fmla="*/ 1806638 w 1827980"/>
                    <a:gd name="connsiteY13" fmla="*/ 3125865 h 3477032"/>
                    <a:gd name="connsiteX14" fmla="*/ 1506594 w 1827980"/>
                    <a:gd name="connsiteY14" fmla="*/ 3425909 h 3477032"/>
                    <a:gd name="connsiteX15" fmla="*/ 1250220 w 1827980"/>
                    <a:gd name="connsiteY15" fmla="*/ 3386927 h 3477032"/>
                    <a:gd name="connsiteX16" fmla="*/ 878744 w 1827980"/>
                    <a:gd name="connsiteY16" fmla="*/ 3426802 h 3477032"/>
                    <a:gd name="connsiteX17" fmla="*/ 714438 w 1827980"/>
                    <a:gd name="connsiteY17" fmla="*/ 3477032 h 3477032"/>
                    <a:gd name="connsiteX18" fmla="*/ 542988 w 1827980"/>
                    <a:gd name="connsiteY18" fmla="*/ 3431566 h 3477032"/>
                    <a:gd name="connsiteX19" fmla="*/ 306457 w 1827980"/>
                    <a:gd name="connsiteY19" fmla="*/ 3425909 h 3477032"/>
                    <a:gd name="connsiteX20" fmla="*/ 6413 w 1827980"/>
                    <a:gd name="connsiteY20" fmla="*/ 3125865 h 3477032"/>
                    <a:gd name="connsiteX21" fmla="*/ 4825 w 1827980"/>
                    <a:gd name="connsiteY21" fmla="*/ 2819584 h 3477032"/>
                    <a:gd name="connsiteX22" fmla="*/ 7207 w 1827980"/>
                    <a:gd name="connsiteY22" fmla="*/ 2495735 h 3477032"/>
                    <a:gd name="connsiteX23" fmla="*/ 2444 w 1827980"/>
                    <a:gd name="connsiteY23" fmla="*/ 2108313 h 3477032"/>
                    <a:gd name="connsiteX24" fmla="*/ 4825 w 1827980"/>
                    <a:gd name="connsiteY24" fmla="*/ 1757546 h 3477032"/>
                    <a:gd name="connsiteX25" fmla="*/ 4825 w 1827980"/>
                    <a:gd name="connsiteY25" fmla="*/ 1062222 h 3477032"/>
                    <a:gd name="connsiteX26" fmla="*/ 63 w 1827980"/>
                    <a:gd name="connsiteY26" fmla="*/ 738371 h 3477032"/>
                    <a:gd name="connsiteX27" fmla="*/ 6413 w 1827980"/>
                    <a:gd name="connsiteY27" fmla="*/ 341503 h 3477032"/>
                    <a:gd name="connsiteX0" fmla="*/ 6413 w 1809416"/>
                    <a:gd name="connsiteY0" fmla="*/ 341503 h 3477032"/>
                    <a:gd name="connsiteX1" fmla="*/ 306457 w 1809416"/>
                    <a:gd name="connsiteY1" fmla="*/ 9561 h 3477032"/>
                    <a:gd name="connsiteX2" fmla="*/ 577119 w 1809416"/>
                    <a:gd name="connsiteY2" fmla="*/ 0 h 3477032"/>
                    <a:gd name="connsiteX3" fmla="*/ 839850 w 1809416"/>
                    <a:gd name="connsiteY3" fmla="*/ 71768 h 3477032"/>
                    <a:gd name="connsiteX4" fmla="*/ 1077975 w 1809416"/>
                    <a:gd name="connsiteY4" fmla="*/ 36696 h 3477032"/>
                    <a:gd name="connsiteX5" fmla="*/ 1348643 w 1809416"/>
                    <a:gd name="connsiteY5" fmla="*/ 7973 h 3477032"/>
                    <a:gd name="connsiteX6" fmla="*/ 1506594 w 1809416"/>
                    <a:gd name="connsiteY6" fmla="*/ 41459 h 3477032"/>
                    <a:gd name="connsiteX7" fmla="*/ 1778063 w 1809416"/>
                    <a:gd name="connsiteY7" fmla="*/ 245812 h 3477032"/>
                    <a:gd name="connsiteX8" fmla="*/ 1802669 w 1809416"/>
                    <a:gd name="connsiteY8" fmla="*/ 520963 h 3477032"/>
                    <a:gd name="connsiteX9" fmla="*/ 1800288 w 1809416"/>
                    <a:gd name="connsiteY9" fmla="*/ 1109846 h 3477032"/>
                    <a:gd name="connsiteX10" fmla="*/ 1800288 w 1809416"/>
                    <a:gd name="connsiteY10" fmla="*/ 1700397 h 3477032"/>
                    <a:gd name="connsiteX11" fmla="*/ 1805050 w 1809416"/>
                    <a:gd name="connsiteY11" fmla="*/ 2138546 h 3477032"/>
                    <a:gd name="connsiteX12" fmla="*/ 1805050 w 1809416"/>
                    <a:gd name="connsiteY12" fmla="*/ 2637022 h 3477032"/>
                    <a:gd name="connsiteX13" fmla="*/ 1806638 w 1809416"/>
                    <a:gd name="connsiteY13" fmla="*/ 3125865 h 3477032"/>
                    <a:gd name="connsiteX14" fmla="*/ 1506594 w 1809416"/>
                    <a:gd name="connsiteY14" fmla="*/ 3425909 h 3477032"/>
                    <a:gd name="connsiteX15" fmla="*/ 1250220 w 1809416"/>
                    <a:gd name="connsiteY15" fmla="*/ 3386927 h 3477032"/>
                    <a:gd name="connsiteX16" fmla="*/ 878744 w 1809416"/>
                    <a:gd name="connsiteY16" fmla="*/ 3426802 h 3477032"/>
                    <a:gd name="connsiteX17" fmla="*/ 714438 w 1809416"/>
                    <a:gd name="connsiteY17" fmla="*/ 3477032 h 3477032"/>
                    <a:gd name="connsiteX18" fmla="*/ 542988 w 1809416"/>
                    <a:gd name="connsiteY18" fmla="*/ 3431566 h 3477032"/>
                    <a:gd name="connsiteX19" fmla="*/ 306457 w 1809416"/>
                    <a:gd name="connsiteY19" fmla="*/ 3425909 h 3477032"/>
                    <a:gd name="connsiteX20" fmla="*/ 6413 w 1809416"/>
                    <a:gd name="connsiteY20" fmla="*/ 3125865 h 3477032"/>
                    <a:gd name="connsiteX21" fmla="*/ 4825 w 1809416"/>
                    <a:gd name="connsiteY21" fmla="*/ 2819584 h 3477032"/>
                    <a:gd name="connsiteX22" fmla="*/ 7207 w 1809416"/>
                    <a:gd name="connsiteY22" fmla="*/ 2495735 h 3477032"/>
                    <a:gd name="connsiteX23" fmla="*/ 2444 w 1809416"/>
                    <a:gd name="connsiteY23" fmla="*/ 2108313 h 3477032"/>
                    <a:gd name="connsiteX24" fmla="*/ 4825 w 1809416"/>
                    <a:gd name="connsiteY24" fmla="*/ 1757546 h 3477032"/>
                    <a:gd name="connsiteX25" fmla="*/ 4825 w 1809416"/>
                    <a:gd name="connsiteY25" fmla="*/ 1062222 h 3477032"/>
                    <a:gd name="connsiteX26" fmla="*/ 63 w 1809416"/>
                    <a:gd name="connsiteY26" fmla="*/ 738371 h 3477032"/>
                    <a:gd name="connsiteX27" fmla="*/ 6413 w 1809416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45812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45812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440088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440088 h 3477032"/>
                    <a:gd name="connsiteX16" fmla="*/ 878744 w 1810315"/>
                    <a:gd name="connsiteY16" fmla="*/ 3458698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810315" h="3477032">
                      <a:moveTo>
                        <a:pt x="6413" y="341503"/>
                      </a:moveTo>
                      <a:cubicBezTo>
                        <a:pt x="6413" y="175793"/>
                        <a:pt x="140747" y="9561"/>
                        <a:pt x="306457" y="9561"/>
                      </a:cubicBezTo>
                      <a:lnTo>
                        <a:pt x="577119" y="0"/>
                      </a:lnTo>
                      <a:lnTo>
                        <a:pt x="839850" y="71768"/>
                      </a:lnTo>
                      <a:lnTo>
                        <a:pt x="1077975" y="36696"/>
                      </a:lnTo>
                      <a:lnTo>
                        <a:pt x="1348643" y="7973"/>
                      </a:lnTo>
                      <a:lnTo>
                        <a:pt x="1506594" y="41459"/>
                      </a:lnTo>
                      <a:cubicBezTo>
                        <a:pt x="1672304" y="41459"/>
                        <a:pt x="1754250" y="72130"/>
                        <a:pt x="1778063" y="213916"/>
                      </a:cubicBezTo>
                      <a:cubicBezTo>
                        <a:pt x="1830187" y="324402"/>
                        <a:pt x="1803727" y="392906"/>
                        <a:pt x="1802669" y="520963"/>
                      </a:cubicBezTo>
                      <a:cubicBezTo>
                        <a:pt x="1801611" y="649020"/>
                        <a:pt x="1801082" y="888022"/>
                        <a:pt x="1800288" y="1109846"/>
                      </a:cubicBezTo>
                      <a:cubicBezTo>
                        <a:pt x="1799494" y="1331670"/>
                        <a:pt x="1799494" y="1528947"/>
                        <a:pt x="1800288" y="1700397"/>
                      </a:cubicBezTo>
                      <a:cubicBezTo>
                        <a:pt x="1800023" y="1999904"/>
                        <a:pt x="1804256" y="1982442"/>
                        <a:pt x="1805050" y="2138546"/>
                      </a:cubicBezTo>
                      <a:cubicBezTo>
                        <a:pt x="1805844" y="2294650"/>
                        <a:pt x="1804785" y="2472469"/>
                        <a:pt x="1805050" y="2637022"/>
                      </a:cubicBezTo>
                      <a:cubicBezTo>
                        <a:pt x="1805579" y="2799970"/>
                        <a:pt x="1806109" y="2962917"/>
                        <a:pt x="1806638" y="3125865"/>
                      </a:cubicBezTo>
                      <a:cubicBezTo>
                        <a:pt x="1806638" y="3291575"/>
                        <a:pt x="1672304" y="3425909"/>
                        <a:pt x="1506594" y="3425909"/>
                      </a:cubicBezTo>
                      <a:lnTo>
                        <a:pt x="1250220" y="3440088"/>
                      </a:lnTo>
                      <a:lnTo>
                        <a:pt x="878744" y="3458698"/>
                      </a:lnTo>
                      <a:lnTo>
                        <a:pt x="714438" y="3477032"/>
                      </a:lnTo>
                      <a:lnTo>
                        <a:pt x="542988" y="3431566"/>
                      </a:lnTo>
                      <a:lnTo>
                        <a:pt x="306457" y="3425909"/>
                      </a:lnTo>
                      <a:cubicBezTo>
                        <a:pt x="140747" y="3425909"/>
                        <a:pt x="6413" y="3291575"/>
                        <a:pt x="6413" y="3125865"/>
                      </a:cubicBezTo>
                      <a:cubicBezTo>
                        <a:pt x="-996" y="3005761"/>
                        <a:pt x="5883" y="2924606"/>
                        <a:pt x="4825" y="2819584"/>
                      </a:cubicBezTo>
                      <a:cubicBezTo>
                        <a:pt x="3767" y="2714562"/>
                        <a:pt x="7207" y="2611622"/>
                        <a:pt x="7207" y="2495735"/>
                      </a:cubicBezTo>
                      <a:cubicBezTo>
                        <a:pt x="6942" y="2328801"/>
                        <a:pt x="1650" y="2231344"/>
                        <a:pt x="2444" y="2108313"/>
                      </a:cubicBezTo>
                      <a:cubicBezTo>
                        <a:pt x="3238" y="1985282"/>
                        <a:pt x="4825" y="1934552"/>
                        <a:pt x="4825" y="1757546"/>
                      </a:cubicBezTo>
                      <a:cubicBezTo>
                        <a:pt x="4825" y="1580540"/>
                        <a:pt x="5619" y="1232084"/>
                        <a:pt x="4825" y="1062222"/>
                      </a:cubicBezTo>
                      <a:cubicBezTo>
                        <a:pt x="4031" y="892360"/>
                        <a:pt x="-202" y="858491"/>
                        <a:pt x="63" y="738371"/>
                      </a:cubicBezTo>
                      <a:cubicBezTo>
                        <a:pt x="328" y="618251"/>
                        <a:pt x="-1790" y="462418"/>
                        <a:pt x="6413" y="341503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72000" rIns="0" bIns="0" anchor="t" anchorCtr="0"/>
                <a:lstStyle/>
                <a:p>
                  <a:pPr algn="ctr"/>
                  <a:endParaRPr lang="fr-BE" sz="10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VPDC - C  FOD"/>
                <p:cNvSpPr/>
                <p:nvPr/>
              </p:nvSpPr>
              <p:spPr>
                <a:xfrm rot="709789">
                  <a:off x="4426789" y="4076400"/>
                  <a:ext cx="911282" cy="698667"/>
                </a:xfrm>
                <a:custGeom>
                  <a:avLst/>
                  <a:gdLst>
                    <a:gd name="connsiteX0" fmla="*/ 0 w 1800225"/>
                    <a:gd name="connsiteY0" fmla="*/ 300044 h 3384450"/>
                    <a:gd name="connsiteX1" fmla="*/ 300044 w 1800225"/>
                    <a:gd name="connsiteY1" fmla="*/ 0 h 3384450"/>
                    <a:gd name="connsiteX2" fmla="*/ 1500181 w 1800225"/>
                    <a:gd name="connsiteY2" fmla="*/ 0 h 3384450"/>
                    <a:gd name="connsiteX3" fmla="*/ 1800225 w 1800225"/>
                    <a:gd name="connsiteY3" fmla="*/ 300044 h 3384450"/>
                    <a:gd name="connsiteX4" fmla="*/ 1800225 w 1800225"/>
                    <a:gd name="connsiteY4" fmla="*/ 3084406 h 3384450"/>
                    <a:gd name="connsiteX5" fmla="*/ 1500181 w 1800225"/>
                    <a:gd name="connsiteY5" fmla="*/ 3384450 h 3384450"/>
                    <a:gd name="connsiteX6" fmla="*/ 300044 w 1800225"/>
                    <a:gd name="connsiteY6" fmla="*/ 3384450 h 3384450"/>
                    <a:gd name="connsiteX7" fmla="*/ 0 w 1800225"/>
                    <a:gd name="connsiteY7" fmla="*/ 3084406 h 3384450"/>
                    <a:gd name="connsiteX8" fmla="*/ 0 w 1800225"/>
                    <a:gd name="connsiteY8" fmla="*/ 300044 h 3384450"/>
                    <a:gd name="connsiteX0" fmla="*/ 0 w 1800225"/>
                    <a:gd name="connsiteY0" fmla="*/ 301632 h 3386038"/>
                    <a:gd name="connsiteX1" fmla="*/ 300044 w 1800225"/>
                    <a:gd name="connsiteY1" fmla="*/ 1588 h 3386038"/>
                    <a:gd name="connsiteX2" fmla="*/ 592137 w 1800225"/>
                    <a:gd name="connsiteY2" fmla="*/ 0 h 3386038"/>
                    <a:gd name="connsiteX3" fmla="*/ 1500181 w 1800225"/>
                    <a:gd name="connsiteY3" fmla="*/ 1588 h 3386038"/>
                    <a:gd name="connsiteX4" fmla="*/ 1800225 w 1800225"/>
                    <a:gd name="connsiteY4" fmla="*/ 301632 h 3386038"/>
                    <a:gd name="connsiteX5" fmla="*/ 1800225 w 1800225"/>
                    <a:gd name="connsiteY5" fmla="*/ 3085994 h 3386038"/>
                    <a:gd name="connsiteX6" fmla="*/ 1500181 w 1800225"/>
                    <a:gd name="connsiteY6" fmla="*/ 3386038 h 3386038"/>
                    <a:gd name="connsiteX7" fmla="*/ 300044 w 1800225"/>
                    <a:gd name="connsiteY7" fmla="*/ 3386038 h 3386038"/>
                    <a:gd name="connsiteX8" fmla="*/ 0 w 1800225"/>
                    <a:gd name="connsiteY8" fmla="*/ 3085994 h 3386038"/>
                    <a:gd name="connsiteX9" fmla="*/ 0 w 1800225"/>
                    <a:gd name="connsiteY9" fmla="*/ 301632 h 3386038"/>
                    <a:gd name="connsiteX0" fmla="*/ 0 w 1800225"/>
                    <a:gd name="connsiteY0" fmla="*/ 301632 h 3386038"/>
                    <a:gd name="connsiteX1" fmla="*/ 300044 w 1800225"/>
                    <a:gd name="connsiteY1" fmla="*/ 1588 h 3386038"/>
                    <a:gd name="connsiteX2" fmla="*/ 592137 w 1800225"/>
                    <a:gd name="connsiteY2" fmla="*/ 0 h 3386038"/>
                    <a:gd name="connsiteX3" fmla="*/ 833437 w 1800225"/>
                    <a:gd name="connsiteY3" fmla="*/ 0 h 3386038"/>
                    <a:gd name="connsiteX4" fmla="*/ 1500181 w 1800225"/>
                    <a:gd name="connsiteY4" fmla="*/ 1588 h 3386038"/>
                    <a:gd name="connsiteX5" fmla="*/ 1800225 w 1800225"/>
                    <a:gd name="connsiteY5" fmla="*/ 301632 h 3386038"/>
                    <a:gd name="connsiteX6" fmla="*/ 1800225 w 1800225"/>
                    <a:gd name="connsiteY6" fmla="*/ 3085994 h 3386038"/>
                    <a:gd name="connsiteX7" fmla="*/ 1500181 w 1800225"/>
                    <a:gd name="connsiteY7" fmla="*/ 3386038 h 3386038"/>
                    <a:gd name="connsiteX8" fmla="*/ 300044 w 1800225"/>
                    <a:gd name="connsiteY8" fmla="*/ 3386038 h 3386038"/>
                    <a:gd name="connsiteX9" fmla="*/ 0 w 1800225"/>
                    <a:gd name="connsiteY9" fmla="*/ 3085994 h 3386038"/>
                    <a:gd name="connsiteX10" fmla="*/ 0 w 1800225"/>
                    <a:gd name="connsiteY10" fmla="*/ 301632 h 3386038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500181 w 1800225"/>
                    <a:gd name="connsiteY5" fmla="*/ 4763 h 3389213"/>
                    <a:gd name="connsiteX6" fmla="*/ 1800225 w 1800225"/>
                    <a:gd name="connsiteY6" fmla="*/ 304807 h 3389213"/>
                    <a:gd name="connsiteX7" fmla="*/ 1800225 w 1800225"/>
                    <a:gd name="connsiteY7" fmla="*/ 3089169 h 3389213"/>
                    <a:gd name="connsiteX8" fmla="*/ 1500181 w 1800225"/>
                    <a:gd name="connsiteY8" fmla="*/ 3389213 h 3389213"/>
                    <a:gd name="connsiteX9" fmla="*/ 300044 w 1800225"/>
                    <a:gd name="connsiteY9" fmla="*/ 3389213 h 3389213"/>
                    <a:gd name="connsiteX10" fmla="*/ 0 w 1800225"/>
                    <a:gd name="connsiteY10" fmla="*/ 3089169 h 3389213"/>
                    <a:gd name="connsiteX11" fmla="*/ 0 w 1800225"/>
                    <a:gd name="connsiteY11" fmla="*/ 304807 h 3389213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316037 w 1800225"/>
                    <a:gd name="connsiteY5" fmla="*/ 3176 h 3389213"/>
                    <a:gd name="connsiteX6" fmla="*/ 1500181 w 1800225"/>
                    <a:gd name="connsiteY6" fmla="*/ 4763 h 3389213"/>
                    <a:gd name="connsiteX7" fmla="*/ 1800225 w 1800225"/>
                    <a:gd name="connsiteY7" fmla="*/ 304807 h 3389213"/>
                    <a:gd name="connsiteX8" fmla="*/ 1800225 w 1800225"/>
                    <a:gd name="connsiteY8" fmla="*/ 3089169 h 3389213"/>
                    <a:gd name="connsiteX9" fmla="*/ 1500181 w 1800225"/>
                    <a:gd name="connsiteY9" fmla="*/ 3389213 h 3389213"/>
                    <a:gd name="connsiteX10" fmla="*/ 300044 w 1800225"/>
                    <a:gd name="connsiteY10" fmla="*/ 3389213 h 3389213"/>
                    <a:gd name="connsiteX11" fmla="*/ 0 w 1800225"/>
                    <a:gd name="connsiteY11" fmla="*/ 3089169 h 3389213"/>
                    <a:gd name="connsiteX12" fmla="*/ 0 w 1800225"/>
                    <a:gd name="connsiteY12" fmla="*/ 304807 h 3389213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316037 w 1800225"/>
                    <a:gd name="connsiteY5" fmla="*/ 3176 h 3389213"/>
                    <a:gd name="connsiteX6" fmla="*/ 1500181 w 1800225"/>
                    <a:gd name="connsiteY6" fmla="*/ 4763 h 3389213"/>
                    <a:gd name="connsiteX7" fmla="*/ 1800225 w 1800225"/>
                    <a:gd name="connsiteY7" fmla="*/ 304807 h 3389213"/>
                    <a:gd name="connsiteX8" fmla="*/ 1798637 w 1800225"/>
                    <a:gd name="connsiteY8" fmla="*/ 2600326 h 3389213"/>
                    <a:gd name="connsiteX9" fmla="*/ 1800225 w 1800225"/>
                    <a:gd name="connsiteY9" fmla="*/ 3089169 h 3389213"/>
                    <a:gd name="connsiteX10" fmla="*/ 1500181 w 1800225"/>
                    <a:gd name="connsiteY10" fmla="*/ 3389213 h 3389213"/>
                    <a:gd name="connsiteX11" fmla="*/ 300044 w 1800225"/>
                    <a:gd name="connsiteY11" fmla="*/ 3389213 h 3389213"/>
                    <a:gd name="connsiteX12" fmla="*/ 0 w 1800225"/>
                    <a:gd name="connsiteY12" fmla="*/ 3089169 h 3389213"/>
                    <a:gd name="connsiteX13" fmla="*/ 0 w 1800225"/>
                    <a:gd name="connsiteY13" fmla="*/ 304807 h 3389213"/>
                    <a:gd name="connsiteX0" fmla="*/ 0 w 1820499"/>
                    <a:gd name="connsiteY0" fmla="*/ 304807 h 3389213"/>
                    <a:gd name="connsiteX1" fmla="*/ 300044 w 1820499"/>
                    <a:gd name="connsiteY1" fmla="*/ 4763 h 3389213"/>
                    <a:gd name="connsiteX2" fmla="*/ 592137 w 1820499"/>
                    <a:gd name="connsiteY2" fmla="*/ 3175 h 3389213"/>
                    <a:gd name="connsiteX3" fmla="*/ 833437 w 1820499"/>
                    <a:gd name="connsiteY3" fmla="*/ 3175 h 3389213"/>
                    <a:gd name="connsiteX4" fmla="*/ 1071562 w 1820499"/>
                    <a:gd name="connsiteY4" fmla="*/ 0 h 3389213"/>
                    <a:gd name="connsiteX5" fmla="*/ 1316037 w 1820499"/>
                    <a:gd name="connsiteY5" fmla="*/ 3176 h 3389213"/>
                    <a:gd name="connsiteX6" fmla="*/ 1500181 w 1820499"/>
                    <a:gd name="connsiteY6" fmla="*/ 4763 h 3389213"/>
                    <a:gd name="connsiteX7" fmla="*/ 1800225 w 1820499"/>
                    <a:gd name="connsiteY7" fmla="*/ 304807 h 3389213"/>
                    <a:gd name="connsiteX8" fmla="*/ 1793875 w 1820499"/>
                    <a:gd name="connsiteY8" fmla="*/ 1663701 h 3389213"/>
                    <a:gd name="connsiteX9" fmla="*/ 1798637 w 1820499"/>
                    <a:gd name="connsiteY9" fmla="*/ 2600326 h 3389213"/>
                    <a:gd name="connsiteX10" fmla="*/ 1800225 w 1820499"/>
                    <a:gd name="connsiteY10" fmla="*/ 3089169 h 3389213"/>
                    <a:gd name="connsiteX11" fmla="*/ 1500181 w 1820499"/>
                    <a:gd name="connsiteY11" fmla="*/ 3389213 h 3389213"/>
                    <a:gd name="connsiteX12" fmla="*/ 300044 w 1820499"/>
                    <a:gd name="connsiteY12" fmla="*/ 3389213 h 3389213"/>
                    <a:gd name="connsiteX13" fmla="*/ 0 w 1820499"/>
                    <a:gd name="connsiteY13" fmla="*/ 3089169 h 3389213"/>
                    <a:gd name="connsiteX14" fmla="*/ 0 w 1820499"/>
                    <a:gd name="connsiteY14" fmla="*/ 304807 h 3389213"/>
                    <a:gd name="connsiteX0" fmla="*/ 0 w 1800383"/>
                    <a:gd name="connsiteY0" fmla="*/ 304807 h 3389213"/>
                    <a:gd name="connsiteX1" fmla="*/ 300044 w 1800383"/>
                    <a:gd name="connsiteY1" fmla="*/ 4763 h 3389213"/>
                    <a:gd name="connsiteX2" fmla="*/ 592137 w 1800383"/>
                    <a:gd name="connsiteY2" fmla="*/ 3175 h 3389213"/>
                    <a:gd name="connsiteX3" fmla="*/ 833437 w 1800383"/>
                    <a:gd name="connsiteY3" fmla="*/ 3175 h 3389213"/>
                    <a:gd name="connsiteX4" fmla="*/ 1071562 w 1800383"/>
                    <a:gd name="connsiteY4" fmla="*/ 0 h 3389213"/>
                    <a:gd name="connsiteX5" fmla="*/ 1316037 w 1800383"/>
                    <a:gd name="connsiteY5" fmla="*/ 3176 h 3389213"/>
                    <a:gd name="connsiteX6" fmla="*/ 1500181 w 1800383"/>
                    <a:gd name="connsiteY6" fmla="*/ 4763 h 3389213"/>
                    <a:gd name="connsiteX7" fmla="*/ 1800225 w 1800383"/>
                    <a:gd name="connsiteY7" fmla="*/ 304807 h 3389213"/>
                    <a:gd name="connsiteX8" fmla="*/ 1793875 w 1800383"/>
                    <a:gd name="connsiteY8" fmla="*/ 1663701 h 3389213"/>
                    <a:gd name="connsiteX9" fmla="*/ 1798637 w 1800383"/>
                    <a:gd name="connsiteY9" fmla="*/ 2600326 h 3389213"/>
                    <a:gd name="connsiteX10" fmla="*/ 1800225 w 1800383"/>
                    <a:gd name="connsiteY10" fmla="*/ 3089169 h 3389213"/>
                    <a:gd name="connsiteX11" fmla="*/ 1500181 w 1800383"/>
                    <a:gd name="connsiteY11" fmla="*/ 3389213 h 3389213"/>
                    <a:gd name="connsiteX12" fmla="*/ 300044 w 1800383"/>
                    <a:gd name="connsiteY12" fmla="*/ 3389213 h 3389213"/>
                    <a:gd name="connsiteX13" fmla="*/ 0 w 1800383"/>
                    <a:gd name="connsiteY13" fmla="*/ 3089169 h 3389213"/>
                    <a:gd name="connsiteX14" fmla="*/ 0 w 1800383"/>
                    <a:gd name="connsiteY14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9785 w 1810168"/>
                    <a:gd name="connsiteY0" fmla="*/ 304807 h 3389213"/>
                    <a:gd name="connsiteX1" fmla="*/ 309829 w 1810168"/>
                    <a:gd name="connsiteY1" fmla="*/ 4763 h 3389213"/>
                    <a:gd name="connsiteX2" fmla="*/ 601922 w 1810168"/>
                    <a:gd name="connsiteY2" fmla="*/ 3175 h 3389213"/>
                    <a:gd name="connsiteX3" fmla="*/ 843222 w 1810168"/>
                    <a:gd name="connsiteY3" fmla="*/ 3175 h 3389213"/>
                    <a:gd name="connsiteX4" fmla="*/ 1081347 w 1810168"/>
                    <a:gd name="connsiteY4" fmla="*/ 0 h 3389213"/>
                    <a:gd name="connsiteX5" fmla="*/ 1325822 w 1810168"/>
                    <a:gd name="connsiteY5" fmla="*/ 3176 h 3389213"/>
                    <a:gd name="connsiteX6" fmla="*/ 1509966 w 1810168"/>
                    <a:gd name="connsiteY6" fmla="*/ 4763 h 3389213"/>
                    <a:gd name="connsiteX7" fmla="*/ 1810010 w 1810168"/>
                    <a:gd name="connsiteY7" fmla="*/ 304807 h 3389213"/>
                    <a:gd name="connsiteX8" fmla="*/ 1803660 w 1810168"/>
                    <a:gd name="connsiteY8" fmla="*/ 1663701 h 3389213"/>
                    <a:gd name="connsiteX9" fmla="*/ 1808422 w 1810168"/>
                    <a:gd name="connsiteY9" fmla="*/ 2600326 h 3389213"/>
                    <a:gd name="connsiteX10" fmla="*/ 1810010 w 1810168"/>
                    <a:gd name="connsiteY10" fmla="*/ 3089169 h 3389213"/>
                    <a:gd name="connsiteX11" fmla="*/ 1509966 w 1810168"/>
                    <a:gd name="connsiteY11" fmla="*/ 3389213 h 3389213"/>
                    <a:gd name="connsiteX12" fmla="*/ 309829 w 1810168"/>
                    <a:gd name="connsiteY12" fmla="*/ 3389213 h 3389213"/>
                    <a:gd name="connsiteX13" fmla="*/ 9785 w 1810168"/>
                    <a:gd name="connsiteY13" fmla="*/ 3089169 h 3389213"/>
                    <a:gd name="connsiteX14" fmla="*/ 3435 w 1810168"/>
                    <a:gd name="connsiteY14" fmla="*/ 2459039 h 3389213"/>
                    <a:gd name="connsiteX15" fmla="*/ 9785 w 1810168"/>
                    <a:gd name="connsiteY15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22521 w 1822904"/>
                    <a:gd name="connsiteY0" fmla="*/ 304807 h 3389213"/>
                    <a:gd name="connsiteX1" fmla="*/ 322565 w 1822904"/>
                    <a:gd name="connsiteY1" fmla="*/ 4763 h 3389213"/>
                    <a:gd name="connsiteX2" fmla="*/ 614658 w 1822904"/>
                    <a:gd name="connsiteY2" fmla="*/ 3175 h 3389213"/>
                    <a:gd name="connsiteX3" fmla="*/ 855958 w 1822904"/>
                    <a:gd name="connsiteY3" fmla="*/ 3175 h 3389213"/>
                    <a:gd name="connsiteX4" fmla="*/ 1094083 w 1822904"/>
                    <a:gd name="connsiteY4" fmla="*/ 0 h 3389213"/>
                    <a:gd name="connsiteX5" fmla="*/ 1338558 w 1822904"/>
                    <a:gd name="connsiteY5" fmla="*/ 3176 h 3389213"/>
                    <a:gd name="connsiteX6" fmla="*/ 1522702 w 1822904"/>
                    <a:gd name="connsiteY6" fmla="*/ 4763 h 3389213"/>
                    <a:gd name="connsiteX7" fmla="*/ 1822746 w 1822904"/>
                    <a:gd name="connsiteY7" fmla="*/ 304807 h 3389213"/>
                    <a:gd name="connsiteX8" fmla="*/ 1816396 w 1822904"/>
                    <a:gd name="connsiteY8" fmla="*/ 1663701 h 3389213"/>
                    <a:gd name="connsiteX9" fmla="*/ 1821158 w 1822904"/>
                    <a:gd name="connsiteY9" fmla="*/ 2600326 h 3389213"/>
                    <a:gd name="connsiteX10" fmla="*/ 1822746 w 1822904"/>
                    <a:gd name="connsiteY10" fmla="*/ 3089169 h 3389213"/>
                    <a:gd name="connsiteX11" fmla="*/ 1522702 w 1822904"/>
                    <a:gd name="connsiteY11" fmla="*/ 3389213 h 3389213"/>
                    <a:gd name="connsiteX12" fmla="*/ 322565 w 1822904"/>
                    <a:gd name="connsiteY12" fmla="*/ 3389213 h 3389213"/>
                    <a:gd name="connsiteX13" fmla="*/ 22521 w 1822904"/>
                    <a:gd name="connsiteY13" fmla="*/ 3089169 h 3389213"/>
                    <a:gd name="connsiteX14" fmla="*/ 16171 w 1822904"/>
                    <a:gd name="connsiteY14" fmla="*/ 2459039 h 3389213"/>
                    <a:gd name="connsiteX15" fmla="*/ 20933 w 1822904"/>
                    <a:gd name="connsiteY15" fmla="*/ 1025526 h 3389213"/>
                    <a:gd name="connsiteX16" fmla="*/ 22521 w 1822904"/>
                    <a:gd name="connsiteY16" fmla="*/ 304807 h 3389213"/>
                    <a:gd name="connsiteX0" fmla="*/ 6363 w 1806746"/>
                    <a:gd name="connsiteY0" fmla="*/ 304807 h 3389213"/>
                    <a:gd name="connsiteX1" fmla="*/ 306407 w 1806746"/>
                    <a:gd name="connsiteY1" fmla="*/ 4763 h 3389213"/>
                    <a:gd name="connsiteX2" fmla="*/ 598500 w 1806746"/>
                    <a:gd name="connsiteY2" fmla="*/ 3175 h 3389213"/>
                    <a:gd name="connsiteX3" fmla="*/ 839800 w 1806746"/>
                    <a:gd name="connsiteY3" fmla="*/ 3175 h 3389213"/>
                    <a:gd name="connsiteX4" fmla="*/ 1077925 w 1806746"/>
                    <a:gd name="connsiteY4" fmla="*/ 0 h 3389213"/>
                    <a:gd name="connsiteX5" fmla="*/ 1322400 w 1806746"/>
                    <a:gd name="connsiteY5" fmla="*/ 3176 h 3389213"/>
                    <a:gd name="connsiteX6" fmla="*/ 1506544 w 1806746"/>
                    <a:gd name="connsiteY6" fmla="*/ 4763 h 3389213"/>
                    <a:gd name="connsiteX7" fmla="*/ 1806588 w 1806746"/>
                    <a:gd name="connsiteY7" fmla="*/ 304807 h 3389213"/>
                    <a:gd name="connsiteX8" fmla="*/ 1800238 w 1806746"/>
                    <a:gd name="connsiteY8" fmla="*/ 1663701 h 3389213"/>
                    <a:gd name="connsiteX9" fmla="*/ 1805000 w 1806746"/>
                    <a:gd name="connsiteY9" fmla="*/ 2600326 h 3389213"/>
                    <a:gd name="connsiteX10" fmla="*/ 1806588 w 1806746"/>
                    <a:gd name="connsiteY10" fmla="*/ 3089169 h 3389213"/>
                    <a:gd name="connsiteX11" fmla="*/ 1506544 w 1806746"/>
                    <a:gd name="connsiteY11" fmla="*/ 3389213 h 3389213"/>
                    <a:gd name="connsiteX12" fmla="*/ 306407 w 1806746"/>
                    <a:gd name="connsiteY12" fmla="*/ 3389213 h 3389213"/>
                    <a:gd name="connsiteX13" fmla="*/ 6363 w 1806746"/>
                    <a:gd name="connsiteY13" fmla="*/ 3089169 h 3389213"/>
                    <a:gd name="connsiteX14" fmla="*/ 13 w 1806746"/>
                    <a:gd name="connsiteY14" fmla="*/ 2459039 h 3389213"/>
                    <a:gd name="connsiteX15" fmla="*/ 4775 w 1806746"/>
                    <a:gd name="connsiteY15" fmla="*/ 1025526 h 3389213"/>
                    <a:gd name="connsiteX16" fmla="*/ 6363 w 1806746"/>
                    <a:gd name="connsiteY16" fmla="*/ 304807 h 3389213"/>
                    <a:gd name="connsiteX0" fmla="*/ 6363 w 1806746"/>
                    <a:gd name="connsiteY0" fmla="*/ 304807 h 3389213"/>
                    <a:gd name="connsiteX1" fmla="*/ 306407 w 1806746"/>
                    <a:gd name="connsiteY1" fmla="*/ 4763 h 3389213"/>
                    <a:gd name="connsiteX2" fmla="*/ 598500 w 1806746"/>
                    <a:gd name="connsiteY2" fmla="*/ 3175 h 3389213"/>
                    <a:gd name="connsiteX3" fmla="*/ 839800 w 1806746"/>
                    <a:gd name="connsiteY3" fmla="*/ 3175 h 3389213"/>
                    <a:gd name="connsiteX4" fmla="*/ 1077925 w 1806746"/>
                    <a:gd name="connsiteY4" fmla="*/ 0 h 3389213"/>
                    <a:gd name="connsiteX5" fmla="*/ 1322400 w 1806746"/>
                    <a:gd name="connsiteY5" fmla="*/ 3176 h 3389213"/>
                    <a:gd name="connsiteX6" fmla="*/ 1506544 w 1806746"/>
                    <a:gd name="connsiteY6" fmla="*/ 4763 h 3389213"/>
                    <a:gd name="connsiteX7" fmla="*/ 1806588 w 1806746"/>
                    <a:gd name="connsiteY7" fmla="*/ 304807 h 3389213"/>
                    <a:gd name="connsiteX8" fmla="*/ 1800238 w 1806746"/>
                    <a:gd name="connsiteY8" fmla="*/ 1663701 h 3389213"/>
                    <a:gd name="connsiteX9" fmla="*/ 1805000 w 1806746"/>
                    <a:gd name="connsiteY9" fmla="*/ 2600326 h 3389213"/>
                    <a:gd name="connsiteX10" fmla="*/ 1806588 w 1806746"/>
                    <a:gd name="connsiteY10" fmla="*/ 3089169 h 3389213"/>
                    <a:gd name="connsiteX11" fmla="*/ 1506544 w 1806746"/>
                    <a:gd name="connsiteY11" fmla="*/ 3389213 h 3389213"/>
                    <a:gd name="connsiteX12" fmla="*/ 542938 w 1806746"/>
                    <a:gd name="connsiteY12" fmla="*/ 3387726 h 3389213"/>
                    <a:gd name="connsiteX13" fmla="*/ 306407 w 1806746"/>
                    <a:gd name="connsiteY13" fmla="*/ 3389213 h 3389213"/>
                    <a:gd name="connsiteX14" fmla="*/ 6363 w 1806746"/>
                    <a:gd name="connsiteY14" fmla="*/ 3089169 h 3389213"/>
                    <a:gd name="connsiteX15" fmla="*/ 13 w 1806746"/>
                    <a:gd name="connsiteY15" fmla="*/ 2459039 h 3389213"/>
                    <a:gd name="connsiteX16" fmla="*/ 4775 w 1806746"/>
                    <a:gd name="connsiteY16" fmla="*/ 1025526 h 3389213"/>
                    <a:gd name="connsiteX17" fmla="*/ 6363 w 1806746"/>
                    <a:gd name="connsiteY17" fmla="*/ 304807 h 3389213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6493"/>
                    <a:gd name="connsiteX1" fmla="*/ 306407 w 1806746"/>
                    <a:gd name="connsiteY1" fmla="*/ 4763 h 3396493"/>
                    <a:gd name="connsiteX2" fmla="*/ 598500 w 1806746"/>
                    <a:gd name="connsiteY2" fmla="*/ 3175 h 3396493"/>
                    <a:gd name="connsiteX3" fmla="*/ 839800 w 1806746"/>
                    <a:gd name="connsiteY3" fmla="*/ 3175 h 3396493"/>
                    <a:gd name="connsiteX4" fmla="*/ 1077925 w 1806746"/>
                    <a:gd name="connsiteY4" fmla="*/ 0 h 3396493"/>
                    <a:gd name="connsiteX5" fmla="*/ 1322400 w 1806746"/>
                    <a:gd name="connsiteY5" fmla="*/ 3176 h 3396493"/>
                    <a:gd name="connsiteX6" fmla="*/ 1506544 w 1806746"/>
                    <a:gd name="connsiteY6" fmla="*/ 4763 h 3396493"/>
                    <a:gd name="connsiteX7" fmla="*/ 1806588 w 1806746"/>
                    <a:gd name="connsiteY7" fmla="*/ 304807 h 3396493"/>
                    <a:gd name="connsiteX8" fmla="*/ 1800238 w 1806746"/>
                    <a:gd name="connsiteY8" fmla="*/ 1663701 h 3396493"/>
                    <a:gd name="connsiteX9" fmla="*/ 1805000 w 1806746"/>
                    <a:gd name="connsiteY9" fmla="*/ 2600326 h 3396493"/>
                    <a:gd name="connsiteX10" fmla="*/ 1806588 w 1806746"/>
                    <a:gd name="connsiteY10" fmla="*/ 3089169 h 3396493"/>
                    <a:gd name="connsiteX11" fmla="*/ 1506544 w 1806746"/>
                    <a:gd name="connsiteY11" fmla="*/ 3389213 h 3396493"/>
                    <a:gd name="connsiteX12" fmla="*/ 542938 w 1806746"/>
                    <a:gd name="connsiteY12" fmla="*/ 3394870 h 3396493"/>
                    <a:gd name="connsiteX13" fmla="*/ 306407 w 1806746"/>
                    <a:gd name="connsiteY13" fmla="*/ 3389213 h 3396493"/>
                    <a:gd name="connsiteX14" fmla="*/ 6363 w 1806746"/>
                    <a:gd name="connsiteY14" fmla="*/ 3089169 h 3396493"/>
                    <a:gd name="connsiteX15" fmla="*/ 13 w 1806746"/>
                    <a:gd name="connsiteY15" fmla="*/ 2459039 h 3396493"/>
                    <a:gd name="connsiteX16" fmla="*/ 4775 w 1806746"/>
                    <a:gd name="connsiteY16" fmla="*/ 1025526 h 3396493"/>
                    <a:gd name="connsiteX17" fmla="*/ 6363 w 1806746"/>
                    <a:gd name="connsiteY17" fmla="*/ 304807 h 3396493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714388 w 1806746"/>
                    <a:gd name="connsiteY12" fmla="*/ 3392488 h 3394870"/>
                    <a:gd name="connsiteX13" fmla="*/ 542938 w 1806746"/>
                    <a:gd name="connsiteY13" fmla="*/ 3394870 h 3394870"/>
                    <a:gd name="connsiteX14" fmla="*/ 306407 w 1806746"/>
                    <a:gd name="connsiteY14" fmla="*/ 3389213 h 3394870"/>
                    <a:gd name="connsiteX15" fmla="*/ 6363 w 1806746"/>
                    <a:gd name="connsiteY15" fmla="*/ 3089169 h 3394870"/>
                    <a:gd name="connsiteX16" fmla="*/ 13 w 1806746"/>
                    <a:gd name="connsiteY16" fmla="*/ 2459039 h 3394870"/>
                    <a:gd name="connsiteX17" fmla="*/ 4775 w 1806746"/>
                    <a:gd name="connsiteY17" fmla="*/ 1025526 h 3394870"/>
                    <a:gd name="connsiteX18" fmla="*/ 6363 w 1806746"/>
                    <a:gd name="connsiteY18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1240644 w 1806746"/>
                    <a:gd name="connsiteY12" fmla="*/ 3390106 h 3394870"/>
                    <a:gd name="connsiteX13" fmla="*/ 714388 w 1806746"/>
                    <a:gd name="connsiteY13" fmla="*/ 3392488 h 3394870"/>
                    <a:gd name="connsiteX14" fmla="*/ 542938 w 1806746"/>
                    <a:gd name="connsiteY14" fmla="*/ 3394870 h 3394870"/>
                    <a:gd name="connsiteX15" fmla="*/ 306407 w 1806746"/>
                    <a:gd name="connsiteY15" fmla="*/ 3389213 h 3394870"/>
                    <a:gd name="connsiteX16" fmla="*/ 6363 w 1806746"/>
                    <a:gd name="connsiteY16" fmla="*/ 3089169 h 3394870"/>
                    <a:gd name="connsiteX17" fmla="*/ 13 w 1806746"/>
                    <a:gd name="connsiteY17" fmla="*/ 2459039 h 3394870"/>
                    <a:gd name="connsiteX18" fmla="*/ 4775 w 1806746"/>
                    <a:gd name="connsiteY18" fmla="*/ 1025526 h 3394870"/>
                    <a:gd name="connsiteX19" fmla="*/ 6363 w 1806746"/>
                    <a:gd name="connsiteY19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1240644 w 1806746"/>
                    <a:gd name="connsiteY12" fmla="*/ 3390106 h 3394870"/>
                    <a:gd name="connsiteX13" fmla="*/ 878694 w 1806746"/>
                    <a:gd name="connsiteY13" fmla="*/ 3390106 h 3394870"/>
                    <a:gd name="connsiteX14" fmla="*/ 714388 w 1806746"/>
                    <a:gd name="connsiteY14" fmla="*/ 3392488 h 3394870"/>
                    <a:gd name="connsiteX15" fmla="*/ 542938 w 1806746"/>
                    <a:gd name="connsiteY15" fmla="*/ 3394870 h 3394870"/>
                    <a:gd name="connsiteX16" fmla="*/ 306407 w 1806746"/>
                    <a:gd name="connsiteY16" fmla="*/ 3389213 h 3394870"/>
                    <a:gd name="connsiteX17" fmla="*/ 6363 w 1806746"/>
                    <a:gd name="connsiteY17" fmla="*/ 3089169 h 3394870"/>
                    <a:gd name="connsiteX18" fmla="*/ 13 w 1806746"/>
                    <a:gd name="connsiteY18" fmla="*/ 2459039 h 3394870"/>
                    <a:gd name="connsiteX19" fmla="*/ 4775 w 1806746"/>
                    <a:gd name="connsiteY19" fmla="*/ 1025526 h 3394870"/>
                    <a:gd name="connsiteX20" fmla="*/ 6363 w 1806746"/>
                    <a:gd name="connsiteY20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101850 h 3394870"/>
                    <a:gd name="connsiteX10" fmla="*/ 1805000 w 1806746"/>
                    <a:gd name="connsiteY10" fmla="*/ 2600326 h 3394870"/>
                    <a:gd name="connsiteX11" fmla="*/ 1806588 w 1806746"/>
                    <a:gd name="connsiteY11" fmla="*/ 3089169 h 3394870"/>
                    <a:gd name="connsiteX12" fmla="*/ 1506544 w 1806746"/>
                    <a:gd name="connsiteY12" fmla="*/ 3389213 h 3394870"/>
                    <a:gd name="connsiteX13" fmla="*/ 1240644 w 1806746"/>
                    <a:gd name="connsiteY13" fmla="*/ 3390106 h 3394870"/>
                    <a:gd name="connsiteX14" fmla="*/ 878694 w 1806746"/>
                    <a:gd name="connsiteY14" fmla="*/ 3390106 h 3394870"/>
                    <a:gd name="connsiteX15" fmla="*/ 714388 w 1806746"/>
                    <a:gd name="connsiteY15" fmla="*/ 3392488 h 3394870"/>
                    <a:gd name="connsiteX16" fmla="*/ 542938 w 1806746"/>
                    <a:gd name="connsiteY16" fmla="*/ 3394870 h 3394870"/>
                    <a:gd name="connsiteX17" fmla="*/ 306407 w 1806746"/>
                    <a:gd name="connsiteY17" fmla="*/ 3389213 h 3394870"/>
                    <a:gd name="connsiteX18" fmla="*/ 6363 w 1806746"/>
                    <a:gd name="connsiteY18" fmla="*/ 3089169 h 3394870"/>
                    <a:gd name="connsiteX19" fmla="*/ 13 w 1806746"/>
                    <a:gd name="connsiteY19" fmla="*/ 2459039 h 3394870"/>
                    <a:gd name="connsiteX20" fmla="*/ 4775 w 1806746"/>
                    <a:gd name="connsiteY20" fmla="*/ 1025526 h 3394870"/>
                    <a:gd name="connsiteX21" fmla="*/ 6363 w 1806746"/>
                    <a:gd name="connsiteY21" fmla="*/ 304807 h 3394870"/>
                    <a:gd name="connsiteX0" fmla="*/ 6363 w 1827019"/>
                    <a:gd name="connsiteY0" fmla="*/ 304807 h 3394870"/>
                    <a:gd name="connsiteX1" fmla="*/ 306407 w 1827019"/>
                    <a:gd name="connsiteY1" fmla="*/ 4763 h 3394870"/>
                    <a:gd name="connsiteX2" fmla="*/ 598500 w 1827019"/>
                    <a:gd name="connsiteY2" fmla="*/ 3175 h 3394870"/>
                    <a:gd name="connsiteX3" fmla="*/ 839800 w 1827019"/>
                    <a:gd name="connsiteY3" fmla="*/ 3175 h 3394870"/>
                    <a:gd name="connsiteX4" fmla="*/ 1077925 w 1827019"/>
                    <a:gd name="connsiteY4" fmla="*/ 0 h 3394870"/>
                    <a:gd name="connsiteX5" fmla="*/ 1322400 w 1827019"/>
                    <a:gd name="connsiteY5" fmla="*/ 3176 h 3394870"/>
                    <a:gd name="connsiteX6" fmla="*/ 1506544 w 1827019"/>
                    <a:gd name="connsiteY6" fmla="*/ 4763 h 3394870"/>
                    <a:gd name="connsiteX7" fmla="*/ 1806588 w 1827019"/>
                    <a:gd name="connsiteY7" fmla="*/ 304807 h 3394870"/>
                    <a:gd name="connsiteX8" fmla="*/ 1800238 w 1827019"/>
                    <a:gd name="connsiteY8" fmla="*/ 1073150 h 3394870"/>
                    <a:gd name="connsiteX9" fmla="*/ 1800238 w 1827019"/>
                    <a:gd name="connsiteY9" fmla="*/ 1663701 h 3394870"/>
                    <a:gd name="connsiteX10" fmla="*/ 1805000 w 1827019"/>
                    <a:gd name="connsiteY10" fmla="*/ 2101850 h 3394870"/>
                    <a:gd name="connsiteX11" fmla="*/ 1805000 w 1827019"/>
                    <a:gd name="connsiteY11" fmla="*/ 2600326 h 3394870"/>
                    <a:gd name="connsiteX12" fmla="*/ 1806588 w 1827019"/>
                    <a:gd name="connsiteY12" fmla="*/ 3089169 h 3394870"/>
                    <a:gd name="connsiteX13" fmla="*/ 1506544 w 1827019"/>
                    <a:gd name="connsiteY13" fmla="*/ 3389213 h 3394870"/>
                    <a:gd name="connsiteX14" fmla="*/ 1240644 w 1827019"/>
                    <a:gd name="connsiteY14" fmla="*/ 3390106 h 3394870"/>
                    <a:gd name="connsiteX15" fmla="*/ 878694 w 1827019"/>
                    <a:gd name="connsiteY15" fmla="*/ 3390106 h 3394870"/>
                    <a:gd name="connsiteX16" fmla="*/ 714388 w 1827019"/>
                    <a:gd name="connsiteY16" fmla="*/ 3392488 h 3394870"/>
                    <a:gd name="connsiteX17" fmla="*/ 542938 w 1827019"/>
                    <a:gd name="connsiteY17" fmla="*/ 3394870 h 3394870"/>
                    <a:gd name="connsiteX18" fmla="*/ 306407 w 1827019"/>
                    <a:gd name="connsiteY18" fmla="*/ 3389213 h 3394870"/>
                    <a:gd name="connsiteX19" fmla="*/ 6363 w 1827019"/>
                    <a:gd name="connsiteY19" fmla="*/ 3089169 h 3394870"/>
                    <a:gd name="connsiteX20" fmla="*/ 13 w 1827019"/>
                    <a:gd name="connsiteY20" fmla="*/ 2459039 h 3394870"/>
                    <a:gd name="connsiteX21" fmla="*/ 4775 w 1827019"/>
                    <a:gd name="connsiteY21" fmla="*/ 1025526 h 3394870"/>
                    <a:gd name="connsiteX22" fmla="*/ 6363 w 1827019"/>
                    <a:gd name="connsiteY22" fmla="*/ 304807 h 3394870"/>
                    <a:gd name="connsiteX0" fmla="*/ 6363 w 1806588"/>
                    <a:gd name="connsiteY0" fmla="*/ 304807 h 3394870"/>
                    <a:gd name="connsiteX1" fmla="*/ 306407 w 1806588"/>
                    <a:gd name="connsiteY1" fmla="*/ 4763 h 3394870"/>
                    <a:gd name="connsiteX2" fmla="*/ 598500 w 1806588"/>
                    <a:gd name="connsiteY2" fmla="*/ 3175 h 3394870"/>
                    <a:gd name="connsiteX3" fmla="*/ 839800 w 1806588"/>
                    <a:gd name="connsiteY3" fmla="*/ 3175 h 3394870"/>
                    <a:gd name="connsiteX4" fmla="*/ 1077925 w 1806588"/>
                    <a:gd name="connsiteY4" fmla="*/ 0 h 3394870"/>
                    <a:gd name="connsiteX5" fmla="*/ 1322400 w 1806588"/>
                    <a:gd name="connsiteY5" fmla="*/ 3176 h 3394870"/>
                    <a:gd name="connsiteX6" fmla="*/ 1506544 w 1806588"/>
                    <a:gd name="connsiteY6" fmla="*/ 4763 h 3394870"/>
                    <a:gd name="connsiteX7" fmla="*/ 1806588 w 1806588"/>
                    <a:gd name="connsiteY7" fmla="*/ 304807 h 3394870"/>
                    <a:gd name="connsiteX8" fmla="*/ 1800238 w 1806588"/>
                    <a:gd name="connsiteY8" fmla="*/ 1073150 h 3394870"/>
                    <a:gd name="connsiteX9" fmla="*/ 1800238 w 1806588"/>
                    <a:gd name="connsiteY9" fmla="*/ 1663701 h 3394870"/>
                    <a:gd name="connsiteX10" fmla="*/ 1805000 w 1806588"/>
                    <a:gd name="connsiteY10" fmla="*/ 2101850 h 3394870"/>
                    <a:gd name="connsiteX11" fmla="*/ 1805000 w 1806588"/>
                    <a:gd name="connsiteY11" fmla="*/ 2600326 h 3394870"/>
                    <a:gd name="connsiteX12" fmla="*/ 1806588 w 1806588"/>
                    <a:gd name="connsiteY12" fmla="*/ 3089169 h 3394870"/>
                    <a:gd name="connsiteX13" fmla="*/ 1506544 w 1806588"/>
                    <a:gd name="connsiteY13" fmla="*/ 3389213 h 3394870"/>
                    <a:gd name="connsiteX14" fmla="*/ 1240644 w 1806588"/>
                    <a:gd name="connsiteY14" fmla="*/ 3390106 h 3394870"/>
                    <a:gd name="connsiteX15" fmla="*/ 878694 w 1806588"/>
                    <a:gd name="connsiteY15" fmla="*/ 3390106 h 3394870"/>
                    <a:gd name="connsiteX16" fmla="*/ 714388 w 1806588"/>
                    <a:gd name="connsiteY16" fmla="*/ 3392488 h 3394870"/>
                    <a:gd name="connsiteX17" fmla="*/ 542938 w 1806588"/>
                    <a:gd name="connsiteY17" fmla="*/ 3394870 h 3394870"/>
                    <a:gd name="connsiteX18" fmla="*/ 306407 w 1806588"/>
                    <a:gd name="connsiteY18" fmla="*/ 3389213 h 3394870"/>
                    <a:gd name="connsiteX19" fmla="*/ 6363 w 1806588"/>
                    <a:gd name="connsiteY19" fmla="*/ 3089169 h 3394870"/>
                    <a:gd name="connsiteX20" fmla="*/ 13 w 1806588"/>
                    <a:gd name="connsiteY20" fmla="*/ 2459039 h 3394870"/>
                    <a:gd name="connsiteX21" fmla="*/ 4775 w 1806588"/>
                    <a:gd name="connsiteY21" fmla="*/ 1025526 h 3394870"/>
                    <a:gd name="connsiteX22" fmla="*/ 6363 w 1806588"/>
                    <a:gd name="connsiteY22" fmla="*/ 304807 h 3394870"/>
                    <a:gd name="connsiteX0" fmla="*/ 6362 w 1806587"/>
                    <a:gd name="connsiteY0" fmla="*/ 304807 h 3394870"/>
                    <a:gd name="connsiteX1" fmla="*/ 306406 w 1806587"/>
                    <a:gd name="connsiteY1" fmla="*/ 4763 h 3394870"/>
                    <a:gd name="connsiteX2" fmla="*/ 598499 w 1806587"/>
                    <a:gd name="connsiteY2" fmla="*/ 3175 h 3394870"/>
                    <a:gd name="connsiteX3" fmla="*/ 839799 w 1806587"/>
                    <a:gd name="connsiteY3" fmla="*/ 3175 h 3394870"/>
                    <a:gd name="connsiteX4" fmla="*/ 1077924 w 1806587"/>
                    <a:gd name="connsiteY4" fmla="*/ 0 h 3394870"/>
                    <a:gd name="connsiteX5" fmla="*/ 1322399 w 1806587"/>
                    <a:gd name="connsiteY5" fmla="*/ 3176 h 3394870"/>
                    <a:gd name="connsiteX6" fmla="*/ 1506543 w 1806587"/>
                    <a:gd name="connsiteY6" fmla="*/ 4763 h 3394870"/>
                    <a:gd name="connsiteX7" fmla="*/ 1806587 w 1806587"/>
                    <a:gd name="connsiteY7" fmla="*/ 304807 h 3394870"/>
                    <a:gd name="connsiteX8" fmla="*/ 1800237 w 1806587"/>
                    <a:gd name="connsiteY8" fmla="*/ 1073150 h 3394870"/>
                    <a:gd name="connsiteX9" fmla="*/ 1800237 w 1806587"/>
                    <a:gd name="connsiteY9" fmla="*/ 1663701 h 3394870"/>
                    <a:gd name="connsiteX10" fmla="*/ 1804999 w 1806587"/>
                    <a:gd name="connsiteY10" fmla="*/ 2101850 h 3394870"/>
                    <a:gd name="connsiteX11" fmla="*/ 1804999 w 1806587"/>
                    <a:gd name="connsiteY11" fmla="*/ 2600326 h 3394870"/>
                    <a:gd name="connsiteX12" fmla="*/ 1806587 w 1806587"/>
                    <a:gd name="connsiteY12" fmla="*/ 3089169 h 3394870"/>
                    <a:gd name="connsiteX13" fmla="*/ 1506543 w 1806587"/>
                    <a:gd name="connsiteY13" fmla="*/ 3389213 h 3394870"/>
                    <a:gd name="connsiteX14" fmla="*/ 1240643 w 1806587"/>
                    <a:gd name="connsiteY14" fmla="*/ 3390106 h 3394870"/>
                    <a:gd name="connsiteX15" fmla="*/ 878693 w 1806587"/>
                    <a:gd name="connsiteY15" fmla="*/ 3390106 h 3394870"/>
                    <a:gd name="connsiteX16" fmla="*/ 714387 w 1806587"/>
                    <a:gd name="connsiteY16" fmla="*/ 3392488 h 3394870"/>
                    <a:gd name="connsiteX17" fmla="*/ 542937 w 1806587"/>
                    <a:gd name="connsiteY17" fmla="*/ 3394870 h 3394870"/>
                    <a:gd name="connsiteX18" fmla="*/ 306406 w 1806587"/>
                    <a:gd name="connsiteY18" fmla="*/ 3389213 h 3394870"/>
                    <a:gd name="connsiteX19" fmla="*/ 6362 w 1806587"/>
                    <a:gd name="connsiteY19" fmla="*/ 3089169 h 3394870"/>
                    <a:gd name="connsiteX20" fmla="*/ 12 w 1806587"/>
                    <a:gd name="connsiteY20" fmla="*/ 2459039 h 3394870"/>
                    <a:gd name="connsiteX21" fmla="*/ 4774 w 1806587"/>
                    <a:gd name="connsiteY21" fmla="*/ 1720850 h 3394870"/>
                    <a:gd name="connsiteX22" fmla="*/ 4774 w 1806587"/>
                    <a:gd name="connsiteY22" fmla="*/ 1025526 h 3394870"/>
                    <a:gd name="connsiteX23" fmla="*/ 6362 w 1806587"/>
                    <a:gd name="connsiteY23" fmla="*/ 304807 h 3394870"/>
                    <a:gd name="connsiteX0" fmla="*/ 24401 w 1824626"/>
                    <a:gd name="connsiteY0" fmla="*/ 304807 h 3394870"/>
                    <a:gd name="connsiteX1" fmla="*/ 324445 w 1824626"/>
                    <a:gd name="connsiteY1" fmla="*/ 4763 h 3394870"/>
                    <a:gd name="connsiteX2" fmla="*/ 616538 w 1824626"/>
                    <a:gd name="connsiteY2" fmla="*/ 3175 h 3394870"/>
                    <a:gd name="connsiteX3" fmla="*/ 857838 w 1824626"/>
                    <a:gd name="connsiteY3" fmla="*/ 3175 h 3394870"/>
                    <a:gd name="connsiteX4" fmla="*/ 1095963 w 1824626"/>
                    <a:gd name="connsiteY4" fmla="*/ 0 h 3394870"/>
                    <a:gd name="connsiteX5" fmla="*/ 1340438 w 1824626"/>
                    <a:gd name="connsiteY5" fmla="*/ 3176 h 3394870"/>
                    <a:gd name="connsiteX6" fmla="*/ 1524582 w 1824626"/>
                    <a:gd name="connsiteY6" fmla="*/ 4763 h 3394870"/>
                    <a:gd name="connsiteX7" fmla="*/ 1824626 w 1824626"/>
                    <a:gd name="connsiteY7" fmla="*/ 304807 h 3394870"/>
                    <a:gd name="connsiteX8" fmla="*/ 1818276 w 1824626"/>
                    <a:gd name="connsiteY8" fmla="*/ 1073150 h 3394870"/>
                    <a:gd name="connsiteX9" fmla="*/ 1818276 w 1824626"/>
                    <a:gd name="connsiteY9" fmla="*/ 1663701 h 3394870"/>
                    <a:gd name="connsiteX10" fmla="*/ 1823038 w 1824626"/>
                    <a:gd name="connsiteY10" fmla="*/ 2101850 h 3394870"/>
                    <a:gd name="connsiteX11" fmla="*/ 1823038 w 1824626"/>
                    <a:gd name="connsiteY11" fmla="*/ 2600326 h 3394870"/>
                    <a:gd name="connsiteX12" fmla="*/ 1824626 w 1824626"/>
                    <a:gd name="connsiteY12" fmla="*/ 3089169 h 3394870"/>
                    <a:gd name="connsiteX13" fmla="*/ 1524582 w 1824626"/>
                    <a:gd name="connsiteY13" fmla="*/ 3389213 h 3394870"/>
                    <a:gd name="connsiteX14" fmla="*/ 1258682 w 1824626"/>
                    <a:gd name="connsiteY14" fmla="*/ 3390106 h 3394870"/>
                    <a:gd name="connsiteX15" fmla="*/ 896732 w 1824626"/>
                    <a:gd name="connsiteY15" fmla="*/ 3390106 h 3394870"/>
                    <a:gd name="connsiteX16" fmla="*/ 732426 w 1824626"/>
                    <a:gd name="connsiteY16" fmla="*/ 3392488 h 3394870"/>
                    <a:gd name="connsiteX17" fmla="*/ 560976 w 1824626"/>
                    <a:gd name="connsiteY17" fmla="*/ 3394870 h 3394870"/>
                    <a:gd name="connsiteX18" fmla="*/ 324445 w 1824626"/>
                    <a:gd name="connsiteY18" fmla="*/ 3389213 h 3394870"/>
                    <a:gd name="connsiteX19" fmla="*/ 24401 w 1824626"/>
                    <a:gd name="connsiteY19" fmla="*/ 3089169 h 3394870"/>
                    <a:gd name="connsiteX20" fmla="*/ 18051 w 1824626"/>
                    <a:gd name="connsiteY20" fmla="*/ 2459039 h 3394870"/>
                    <a:gd name="connsiteX21" fmla="*/ 22813 w 1824626"/>
                    <a:gd name="connsiteY21" fmla="*/ 1720850 h 3394870"/>
                    <a:gd name="connsiteX22" fmla="*/ 22813 w 1824626"/>
                    <a:gd name="connsiteY22" fmla="*/ 1025526 h 3394870"/>
                    <a:gd name="connsiteX23" fmla="*/ 18051 w 1824626"/>
                    <a:gd name="connsiteY23" fmla="*/ 701675 h 3394870"/>
                    <a:gd name="connsiteX24" fmla="*/ 24401 w 1824626"/>
                    <a:gd name="connsiteY24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63 w 1806638"/>
                    <a:gd name="connsiteY20" fmla="*/ 2459039 h 3394870"/>
                    <a:gd name="connsiteX21" fmla="*/ 4825 w 1806638"/>
                    <a:gd name="connsiteY21" fmla="*/ 1720850 h 3394870"/>
                    <a:gd name="connsiteX22" fmla="*/ 4825 w 1806638"/>
                    <a:gd name="connsiteY22" fmla="*/ 1025526 h 3394870"/>
                    <a:gd name="connsiteX23" fmla="*/ 63 w 1806638"/>
                    <a:gd name="connsiteY23" fmla="*/ 701675 h 3394870"/>
                    <a:gd name="connsiteX24" fmla="*/ 6413 w 1806638"/>
                    <a:gd name="connsiteY24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63 w 1806638"/>
                    <a:gd name="connsiteY20" fmla="*/ 2459039 h 3394870"/>
                    <a:gd name="connsiteX21" fmla="*/ 4825 w 1806638"/>
                    <a:gd name="connsiteY21" fmla="*/ 2087563 h 3394870"/>
                    <a:gd name="connsiteX22" fmla="*/ 4825 w 1806638"/>
                    <a:gd name="connsiteY22" fmla="*/ 1720850 h 3394870"/>
                    <a:gd name="connsiteX23" fmla="*/ 4825 w 1806638"/>
                    <a:gd name="connsiteY23" fmla="*/ 1025526 h 3394870"/>
                    <a:gd name="connsiteX24" fmla="*/ 63 w 1806638"/>
                    <a:gd name="connsiteY24" fmla="*/ 701675 h 3394870"/>
                    <a:gd name="connsiteX25" fmla="*/ 6413 w 1806638"/>
                    <a:gd name="connsiteY25" fmla="*/ 304807 h 3394870"/>
                    <a:gd name="connsiteX0" fmla="*/ 22521 w 1822746"/>
                    <a:gd name="connsiteY0" fmla="*/ 304807 h 3394870"/>
                    <a:gd name="connsiteX1" fmla="*/ 322565 w 1822746"/>
                    <a:gd name="connsiteY1" fmla="*/ 4763 h 3394870"/>
                    <a:gd name="connsiteX2" fmla="*/ 614658 w 1822746"/>
                    <a:gd name="connsiteY2" fmla="*/ 3175 h 3394870"/>
                    <a:gd name="connsiteX3" fmla="*/ 855958 w 1822746"/>
                    <a:gd name="connsiteY3" fmla="*/ 3175 h 3394870"/>
                    <a:gd name="connsiteX4" fmla="*/ 1094083 w 1822746"/>
                    <a:gd name="connsiteY4" fmla="*/ 0 h 3394870"/>
                    <a:gd name="connsiteX5" fmla="*/ 1338558 w 1822746"/>
                    <a:gd name="connsiteY5" fmla="*/ 3176 h 3394870"/>
                    <a:gd name="connsiteX6" fmla="*/ 1522702 w 1822746"/>
                    <a:gd name="connsiteY6" fmla="*/ 4763 h 3394870"/>
                    <a:gd name="connsiteX7" fmla="*/ 1822746 w 1822746"/>
                    <a:gd name="connsiteY7" fmla="*/ 304807 h 3394870"/>
                    <a:gd name="connsiteX8" fmla="*/ 1816396 w 1822746"/>
                    <a:gd name="connsiteY8" fmla="*/ 1073150 h 3394870"/>
                    <a:gd name="connsiteX9" fmla="*/ 1816396 w 1822746"/>
                    <a:gd name="connsiteY9" fmla="*/ 1663701 h 3394870"/>
                    <a:gd name="connsiteX10" fmla="*/ 1821158 w 1822746"/>
                    <a:gd name="connsiteY10" fmla="*/ 2101850 h 3394870"/>
                    <a:gd name="connsiteX11" fmla="*/ 1821158 w 1822746"/>
                    <a:gd name="connsiteY11" fmla="*/ 2600326 h 3394870"/>
                    <a:gd name="connsiteX12" fmla="*/ 1822746 w 1822746"/>
                    <a:gd name="connsiteY12" fmla="*/ 3089169 h 3394870"/>
                    <a:gd name="connsiteX13" fmla="*/ 1522702 w 1822746"/>
                    <a:gd name="connsiteY13" fmla="*/ 3389213 h 3394870"/>
                    <a:gd name="connsiteX14" fmla="*/ 1256802 w 1822746"/>
                    <a:gd name="connsiteY14" fmla="*/ 3390106 h 3394870"/>
                    <a:gd name="connsiteX15" fmla="*/ 894852 w 1822746"/>
                    <a:gd name="connsiteY15" fmla="*/ 3390106 h 3394870"/>
                    <a:gd name="connsiteX16" fmla="*/ 730546 w 1822746"/>
                    <a:gd name="connsiteY16" fmla="*/ 3392488 h 3394870"/>
                    <a:gd name="connsiteX17" fmla="*/ 559096 w 1822746"/>
                    <a:gd name="connsiteY17" fmla="*/ 3394870 h 3394870"/>
                    <a:gd name="connsiteX18" fmla="*/ 322565 w 1822746"/>
                    <a:gd name="connsiteY18" fmla="*/ 3389213 h 3394870"/>
                    <a:gd name="connsiteX19" fmla="*/ 22521 w 1822746"/>
                    <a:gd name="connsiteY19" fmla="*/ 3089169 h 3394870"/>
                    <a:gd name="connsiteX20" fmla="*/ 20933 w 1822746"/>
                    <a:gd name="connsiteY20" fmla="*/ 2782888 h 3394870"/>
                    <a:gd name="connsiteX21" fmla="*/ 16171 w 1822746"/>
                    <a:gd name="connsiteY21" fmla="*/ 2459039 h 3394870"/>
                    <a:gd name="connsiteX22" fmla="*/ 20933 w 1822746"/>
                    <a:gd name="connsiteY22" fmla="*/ 2087563 h 3394870"/>
                    <a:gd name="connsiteX23" fmla="*/ 20933 w 1822746"/>
                    <a:gd name="connsiteY23" fmla="*/ 1720850 h 3394870"/>
                    <a:gd name="connsiteX24" fmla="*/ 20933 w 1822746"/>
                    <a:gd name="connsiteY24" fmla="*/ 1025526 h 3394870"/>
                    <a:gd name="connsiteX25" fmla="*/ 16171 w 1822746"/>
                    <a:gd name="connsiteY25" fmla="*/ 701675 h 3394870"/>
                    <a:gd name="connsiteX26" fmla="*/ 22521 w 1822746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63 w 1806638"/>
                    <a:gd name="connsiteY21" fmla="*/ 2459039 h 3394870"/>
                    <a:gd name="connsiteX22" fmla="*/ 4825 w 1806638"/>
                    <a:gd name="connsiteY22" fmla="*/ 2087563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4825 w 1806638"/>
                    <a:gd name="connsiteY22" fmla="*/ 2087563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147700 w 1806638"/>
                    <a:gd name="connsiteY22" fmla="*/ 2087564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2444 w 1806638"/>
                    <a:gd name="connsiteY22" fmla="*/ 2071617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5072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2444 w 1806638"/>
                    <a:gd name="connsiteY22" fmla="*/ 2071617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41503 h 3431566"/>
                    <a:gd name="connsiteX1" fmla="*/ 306457 w 1806638"/>
                    <a:gd name="connsiteY1" fmla="*/ 41459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22450 w 1806638"/>
                    <a:gd name="connsiteY5" fmla="*/ 39872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31566"/>
                    <a:gd name="connsiteX1" fmla="*/ 306457 w 1806638"/>
                    <a:gd name="connsiteY1" fmla="*/ 9561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22450 w 1806638"/>
                    <a:gd name="connsiteY5" fmla="*/ 39872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31566"/>
                    <a:gd name="connsiteX1" fmla="*/ 306457 w 1806638"/>
                    <a:gd name="connsiteY1" fmla="*/ 9561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48643 w 1806638"/>
                    <a:gd name="connsiteY5" fmla="*/ 7973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40694 w 1806638"/>
                    <a:gd name="connsiteY14" fmla="*/ 3426802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47838 w 1806638"/>
                    <a:gd name="connsiteY14" fmla="*/ 3347057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50220 w 1806638"/>
                    <a:gd name="connsiteY14" fmla="*/ 3386927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25901"/>
                    <a:gd name="connsiteY0" fmla="*/ 341503 h 3477032"/>
                    <a:gd name="connsiteX1" fmla="*/ 306457 w 1825901"/>
                    <a:gd name="connsiteY1" fmla="*/ 9561 h 3477032"/>
                    <a:gd name="connsiteX2" fmla="*/ 577119 w 1825901"/>
                    <a:gd name="connsiteY2" fmla="*/ 0 h 3477032"/>
                    <a:gd name="connsiteX3" fmla="*/ 839850 w 1825901"/>
                    <a:gd name="connsiteY3" fmla="*/ 71768 h 3477032"/>
                    <a:gd name="connsiteX4" fmla="*/ 1077975 w 1825901"/>
                    <a:gd name="connsiteY4" fmla="*/ 36696 h 3477032"/>
                    <a:gd name="connsiteX5" fmla="*/ 1348643 w 1825901"/>
                    <a:gd name="connsiteY5" fmla="*/ 7973 h 3477032"/>
                    <a:gd name="connsiteX6" fmla="*/ 1506594 w 1825901"/>
                    <a:gd name="connsiteY6" fmla="*/ 41459 h 3477032"/>
                    <a:gd name="connsiteX7" fmla="*/ 1806638 w 1825901"/>
                    <a:gd name="connsiteY7" fmla="*/ 341503 h 3477032"/>
                    <a:gd name="connsiteX8" fmla="*/ 1793144 w 1825901"/>
                    <a:gd name="connsiteY8" fmla="*/ 369455 h 3477032"/>
                    <a:gd name="connsiteX9" fmla="*/ 1800288 w 1825901"/>
                    <a:gd name="connsiteY9" fmla="*/ 1109846 h 3477032"/>
                    <a:gd name="connsiteX10" fmla="*/ 1800288 w 1825901"/>
                    <a:gd name="connsiteY10" fmla="*/ 1700397 h 3477032"/>
                    <a:gd name="connsiteX11" fmla="*/ 1805050 w 1825901"/>
                    <a:gd name="connsiteY11" fmla="*/ 2138546 h 3477032"/>
                    <a:gd name="connsiteX12" fmla="*/ 1805050 w 1825901"/>
                    <a:gd name="connsiteY12" fmla="*/ 2637022 h 3477032"/>
                    <a:gd name="connsiteX13" fmla="*/ 1806638 w 1825901"/>
                    <a:gd name="connsiteY13" fmla="*/ 3125865 h 3477032"/>
                    <a:gd name="connsiteX14" fmla="*/ 1506594 w 1825901"/>
                    <a:gd name="connsiteY14" fmla="*/ 3425909 h 3477032"/>
                    <a:gd name="connsiteX15" fmla="*/ 1250220 w 1825901"/>
                    <a:gd name="connsiteY15" fmla="*/ 3386927 h 3477032"/>
                    <a:gd name="connsiteX16" fmla="*/ 878744 w 1825901"/>
                    <a:gd name="connsiteY16" fmla="*/ 3426802 h 3477032"/>
                    <a:gd name="connsiteX17" fmla="*/ 714438 w 1825901"/>
                    <a:gd name="connsiteY17" fmla="*/ 3477032 h 3477032"/>
                    <a:gd name="connsiteX18" fmla="*/ 542988 w 1825901"/>
                    <a:gd name="connsiteY18" fmla="*/ 3431566 h 3477032"/>
                    <a:gd name="connsiteX19" fmla="*/ 306457 w 1825901"/>
                    <a:gd name="connsiteY19" fmla="*/ 3425909 h 3477032"/>
                    <a:gd name="connsiteX20" fmla="*/ 6413 w 1825901"/>
                    <a:gd name="connsiteY20" fmla="*/ 3125865 h 3477032"/>
                    <a:gd name="connsiteX21" fmla="*/ 4825 w 1825901"/>
                    <a:gd name="connsiteY21" fmla="*/ 2819584 h 3477032"/>
                    <a:gd name="connsiteX22" fmla="*/ 7207 w 1825901"/>
                    <a:gd name="connsiteY22" fmla="*/ 2495735 h 3477032"/>
                    <a:gd name="connsiteX23" fmla="*/ 2444 w 1825901"/>
                    <a:gd name="connsiteY23" fmla="*/ 2108313 h 3477032"/>
                    <a:gd name="connsiteX24" fmla="*/ 4825 w 1825901"/>
                    <a:gd name="connsiteY24" fmla="*/ 1757546 h 3477032"/>
                    <a:gd name="connsiteX25" fmla="*/ 4825 w 1825901"/>
                    <a:gd name="connsiteY25" fmla="*/ 1062222 h 3477032"/>
                    <a:gd name="connsiteX26" fmla="*/ 63 w 1825901"/>
                    <a:gd name="connsiteY26" fmla="*/ 738371 h 3477032"/>
                    <a:gd name="connsiteX27" fmla="*/ 6413 w 1825901"/>
                    <a:gd name="connsiteY27" fmla="*/ 341503 h 3477032"/>
                    <a:gd name="connsiteX0" fmla="*/ 6413 w 1827420"/>
                    <a:gd name="connsiteY0" fmla="*/ 341503 h 3477032"/>
                    <a:gd name="connsiteX1" fmla="*/ 306457 w 1827420"/>
                    <a:gd name="connsiteY1" fmla="*/ 9561 h 3477032"/>
                    <a:gd name="connsiteX2" fmla="*/ 577119 w 1827420"/>
                    <a:gd name="connsiteY2" fmla="*/ 0 h 3477032"/>
                    <a:gd name="connsiteX3" fmla="*/ 839850 w 1827420"/>
                    <a:gd name="connsiteY3" fmla="*/ 71768 h 3477032"/>
                    <a:gd name="connsiteX4" fmla="*/ 1077975 w 1827420"/>
                    <a:gd name="connsiteY4" fmla="*/ 36696 h 3477032"/>
                    <a:gd name="connsiteX5" fmla="*/ 1348643 w 1827420"/>
                    <a:gd name="connsiteY5" fmla="*/ 7973 h 3477032"/>
                    <a:gd name="connsiteX6" fmla="*/ 1506594 w 1827420"/>
                    <a:gd name="connsiteY6" fmla="*/ 41459 h 3477032"/>
                    <a:gd name="connsiteX7" fmla="*/ 1806638 w 1827420"/>
                    <a:gd name="connsiteY7" fmla="*/ 341503 h 3477032"/>
                    <a:gd name="connsiteX8" fmla="*/ 1800288 w 1827420"/>
                    <a:gd name="connsiteY8" fmla="*/ 393376 h 3477032"/>
                    <a:gd name="connsiteX9" fmla="*/ 1800288 w 1827420"/>
                    <a:gd name="connsiteY9" fmla="*/ 1109846 h 3477032"/>
                    <a:gd name="connsiteX10" fmla="*/ 1800288 w 1827420"/>
                    <a:gd name="connsiteY10" fmla="*/ 1700397 h 3477032"/>
                    <a:gd name="connsiteX11" fmla="*/ 1805050 w 1827420"/>
                    <a:gd name="connsiteY11" fmla="*/ 2138546 h 3477032"/>
                    <a:gd name="connsiteX12" fmla="*/ 1805050 w 1827420"/>
                    <a:gd name="connsiteY12" fmla="*/ 2637022 h 3477032"/>
                    <a:gd name="connsiteX13" fmla="*/ 1806638 w 1827420"/>
                    <a:gd name="connsiteY13" fmla="*/ 3125865 h 3477032"/>
                    <a:gd name="connsiteX14" fmla="*/ 1506594 w 1827420"/>
                    <a:gd name="connsiteY14" fmla="*/ 3425909 h 3477032"/>
                    <a:gd name="connsiteX15" fmla="*/ 1250220 w 1827420"/>
                    <a:gd name="connsiteY15" fmla="*/ 3386927 h 3477032"/>
                    <a:gd name="connsiteX16" fmla="*/ 878744 w 1827420"/>
                    <a:gd name="connsiteY16" fmla="*/ 3426802 h 3477032"/>
                    <a:gd name="connsiteX17" fmla="*/ 714438 w 1827420"/>
                    <a:gd name="connsiteY17" fmla="*/ 3477032 h 3477032"/>
                    <a:gd name="connsiteX18" fmla="*/ 542988 w 1827420"/>
                    <a:gd name="connsiteY18" fmla="*/ 3431566 h 3477032"/>
                    <a:gd name="connsiteX19" fmla="*/ 306457 w 1827420"/>
                    <a:gd name="connsiteY19" fmla="*/ 3425909 h 3477032"/>
                    <a:gd name="connsiteX20" fmla="*/ 6413 w 1827420"/>
                    <a:gd name="connsiteY20" fmla="*/ 3125865 h 3477032"/>
                    <a:gd name="connsiteX21" fmla="*/ 4825 w 1827420"/>
                    <a:gd name="connsiteY21" fmla="*/ 2819584 h 3477032"/>
                    <a:gd name="connsiteX22" fmla="*/ 7207 w 1827420"/>
                    <a:gd name="connsiteY22" fmla="*/ 2495735 h 3477032"/>
                    <a:gd name="connsiteX23" fmla="*/ 2444 w 1827420"/>
                    <a:gd name="connsiteY23" fmla="*/ 2108313 h 3477032"/>
                    <a:gd name="connsiteX24" fmla="*/ 4825 w 1827420"/>
                    <a:gd name="connsiteY24" fmla="*/ 1757546 h 3477032"/>
                    <a:gd name="connsiteX25" fmla="*/ 4825 w 1827420"/>
                    <a:gd name="connsiteY25" fmla="*/ 1062222 h 3477032"/>
                    <a:gd name="connsiteX26" fmla="*/ 63 w 1827420"/>
                    <a:gd name="connsiteY26" fmla="*/ 738371 h 3477032"/>
                    <a:gd name="connsiteX27" fmla="*/ 6413 w 1827420"/>
                    <a:gd name="connsiteY27" fmla="*/ 341503 h 3477032"/>
                    <a:gd name="connsiteX0" fmla="*/ 6413 w 1827980"/>
                    <a:gd name="connsiteY0" fmla="*/ 341503 h 3477032"/>
                    <a:gd name="connsiteX1" fmla="*/ 306457 w 1827980"/>
                    <a:gd name="connsiteY1" fmla="*/ 9561 h 3477032"/>
                    <a:gd name="connsiteX2" fmla="*/ 577119 w 1827980"/>
                    <a:gd name="connsiteY2" fmla="*/ 0 h 3477032"/>
                    <a:gd name="connsiteX3" fmla="*/ 839850 w 1827980"/>
                    <a:gd name="connsiteY3" fmla="*/ 71768 h 3477032"/>
                    <a:gd name="connsiteX4" fmla="*/ 1077975 w 1827980"/>
                    <a:gd name="connsiteY4" fmla="*/ 36696 h 3477032"/>
                    <a:gd name="connsiteX5" fmla="*/ 1348643 w 1827980"/>
                    <a:gd name="connsiteY5" fmla="*/ 7973 h 3477032"/>
                    <a:gd name="connsiteX6" fmla="*/ 1506594 w 1827980"/>
                    <a:gd name="connsiteY6" fmla="*/ 41459 h 3477032"/>
                    <a:gd name="connsiteX7" fmla="*/ 1806638 w 1827980"/>
                    <a:gd name="connsiteY7" fmla="*/ 341503 h 3477032"/>
                    <a:gd name="connsiteX8" fmla="*/ 1802669 w 1827980"/>
                    <a:gd name="connsiteY8" fmla="*/ 520963 h 3477032"/>
                    <a:gd name="connsiteX9" fmla="*/ 1800288 w 1827980"/>
                    <a:gd name="connsiteY9" fmla="*/ 1109846 h 3477032"/>
                    <a:gd name="connsiteX10" fmla="*/ 1800288 w 1827980"/>
                    <a:gd name="connsiteY10" fmla="*/ 1700397 h 3477032"/>
                    <a:gd name="connsiteX11" fmla="*/ 1805050 w 1827980"/>
                    <a:gd name="connsiteY11" fmla="*/ 2138546 h 3477032"/>
                    <a:gd name="connsiteX12" fmla="*/ 1805050 w 1827980"/>
                    <a:gd name="connsiteY12" fmla="*/ 2637022 h 3477032"/>
                    <a:gd name="connsiteX13" fmla="*/ 1806638 w 1827980"/>
                    <a:gd name="connsiteY13" fmla="*/ 3125865 h 3477032"/>
                    <a:gd name="connsiteX14" fmla="*/ 1506594 w 1827980"/>
                    <a:gd name="connsiteY14" fmla="*/ 3425909 h 3477032"/>
                    <a:gd name="connsiteX15" fmla="*/ 1250220 w 1827980"/>
                    <a:gd name="connsiteY15" fmla="*/ 3386927 h 3477032"/>
                    <a:gd name="connsiteX16" fmla="*/ 878744 w 1827980"/>
                    <a:gd name="connsiteY16" fmla="*/ 3426802 h 3477032"/>
                    <a:gd name="connsiteX17" fmla="*/ 714438 w 1827980"/>
                    <a:gd name="connsiteY17" fmla="*/ 3477032 h 3477032"/>
                    <a:gd name="connsiteX18" fmla="*/ 542988 w 1827980"/>
                    <a:gd name="connsiteY18" fmla="*/ 3431566 h 3477032"/>
                    <a:gd name="connsiteX19" fmla="*/ 306457 w 1827980"/>
                    <a:gd name="connsiteY19" fmla="*/ 3425909 h 3477032"/>
                    <a:gd name="connsiteX20" fmla="*/ 6413 w 1827980"/>
                    <a:gd name="connsiteY20" fmla="*/ 3125865 h 3477032"/>
                    <a:gd name="connsiteX21" fmla="*/ 4825 w 1827980"/>
                    <a:gd name="connsiteY21" fmla="*/ 2819584 h 3477032"/>
                    <a:gd name="connsiteX22" fmla="*/ 7207 w 1827980"/>
                    <a:gd name="connsiteY22" fmla="*/ 2495735 h 3477032"/>
                    <a:gd name="connsiteX23" fmla="*/ 2444 w 1827980"/>
                    <a:gd name="connsiteY23" fmla="*/ 2108313 h 3477032"/>
                    <a:gd name="connsiteX24" fmla="*/ 4825 w 1827980"/>
                    <a:gd name="connsiteY24" fmla="*/ 1757546 h 3477032"/>
                    <a:gd name="connsiteX25" fmla="*/ 4825 w 1827980"/>
                    <a:gd name="connsiteY25" fmla="*/ 1062222 h 3477032"/>
                    <a:gd name="connsiteX26" fmla="*/ 63 w 1827980"/>
                    <a:gd name="connsiteY26" fmla="*/ 738371 h 3477032"/>
                    <a:gd name="connsiteX27" fmla="*/ 6413 w 1827980"/>
                    <a:gd name="connsiteY27" fmla="*/ 341503 h 3477032"/>
                    <a:gd name="connsiteX0" fmla="*/ 6413 w 1809416"/>
                    <a:gd name="connsiteY0" fmla="*/ 341503 h 3477032"/>
                    <a:gd name="connsiteX1" fmla="*/ 306457 w 1809416"/>
                    <a:gd name="connsiteY1" fmla="*/ 9561 h 3477032"/>
                    <a:gd name="connsiteX2" fmla="*/ 577119 w 1809416"/>
                    <a:gd name="connsiteY2" fmla="*/ 0 h 3477032"/>
                    <a:gd name="connsiteX3" fmla="*/ 839850 w 1809416"/>
                    <a:gd name="connsiteY3" fmla="*/ 71768 h 3477032"/>
                    <a:gd name="connsiteX4" fmla="*/ 1077975 w 1809416"/>
                    <a:gd name="connsiteY4" fmla="*/ 36696 h 3477032"/>
                    <a:gd name="connsiteX5" fmla="*/ 1348643 w 1809416"/>
                    <a:gd name="connsiteY5" fmla="*/ 7973 h 3477032"/>
                    <a:gd name="connsiteX6" fmla="*/ 1506594 w 1809416"/>
                    <a:gd name="connsiteY6" fmla="*/ 41459 h 3477032"/>
                    <a:gd name="connsiteX7" fmla="*/ 1778063 w 1809416"/>
                    <a:gd name="connsiteY7" fmla="*/ 245812 h 3477032"/>
                    <a:gd name="connsiteX8" fmla="*/ 1802669 w 1809416"/>
                    <a:gd name="connsiteY8" fmla="*/ 520963 h 3477032"/>
                    <a:gd name="connsiteX9" fmla="*/ 1800288 w 1809416"/>
                    <a:gd name="connsiteY9" fmla="*/ 1109846 h 3477032"/>
                    <a:gd name="connsiteX10" fmla="*/ 1800288 w 1809416"/>
                    <a:gd name="connsiteY10" fmla="*/ 1700397 h 3477032"/>
                    <a:gd name="connsiteX11" fmla="*/ 1805050 w 1809416"/>
                    <a:gd name="connsiteY11" fmla="*/ 2138546 h 3477032"/>
                    <a:gd name="connsiteX12" fmla="*/ 1805050 w 1809416"/>
                    <a:gd name="connsiteY12" fmla="*/ 2637022 h 3477032"/>
                    <a:gd name="connsiteX13" fmla="*/ 1806638 w 1809416"/>
                    <a:gd name="connsiteY13" fmla="*/ 3125865 h 3477032"/>
                    <a:gd name="connsiteX14" fmla="*/ 1506594 w 1809416"/>
                    <a:gd name="connsiteY14" fmla="*/ 3425909 h 3477032"/>
                    <a:gd name="connsiteX15" fmla="*/ 1250220 w 1809416"/>
                    <a:gd name="connsiteY15" fmla="*/ 3386927 h 3477032"/>
                    <a:gd name="connsiteX16" fmla="*/ 878744 w 1809416"/>
                    <a:gd name="connsiteY16" fmla="*/ 3426802 h 3477032"/>
                    <a:gd name="connsiteX17" fmla="*/ 714438 w 1809416"/>
                    <a:gd name="connsiteY17" fmla="*/ 3477032 h 3477032"/>
                    <a:gd name="connsiteX18" fmla="*/ 542988 w 1809416"/>
                    <a:gd name="connsiteY18" fmla="*/ 3431566 h 3477032"/>
                    <a:gd name="connsiteX19" fmla="*/ 306457 w 1809416"/>
                    <a:gd name="connsiteY19" fmla="*/ 3425909 h 3477032"/>
                    <a:gd name="connsiteX20" fmla="*/ 6413 w 1809416"/>
                    <a:gd name="connsiteY20" fmla="*/ 3125865 h 3477032"/>
                    <a:gd name="connsiteX21" fmla="*/ 4825 w 1809416"/>
                    <a:gd name="connsiteY21" fmla="*/ 2819584 h 3477032"/>
                    <a:gd name="connsiteX22" fmla="*/ 7207 w 1809416"/>
                    <a:gd name="connsiteY22" fmla="*/ 2495735 h 3477032"/>
                    <a:gd name="connsiteX23" fmla="*/ 2444 w 1809416"/>
                    <a:gd name="connsiteY23" fmla="*/ 2108313 h 3477032"/>
                    <a:gd name="connsiteX24" fmla="*/ 4825 w 1809416"/>
                    <a:gd name="connsiteY24" fmla="*/ 1757546 h 3477032"/>
                    <a:gd name="connsiteX25" fmla="*/ 4825 w 1809416"/>
                    <a:gd name="connsiteY25" fmla="*/ 1062222 h 3477032"/>
                    <a:gd name="connsiteX26" fmla="*/ 63 w 1809416"/>
                    <a:gd name="connsiteY26" fmla="*/ 738371 h 3477032"/>
                    <a:gd name="connsiteX27" fmla="*/ 6413 w 1809416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45812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45812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440088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440088 h 3477032"/>
                    <a:gd name="connsiteX16" fmla="*/ 878744 w 1810315"/>
                    <a:gd name="connsiteY16" fmla="*/ 3458698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810315" h="3477032">
                      <a:moveTo>
                        <a:pt x="6413" y="341503"/>
                      </a:moveTo>
                      <a:cubicBezTo>
                        <a:pt x="6413" y="175793"/>
                        <a:pt x="140747" y="9561"/>
                        <a:pt x="306457" y="9561"/>
                      </a:cubicBezTo>
                      <a:lnTo>
                        <a:pt x="577119" y="0"/>
                      </a:lnTo>
                      <a:lnTo>
                        <a:pt x="839850" y="71768"/>
                      </a:lnTo>
                      <a:lnTo>
                        <a:pt x="1077975" y="36696"/>
                      </a:lnTo>
                      <a:lnTo>
                        <a:pt x="1348643" y="7973"/>
                      </a:lnTo>
                      <a:lnTo>
                        <a:pt x="1506594" y="41459"/>
                      </a:lnTo>
                      <a:cubicBezTo>
                        <a:pt x="1672304" y="41459"/>
                        <a:pt x="1754250" y="72130"/>
                        <a:pt x="1778063" y="213916"/>
                      </a:cubicBezTo>
                      <a:cubicBezTo>
                        <a:pt x="1830187" y="324402"/>
                        <a:pt x="1803727" y="392906"/>
                        <a:pt x="1802669" y="520963"/>
                      </a:cubicBezTo>
                      <a:cubicBezTo>
                        <a:pt x="1801611" y="649020"/>
                        <a:pt x="1801082" y="888022"/>
                        <a:pt x="1800288" y="1109846"/>
                      </a:cubicBezTo>
                      <a:cubicBezTo>
                        <a:pt x="1799494" y="1331670"/>
                        <a:pt x="1799494" y="1528947"/>
                        <a:pt x="1800288" y="1700397"/>
                      </a:cubicBezTo>
                      <a:cubicBezTo>
                        <a:pt x="1800023" y="1999904"/>
                        <a:pt x="1804256" y="1982442"/>
                        <a:pt x="1805050" y="2138546"/>
                      </a:cubicBezTo>
                      <a:cubicBezTo>
                        <a:pt x="1805844" y="2294650"/>
                        <a:pt x="1804785" y="2472469"/>
                        <a:pt x="1805050" y="2637022"/>
                      </a:cubicBezTo>
                      <a:cubicBezTo>
                        <a:pt x="1805579" y="2799970"/>
                        <a:pt x="1806109" y="2962917"/>
                        <a:pt x="1806638" y="3125865"/>
                      </a:cubicBezTo>
                      <a:cubicBezTo>
                        <a:pt x="1806638" y="3291575"/>
                        <a:pt x="1672304" y="3425909"/>
                        <a:pt x="1506594" y="3425909"/>
                      </a:cubicBezTo>
                      <a:lnTo>
                        <a:pt x="1250220" y="3440088"/>
                      </a:lnTo>
                      <a:lnTo>
                        <a:pt x="878744" y="3458698"/>
                      </a:lnTo>
                      <a:lnTo>
                        <a:pt x="714438" y="3477032"/>
                      </a:lnTo>
                      <a:lnTo>
                        <a:pt x="542988" y="3431566"/>
                      </a:lnTo>
                      <a:lnTo>
                        <a:pt x="306457" y="3425909"/>
                      </a:lnTo>
                      <a:cubicBezTo>
                        <a:pt x="140747" y="3425909"/>
                        <a:pt x="6413" y="3291575"/>
                        <a:pt x="6413" y="3125865"/>
                      </a:cubicBezTo>
                      <a:cubicBezTo>
                        <a:pt x="-996" y="3005761"/>
                        <a:pt x="5883" y="2924606"/>
                        <a:pt x="4825" y="2819584"/>
                      </a:cubicBezTo>
                      <a:cubicBezTo>
                        <a:pt x="3767" y="2714562"/>
                        <a:pt x="7207" y="2611622"/>
                        <a:pt x="7207" y="2495735"/>
                      </a:cubicBezTo>
                      <a:cubicBezTo>
                        <a:pt x="6942" y="2328801"/>
                        <a:pt x="1650" y="2231344"/>
                        <a:pt x="2444" y="2108313"/>
                      </a:cubicBezTo>
                      <a:cubicBezTo>
                        <a:pt x="3238" y="1985282"/>
                        <a:pt x="4825" y="1934552"/>
                        <a:pt x="4825" y="1757546"/>
                      </a:cubicBezTo>
                      <a:cubicBezTo>
                        <a:pt x="4825" y="1580540"/>
                        <a:pt x="5619" y="1232084"/>
                        <a:pt x="4825" y="1062222"/>
                      </a:cubicBezTo>
                      <a:cubicBezTo>
                        <a:pt x="4031" y="892360"/>
                        <a:pt x="-202" y="858491"/>
                        <a:pt x="63" y="738371"/>
                      </a:cubicBezTo>
                      <a:cubicBezTo>
                        <a:pt x="328" y="618251"/>
                        <a:pt x="-1790" y="462418"/>
                        <a:pt x="6413" y="34150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72000" anchor="b" anchorCtr="0"/>
                <a:lstStyle/>
                <a:p>
                  <a:pPr algn="ctr"/>
                  <a:r>
                    <a:rPr lang="fr-BE" sz="800" b="1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NETWORK</a:t>
                  </a:r>
                </a:p>
                <a:p>
                  <a:pPr algn="ctr"/>
                  <a:endParaRPr lang="fr-BE" sz="8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126" name="VPDC - C  FOD"/>
                <p:cNvSpPr/>
                <p:nvPr/>
              </p:nvSpPr>
              <p:spPr>
                <a:xfrm rot="709789">
                  <a:off x="4614089" y="3949003"/>
                  <a:ext cx="759391" cy="170123"/>
                </a:xfrm>
                <a:custGeom>
                  <a:avLst/>
                  <a:gdLst>
                    <a:gd name="connsiteX0" fmla="*/ 0 w 1800225"/>
                    <a:gd name="connsiteY0" fmla="*/ 300044 h 3384450"/>
                    <a:gd name="connsiteX1" fmla="*/ 300044 w 1800225"/>
                    <a:gd name="connsiteY1" fmla="*/ 0 h 3384450"/>
                    <a:gd name="connsiteX2" fmla="*/ 1500181 w 1800225"/>
                    <a:gd name="connsiteY2" fmla="*/ 0 h 3384450"/>
                    <a:gd name="connsiteX3" fmla="*/ 1800225 w 1800225"/>
                    <a:gd name="connsiteY3" fmla="*/ 300044 h 3384450"/>
                    <a:gd name="connsiteX4" fmla="*/ 1800225 w 1800225"/>
                    <a:gd name="connsiteY4" fmla="*/ 3084406 h 3384450"/>
                    <a:gd name="connsiteX5" fmla="*/ 1500181 w 1800225"/>
                    <a:gd name="connsiteY5" fmla="*/ 3384450 h 3384450"/>
                    <a:gd name="connsiteX6" fmla="*/ 300044 w 1800225"/>
                    <a:gd name="connsiteY6" fmla="*/ 3384450 h 3384450"/>
                    <a:gd name="connsiteX7" fmla="*/ 0 w 1800225"/>
                    <a:gd name="connsiteY7" fmla="*/ 3084406 h 3384450"/>
                    <a:gd name="connsiteX8" fmla="*/ 0 w 1800225"/>
                    <a:gd name="connsiteY8" fmla="*/ 300044 h 3384450"/>
                    <a:gd name="connsiteX0" fmla="*/ 0 w 1800225"/>
                    <a:gd name="connsiteY0" fmla="*/ 301632 h 3386038"/>
                    <a:gd name="connsiteX1" fmla="*/ 300044 w 1800225"/>
                    <a:gd name="connsiteY1" fmla="*/ 1588 h 3386038"/>
                    <a:gd name="connsiteX2" fmla="*/ 592137 w 1800225"/>
                    <a:gd name="connsiteY2" fmla="*/ 0 h 3386038"/>
                    <a:gd name="connsiteX3" fmla="*/ 1500181 w 1800225"/>
                    <a:gd name="connsiteY3" fmla="*/ 1588 h 3386038"/>
                    <a:gd name="connsiteX4" fmla="*/ 1800225 w 1800225"/>
                    <a:gd name="connsiteY4" fmla="*/ 301632 h 3386038"/>
                    <a:gd name="connsiteX5" fmla="*/ 1800225 w 1800225"/>
                    <a:gd name="connsiteY5" fmla="*/ 3085994 h 3386038"/>
                    <a:gd name="connsiteX6" fmla="*/ 1500181 w 1800225"/>
                    <a:gd name="connsiteY6" fmla="*/ 3386038 h 3386038"/>
                    <a:gd name="connsiteX7" fmla="*/ 300044 w 1800225"/>
                    <a:gd name="connsiteY7" fmla="*/ 3386038 h 3386038"/>
                    <a:gd name="connsiteX8" fmla="*/ 0 w 1800225"/>
                    <a:gd name="connsiteY8" fmla="*/ 3085994 h 3386038"/>
                    <a:gd name="connsiteX9" fmla="*/ 0 w 1800225"/>
                    <a:gd name="connsiteY9" fmla="*/ 301632 h 3386038"/>
                    <a:gd name="connsiteX0" fmla="*/ 0 w 1800225"/>
                    <a:gd name="connsiteY0" fmla="*/ 301632 h 3386038"/>
                    <a:gd name="connsiteX1" fmla="*/ 300044 w 1800225"/>
                    <a:gd name="connsiteY1" fmla="*/ 1588 h 3386038"/>
                    <a:gd name="connsiteX2" fmla="*/ 592137 w 1800225"/>
                    <a:gd name="connsiteY2" fmla="*/ 0 h 3386038"/>
                    <a:gd name="connsiteX3" fmla="*/ 833437 w 1800225"/>
                    <a:gd name="connsiteY3" fmla="*/ 0 h 3386038"/>
                    <a:gd name="connsiteX4" fmla="*/ 1500181 w 1800225"/>
                    <a:gd name="connsiteY4" fmla="*/ 1588 h 3386038"/>
                    <a:gd name="connsiteX5" fmla="*/ 1800225 w 1800225"/>
                    <a:gd name="connsiteY5" fmla="*/ 301632 h 3386038"/>
                    <a:gd name="connsiteX6" fmla="*/ 1800225 w 1800225"/>
                    <a:gd name="connsiteY6" fmla="*/ 3085994 h 3386038"/>
                    <a:gd name="connsiteX7" fmla="*/ 1500181 w 1800225"/>
                    <a:gd name="connsiteY7" fmla="*/ 3386038 h 3386038"/>
                    <a:gd name="connsiteX8" fmla="*/ 300044 w 1800225"/>
                    <a:gd name="connsiteY8" fmla="*/ 3386038 h 3386038"/>
                    <a:gd name="connsiteX9" fmla="*/ 0 w 1800225"/>
                    <a:gd name="connsiteY9" fmla="*/ 3085994 h 3386038"/>
                    <a:gd name="connsiteX10" fmla="*/ 0 w 1800225"/>
                    <a:gd name="connsiteY10" fmla="*/ 301632 h 3386038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500181 w 1800225"/>
                    <a:gd name="connsiteY5" fmla="*/ 4763 h 3389213"/>
                    <a:gd name="connsiteX6" fmla="*/ 1800225 w 1800225"/>
                    <a:gd name="connsiteY6" fmla="*/ 304807 h 3389213"/>
                    <a:gd name="connsiteX7" fmla="*/ 1800225 w 1800225"/>
                    <a:gd name="connsiteY7" fmla="*/ 3089169 h 3389213"/>
                    <a:gd name="connsiteX8" fmla="*/ 1500181 w 1800225"/>
                    <a:gd name="connsiteY8" fmla="*/ 3389213 h 3389213"/>
                    <a:gd name="connsiteX9" fmla="*/ 300044 w 1800225"/>
                    <a:gd name="connsiteY9" fmla="*/ 3389213 h 3389213"/>
                    <a:gd name="connsiteX10" fmla="*/ 0 w 1800225"/>
                    <a:gd name="connsiteY10" fmla="*/ 3089169 h 3389213"/>
                    <a:gd name="connsiteX11" fmla="*/ 0 w 1800225"/>
                    <a:gd name="connsiteY11" fmla="*/ 304807 h 3389213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316037 w 1800225"/>
                    <a:gd name="connsiteY5" fmla="*/ 3176 h 3389213"/>
                    <a:gd name="connsiteX6" fmla="*/ 1500181 w 1800225"/>
                    <a:gd name="connsiteY6" fmla="*/ 4763 h 3389213"/>
                    <a:gd name="connsiteX7" fmla="*/ 1800225 w 1800225"/>
                    <a:gd name="connsiteY7" fmla="*/ 304807 h 3389213"/>
                    <a:gd name="connsiteX8" fmla="*/ 1800225 w 1800225"/>
                    <a:gd name="connsiteY8" fmla="*/ 3089169 h 3389213"/>
                    <a:gd name="connsiteX9" fmla="*/ 1500181 w 1800225"/>
                    <a:gd name="connsiteY9" fmla="*/ 3389213 h 3389213"/>
                    <a:gd name="connsiteX10" fmla="*/ 300044 w 1800225"/>
                    <a:gd name="connsiteY10" fmla="*/ 3389213 h 3389213"/>
                    <a:gd name="connsiteX11" fmla="*/ 0 w 1800225"/>
                    <a:gd name="connsiteY11" fmla="*/ 3089169 h 3389213"/>
                    <a:gd name="connsiteX12" fmla="*/ 0 w 1800225"/>
                    <a:gd name="connsiteY12" fmla="*/ 304807 h 3389213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316037 w 1800225"/>
                    <a:gd name="connsiteY5" fmla="*/ 3176 h 3389213"/>
                    <a:gd name="connsiteX6" fmla="*/ 1500181 w 1800225"/>
                    <a:gd name="connsiteY6" fmla="*/ 4763 h 3389213"/>
                    <a:gd name="connsiteX7" fmla="*/ 1800225 w 1800225"/>
                    <a:gd name="connsiteY7" fmla="*/ 304807 h 3389213"/>
                    <a:gd name="connsiteX8" fmla="*/ 1798637 w 1800225"/>
                    <a:gd name="connsiteY8" fmla="*/ 2600326 h 3389213"/>
                    <a:gd name="connsiteX9" fmla="*/ 1800225 w 1800225"/>
                    <a:gd name="connsiteY9" fmla="*/ 3089169 h 3389213"/>
                    <a:gd name="connsiteX10" fmla="*/ 1500181 w 1800225"/>
                    <a:gd name="connsiteY10" fmla="*/ 3389213 h 3389213"/>
                    <a:gd name="connsiteX11" fmla="*/ 300044 w 1800225"/>
                    <a:gd name="connsiteY11" fmla="*/ 3389213 h 3389213"/>
                    <a:gd name="connsiteX12" fmla="*/ 0 w 1800225"/>
                    <a:gd name="connsiteY12" fmla="*/ 3089169 h 3389213"/>
                    <a:gd name="connsiteX13" fmla="*/ 0 w 1800225"/>
                    <a:gd name="connsiteY13" fmla="*/ 304807 h 3389213"/>
                    <a:gd name="connsiteX0" fmla="*/ 0 w 1820499"/>
                    <a:gd name="connsiteY0" fmla="*/ 304807 h 3389213"/>
                    <a:gd name="connsiteX1" fmla="*/ 300044 w 1820499"/>
                    <a:gd name="connsiteY1" fmla="*/ 4763 h 3389213"/>
                    <a:gd name="connsiteX2" fmla="*/ 592137 w 1820499"/>
                    <a:gd name="connsiteY2" fmla="*/ 3175 h 3389213"/>
                    <a:gd name="connsiteX3" fmla="*/ 833437 w 1820499"/>
                    <a:gd name="connsiteY3" fmla="*/ 3175 h 3389213"/>
                    <a:gd name="connsiteX4" fmla="*/ 1071562 w 1820499"/>
                    <a:gd name="connsiteY4" fmla="*/ 0 h 3389213"/>
                    <a:gd name="connsiteX5" fmla="*/ 1316037 w 1820499"/>
                    <a:gd name="connsiteY5" fmla="*/ 3176 h 3389213"/>
                    <a:gd name="connsiteX6" fmla="*/ 1500181 w 1820499"/>
                    <a:gd name="connsiteY6" fmla="*/ 4763 h 3389213"/>
                    <a:gd name="connsiteX7" fmla="*/ 1800225 w 1820499"/>
                    <a:gd name="connsiteY7" fmla="*/ 304807 h 3389213"/>
                    <a:gd name="connsiteX8" fmla="*/ 1793875 w 1820499"/>
                    <a:gd name="connsiteY8" fmla="*/ 1663701 h 3389213"/>
                    <a:gd name="connsiteX9" fmla="*/ 1798637 w 1820499"/>
                    <a:gd name="connsiteY9" fmla="*/ 2600326 h 3389213"/>
                    <a:gd name="connsiteX10" fmla="*/ 1800225 w 1820499"/>
                    <a:gd name="connsiteY10" fmla="*/ 3089169 h 3389213"/>
                    <a:gd name="connsiteX11" fmla="*/ 1500181 w 1820499"/>
                    <a:gd name="connsiteY11" fmla="*/ 3389213 h 3389213"/>
                    <a:gd name="connsiteX12" fmla="*/ 300044 w 1820499"/>
                    <a:gd name="connsiteY12" fmla="*/ 3389213 h 3389213"/>
                    <a:gd name="connsiteX13" fmla="*/ 0 w 1820499"/>
                    <a:gd name="connsiteY13" fmla="*/ 3089169 h 3389213"/>
                    <a:gd name="connsiteX14" fmla="*/ 0 w 1820499"/>
                    <a:gd name="connsiteY14" fmla="*/ 304807 h 3389213"/>
                    <a:gd name="connsiteX0" fmla="*/ 0 w 1800383"/>
                    <a:gd name="connsiteY0" fmla="*/ 304807 h 3389213"/>
                    <a:gd name="connsiteX1" fmla="*/ 300044 w 1800383"/>
                    <a:gd name="connsiteY1" fmla="*/ 4763 h 3389213"/>
                    <a:gd name="connsiteX2" fmla="*/ 592137 w 1800383"/>
                    <a:gd name="connsiteY2" fmla="*/ 3175 h 3389213"/>
                    <a:gd name="connsiteX3" fmla="*/ 833437 w 1800383"/>
                    <a:gd name="connsiteY3" fmla="*/ 3175 h 3389213"/>
                    <a:gd name="connsiteX4" fmla="*/ 1071562 w 1800383"/>
                    <a:gd name="connsiteY4" fmla="*/ 0 h 3389213"/>
                    <a:gd name="connsiteX5" fmla="*/ 1316037 w 1800383"/>
                    <a:gd name="connsiteY5" fmla="*/ 3176 h 3389213"/>
                    <a:gd name="connsiteX6" fmla="*/ 1500181 w 1800383"/>
                    <a:gd name="connsiteY6" fmla="*/ 4763 h 3389213"/>
                    <a:gd name="connsiteX7" fmla="*/ 1800225 w 1800383"/>
                    <a:gd name="connsiteY7" fmla="*/ 304807 h 3389213"/>
                    <a:gd name="connsiteX8" fmla="*/ 1793875 w 1800383"/>
                    <a:gd name="connsiteY8" fmla="*/ 1663701 h 3389213"/>
                    <a:gd name="connsiteX9" fmla="*/ 1798637 w 1800383"/>
                    <a:gd name="connsiteY9" fmla="*/ 2600326 h 3389213"/>
                    <a:gd name="connsiteX10" fmla="*/ 1800225 w 1800383"/>
                    <a:gd name="connsiteY10" fmla="*/ 3089169 h 3389213"/>
                    <a:gd name="connsiteX11" fmla="*/ 1500181 w 1800383"/>
                    <a:gd name="connsiteY11" fmla="*/ 3389213 h 3389213"/>
                    <a:gd name="connsiteX12" fmla="*/ 300044 w 1800383"/>
                    <a:gd name="connsiteY12" fmla="*/ 3389213 h 3389213"/>
                    <a:gd name="connsiteX13" fmla="*/ 0 w 1800383"/>
                    <a:gd name="connsiteY13" fmla="*/ 3089169 h 3389213"/>
                    <a:gd name="connsiteX14" fmla="*/ 0 w 1800383"/>
                    <a:gd name="connsiteY14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9785 w 1810168"/>
                    <a:gd name="connsiteY0" fmla="*/ 304807 h 3389213"/>
                    <a:gd name="connsiteX1" fmla="*/ 309829 w 1810168"/>
                    <a:gd name="connsiteY1" fmla="*/ 4763 h 3389213"/>
                    <a:gd name="connsiteX2" fmla="*/ 601922 w 1810168"/>
                    <a:gd name="connsiteY2" fmla="*/ 3175 h 3389213"/>
                    <a:gd name="connsiteX3" fmla="*/ 843222 w 1810168"/>
                    <a:gd name="connsiteY3" fmla="*/ 3175 h 3389213"/>
                    <a:gd name="connsiteX4" fmla="*/ 1081347 w 1810168"/>
                    <a:gd name="connsiteY4" fmla="*/ 0 h 3389213"/>
                    <a:gd name="connsiteX5" fmla="*/ 1325822 w 1810168"/>
                    <a:gd name="connsiteY5" fmla="*/ 3176 h 3389213"/>
                    <a:gd name="connsiteX6" fmla="*/ 1509966 w 1810168"/>
                    <a:gd name="connsiteY6" fmla="*/ 4763 h 3389213"/>
                    <a:gd name="connsiteX7" fmla="*/ 1810010 w 1810168"/>
                    <a:gd name="connsiteY7" fmla="*/ 304807 h 3389213"/>
                    <a:gd name="connsiteX8" fmla="*/ 1803660 w 1810168"/>
                    <a:gd name="connsiteY8" fmla="*/ 1663701 h 3389213"/>
                    <a:gd name="connsiteX9" fmla="*/ 1808422 w 1810168"/>
                    <a:gd name="connsiteY9" fmla="*/ 2600326 h 3389213"/>
                    <a:gd name="connsiteX10" fmla="*/ 1810010 w 1810168"/>
                    <a:gd name="connsiteY10" fmla="*/ 3089169 h 3389213"/>
                    <a:gd name="connsiteX11" fmla="*/ 1509966 w 1810168"/>
                    <a:gd name="connsiteY11" fmla="*/ 3389213 h 3389213"/>
                    <a:gd name="connsiteX12" fmla="*/ 309829 w 1810168"/>
                    <a:gd name="connsiteY12" fmla="*/ 3389213 h 3389213"/>
                    <a:gd name="connsiteX13" fmla="*/ 9785 w 1810168"/>
                    <a:gd name="connsiteY13" fmla="*/ 3089169 h 3389213"/>
                    <a:gd name="connsiteX14" fmla="*/ 3435 w 1810168"/>
                    <a:gd name="connsiteY14" fmla="*/ 2459039 h 3389213"/>
                    <a:gd name="connsiteX15" fmla="*/ 9785 w 1810168"/>
                    <a:gd name="connsiteY15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22521 w 1822904"/>
                    <a:gd name="connsiteY0" fmla="*/ 304807 h 3389213"/>
                    <a:gd name="connsiteX1" fmla="*/ 322565 w 1822904"/>
                    <a:gd name="connsiteY1" fmla="*/ 4763 h 3389213"/>
                    <a:gd name="connsiteX2" fmla="*/ 614658 w 1822904"/>
                    <a:gd name="connsiteY2" fmla="*/ 3175 h 3389213"/>
                    <a:gd name="connsiteX3" fmla="*/ 855958 w 1822904"/>
                    <a:gd name="connsiteY3" fmla="*/ 3175 h 3389213"/>
                    <a:gd name="connsiteX4" fmla="*/ 1094083 w 1822904"/>
                    <a:gd name="connsiteY4" fmla="*/ 0 h 3389213"/>
                    <a:gd name="connsiteX5" fmla="*/ 1338558 w 1822904"/>
                    <a:gd name="connsiteY5" fmla="*/ 3176 h 3389213"/>
                    <a:gd name="connsiteX6" fmla="*/ 1522702 w 1822904"/>
                    <a:gd name="connsiteY6" fmla="*/ 4763 h 3389213"/>
                    <a:gd name="connsiteX7" fmla="*/ 1822746 w 1822904"/>
                    <a:gd name="connsiteY7" fmla="*/ 304807 h 3389213"/>
                    <a:gd name="connsiteX8" fmla="*/ 1816396 w 1822904"/>
                    <a:gd name="connsiteY8" fmla="*/ 1663701 h 3389213"/>
                    <a:gd name="connsiteX9" fmla="*/ 1821158 w 1822904"/>
                    <a:gd name="connsiteY9" fmla="*/ 2600326 h 3389213"/>
                    <a:gd name="connsiteX10" fmla="*/ 1822746 w 1822904"/>
                    <a:gd name="connsiteY10" fmla="*/ 3089169 h 3389213"/>
                    <a:gd name="connsiteX11" fmla="*/ 1522702 w 1822904"/>
                    <a:gd name="connsiteY11" fmla="*/ 3389213 h 3389213"/>
                    <a:gd name="connsiteX12" fmla="*/ 322565 w 1822904"/>
                    <a:gd name="connsiteY12" fmla="*/ 3389213 h 3389213"/>
                    <a:gd name="connsiteX13" fmla="*/ 22521 w 1822904"/>
                    <a:gd name="connsiteY13" fmla="*/ 3089169 h 3389213"/>
                    <a:gd name="connsiteX14" fmla="*/ 16171 w 1822904"/>
                    <a:gd name="connsiteY14" fmla="*/ 2459039 h 3389213"/>
                    <a:gd name="connsiteX15" fmla="*/ 20933 w 1822904"/>
                    <a:gd name="connsiteY15" fmla="*/ 1025526 h 3389213"/>
                    <a:gd name="connsiteX16" fmla="*/ 22521 w 1822904"/>
                    <a:gd name="connsiteY16" fmla="*/ 304807 h 3389213"/>
                    <a:gd name="connsiteX0" fmla="*/ 6363 w 1806746"/>
                    <a:gd name="connsiteY0" fmla="*/ 304807 h 3389213"/>
                    <a:gd name="connsiteX1" fmla="*/ 306407 w 1806746"/>
                    <a:gd name="connsiteY1" fmla="*/ 4763 h 3389213"/>
                    <a:gd name="connsiteX2" fmla="*/ 598500 w 1806746"/>
                    <a:gd name="connsiteY2" fmla="*/ 3175 h 3389213"/>
                    <a:gd name="connsiteX3" fmla="*/ 839800 w 1806746"/>
                    <a:gd name="connsiteY3" fmla="*/ 3175 h 3389213"/>
                    <a:gd name="connsiteX4" fmla="*/ 1077925 w 1806746"/>
                    <a:gd name="connsiteY4" fmla="*/ 0 h 3389213"/>
                    <a:gd name="connsiteX5" fmla="*/ 1322400 w 1806746"/>
                    <a:gd name="connsiteY5" fmla="*/ 3176 h 3389213"/>
                    <a:gd name="connsiteX6" fmla="*/ 1506544 w 1806746"/>
                    <a:gd name="connsiteY6" fmla="*/ 4763 h 3389213"/>
                    <a:gd name="connsiteX7" fmla="*/ 1806588 w 1806746"/>
                    <a:gd name="connsiteY7" fmla="*/ 304807 h 3389213"/>
                    <a:gd name="connsiteX8" fmla="*/ 1800238 w 1806746"/>
                    <a:gd name="connsiteY8" fmla="*/ 1663701 h 3389213"/>
                    <a:gd name="connsiteX9" fmla="*/ 1805000 w 1806746"/>
                    <a:gd name="connsiteY9" fmla="*/ 2600326 h 3389213"/>
                    <a:gd name="connsiteX10" fmla="*/ 1806588 w 1806746"/>
                    <a:gd name="connsiteY10" fmla="*/ 3089169 h 3389213"/>
                    <a:gd name="connsiteX11" fmla="*/ 1506544 w 1806746"/>
                    <a:gd name="connsiteY11" fmla="*/ 3389213 h 3389213"/>
                    <a:gd name="connsiteX12" fmla="*/ 306407 w 1806746"/>
                    <a:gd name="connsiteY12" fmla="*/ 3389213 h 3389213"/>
                    <a:gd name="connsiteX13" fmla="*/ 6363 w 1806746"/>
                    <a:gd name="connsiteY13" fmla="*/ 3089169 h 3389213"/>
                    <a:gd name="connsiteX14" fmla="*/ 13 w 1806746"/>
                    <a:gd name="connsiteY14" fmla="*/ 2459039 h 3389213"/>
                    <a:gd name="connsiteX15" fmla="*/ 4775 w 1806746"/>
                    <a:gd name="connsiteY15" fmla="*/ 1025526 h 3389213"/>
                    <a:gd name="connsiteX16" fmla="*/ 6363 w 1806746"/>
                    <a:gd name="connsiteY16" fmla="*/ 304807 h 3389213"/>
                    <a:gd name="connsiteX0" fmla="*/ 6363 w 1806746"/>
                    <a:gd name="connsiteY0" fmla="*/ 304807 h 3389213"/>
                    <a:gd name="connsiteX1" fmla="*/ 306407 w 1806746"/>
                    <a:gd name="connsiteY1" fmla="*/ 4763 h 3389213"/>
                    <a:gd name="connsiteX2" fmla="*/ 598500 w 1806746"/>
                    <a:gd name="connsiteY2" fmla="*/ 3175 h 3389213"/>
                    <a:gd name="connsiteX3" fmla="*/ 839800 w 1806746"/>
                    <a:gd name="connsiteY3" fmla="*/ 3175 h 3389213"/>
                    <a:gd name="connsiteX4" fmla="*/ 1077925 w 1806746"/>
                    <a:gd name="connsiteY4" fmla="*/ 0 h 3389213"/>
                    <a:gd name="connsiteX5" fmla="*/ 1322400 w 1806746"/>
                    <a:gd name="connsiteY5" fmla="*/ 3176 h 3389213"/>
                    <a:gd name="connsiteX6" fmla="*/ 1506544 w 1806746"/>
                    <a:gd name="connsiteY6" fmla="*/ 4763 h 3389213"/>
                    <a:gd name="connsiteX7" fmla="*/ 1806588 w 1806746"/>
                    <a:gd name="connsiteY7" fmla="*/ 304807 h 3389213"/>
                    <a:gd name="connsiteX8" fmla="*/ 1800238 w 1806746"/>
                    <a:gd name="connsiteY8" fmla="*/ 1663701 h 3389213"/>
                    <a:gd name="connsiteX9" fmla="*/ 1805000 w 1806746"/>
                    <a:gd name="connsiteY9" fmla="*/ 2600326 h 3389213"/>
                    <a:gd name="connsiteX10" fmla="*/ 1806588 w 1806746"/>
                    <a:gd name="connsiteY10" fmla="*/ 3089169 h 3389213"/>
                    <a:gd name="connsiteX11" fmla="*/ 1506544 w 1806746"/>
                    <a:gd name="connsiteY11" fmla="*/ 3389213 h 3389213"/>
                    <a:gd name="connsiteX12" fmla="*/ 542938 w 1806746"/>
                    <a:gd name="connsiteY12" fmla="*/ 3387726 h 3389213"/>
                    <a:gd name="connsiteX13" fmla="*/ 306407 w 1806746"/>
                    <a:gd name="connsiteY13" fmla="*/ 3389213 h 3389213"/>
                    <a:gd name="connsiteX14" fmla="*/ 6363 w 1806746"/>
                    <a:gd name="connsiteY14" fmla="*/ 3089169 h 3389213"/>
                    <a:gd name="connsiteX15" fmla="*/ 13 w 1806746"/>
                    <a:gd name="connsiteY15" fmla="*/ 2459039 h 3389213"/>
                    <a:gd name="connsiteX16" fmla="*/ 4775 w 1806746"/>
                    <a:gd name="connsiteY16" fmla="*/ 1025526 h 3389213"/>
                    <a:gd name="connsiteX17" fmla="*/ 6363 w 1806746"/>
                    <a:gd name="connsiteY17" fmla="*/ 304807 h 3389213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6493"/>
                    <a:gd name="connsiteX1" fmla="*/ 306407 w 1806746"/>
                    <a:gd name="connsiteY1" fmla="*/ 4763 h 3396493"/>
                    <a:gd name="connsiteX2" fmla="*/ 598500 w 1806746"/>
                    <a:gd name="connsiteY2" fmla="*/ 3175 h 3396493"/>
                    <a:gd name="connsiteX3" fmla="*/ 839800 w 1806746"/>
                    <a:gd name="connsiteY3" fmla="*/ 3175 h 3396493"/>
                    <a:gd name="connsiteX4" fmla="*/ 1077925 w 1806746"/>
                    <a:gd name="connsiteY4" fmla="*/ 0 h 3396493"/>
                    <a:gd name="connsiteX5" fmla="*/ 1322400 w 1806746"/>
                    <a:gd name="connsiteY5" fmla="*/ 3176 h 3396493"/>
                    <a:gd name="connsiteX6" fmla="*/ 1506544 w 1806746"/>
                    <a:gd name="connsiteY6" fmla="*/ 4763 h 3396493"/>
                    <a:gd name="connsiteX7" fmla="*/ 1806588 w 1806746"/>
                    <a:gd name="connsiteY7" fmla="*/ 304807 h 3396493"/>
                    <a:gd name="connsiteX8" fmla="*/ 1800238 w 1806746"/>
                    <a:gd name="connsiteY8" fmla="*/ 1663701 h 3396493"/>
                    <a:gd name="connsiteX9" fmla="*/ 1805000 w 1806746"/>
                    <a:gd name="connsiteY9" fmla="*/ 2600326 h 3396493"/>
                    <a:gd name="connsiteX10" fmla="*/ 1806588 w 1806746"/>
                    <a:gd name="connsiteY10" fmla="*/ 3089169 h 3396493"/>
                    <a:gd name="connsiteX11" fmla="*/ 1506544 w 1806746"/>
                    <a:gd name="connsiteY11" fmla="*/ 3389213 h 3396493"/>
                    <a:gd name="connsiteX12" fmla="*/ 542938 w 1806746"/>
                    <a:gd name="connsiteY12" fmla="*/ 3394870 h 3396493"/>
                    <a:gd name="connsiteX13" fmla="*/ 306407 w 1806746"/>
                    <a:gd name="connsiteY13" fmla="*/ 3389213 h 3396493"/>
                    <a:gd name="connsiteX14" fmla="*/ 6363 w 1806746"/>
                    <a:gd name="connsiteY14" fmla="*/ 3089169 h 3396493"/>
                    <a:gd name="connsiteX15" fmla="*/ 13 w 1806746"/>
                    <a:gd name="connsiteY15" fmla="*/ 2459039 h 3396493"/>
                    <a:gd name="connsiteX16" fmla="*/ 4775 w 1806746"/>
                    <a:gd name="connsiteY16" fmla="*/ 1025526 h 3396493"/>
                    <a:gd name="connsiteX17" fmla="*/ 6363 w 1806746"/>
                    <a:gd name="connsiteY17" fmla="*/ 304807 h 3396493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714388 w 1806746"/>
                    <a:gd name="connsiteY12" fmla="*/ 3392488 h 3394870"/>
                    <a:gd name="connsiteX13" fmla="*/ 542938 w 1806746"/>
                    <a:gd name="connsiteY13" fmla="*/ 3394870 h 3394870"/>
                    <a:gd name="connsiteX14" fmla="*/ 306407 w 1806746"/>
                    <a:gd name="connsiteY14" fmla="*/ 3389213 h 3394870"/>
                    <a:gd name="connsiteX15" fmla="*/ 6363 w 1806746"/>
                    <a:gd name="connsiteY15" fmla="*/ 3089169 h 3394870"/>
                    <a:gd name="connsiteX16" fmla="*/ 13 w 1806746"/>
                    <a:gd name="connsiteY16" fmla="*/ 2459039 h 3394870"/>
                    <a:gd name="connsiteX17" fmla="*/ 4775 w 1806746"/>
                    <a:gd name="connsiteY17" fmla="*/ 1025526 h 3394870"/>
                    <a:gd name="connsiteX18" fmla="*/ 6363 w 1806746"/>
                    <a:gd name="connsiteY18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1240644 w 1806746"/>
                    <a:gd name="connsiteY12" fmla="*/ 3390106 h 3394870"/>
                    <a:gd name="connsiteX13" fmla="*/ 714388 w 1806746"/>
                    <a:gd name="connsiteY13" fmla="*/ 3392488 h 3394870"/>
                    <a:gd name="connsiteX14" fmla="*/ 542938 w 1806746"/>
                    <a:gd name="connsiteY14" fmla="*/ 3394870 h 3394870"/>
                    <a:gd name="connsiteX15" fmla="*/ 306407 w 1806746"/>
                    <a:gd name="connsiteY15" fmla="*/ 3389213 h 3394870"/>
                    <a:gd name="connsiteX16" fmla="*/ 6363 w 1806746"/>
                    <a:gd name="connsiteY16" fmla="*/ 3089169 h 3394870"/>
                    <a:gd name="connsiteX17" fmla="*/ 13 w 1806746"/>
                    <a:gd name="connsiteY17" fmla="*/ 2459039 h 3394870"/>
                    <a:gd name="connsiteX18" fmla="*/ 4775 w 1806746"/>
                    <a:gd name="connsiteY18" fmla="*/ 1025526 h 3394870"/>
                    <a:gd name="connsiteX19" fmla="*/ 6363 w 1806746"/>
                    <a:gd name="connsiteY19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1240644 w 1806746"/>
                    <a:gd name="connsiteY12" fmla="*/ 3390106 h 3394870"/>
                    <a:gd name="connsiteX13" fmla="*/ 878694 w 1806746"/>
                    <a:gd name="connsiteY13" fmla="*/ 3390106 h 3394870"/>
                    <a:gd name="connsiteX14" fmla="*/ 714388 w 1806746"/>
                    <a:gd name="connsiteY14" fmla="*/ 3392488 h 3394870"/>
                    <a:gd name="connsiteX15" fmla="*/ 542938 w 1806746"/>
                    <a:gd name="connsiteY15" fmla="*/ 3394870 h 3394870"/>
                    <a:gd name="connsiteX16" fmla="*/ 306407 w 1806746"/>
                    <a:gd name="connsiteY16" fmla="*/ 3389213 h 3394870"/>
                    <a:gd name="connsiteX17" fmla="*/ 6363 w 1806746"/>
                    <a:gd name="connsiteY17" fmla="*/ 3089169 h 3394870"/>
                    <a:gd name="connsiteX18" fmla="*/ 13 w 1806746"/>
                    <a:gd name="connsiteY18" fmla="*/ 2459039 h 3394870"/>
                    <a:gd name="connsiteX19" fmla="*/ 4775 w 1806746"/>
                    <a:gd name="connsiteY19" fmla="*/ 1025526 h 3394870"/>
                    <a:gd name="connsiteX20" fmla="*/ 6363 w 1806746"/>
                    <a:gd name="connsiteY20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101850 h 3394870"/>
                    <a:gd name="connsiteX10" fmla="*/ 1805000 w 1806746"/>
                    <a:gd name="connsiteY10" fmla="*/ 2600326 h 3394870"/>
                    <a:gd name="connsiteX11" fmla="*/ 1806588 w 1806746"/>
                    <a:gd name="connsiteY11" fmla="*/ 3089169 h 3394870"/>
                    <a:gd name="connsiteX12" fmla="*/ 1506544 w 1806746"/>
                    <a:gd name="connsiteY12" fmla="*/ 3389213 h 3394870"/>
                    <a:gd name="connsiteX13" fmla="*/ 1240644 w 1806746"/>
                    <a:gd name="connsiteY13" fmla="*/ 3390106 h 3394870"/>
                    <a:gd name="connsiteX14" fmla="*/ 878694 w 1806746"/>
                    <a:gd name="connsiteY14" fmla="*/ 3390106 h 3394870"/>
                    <a:gd name="connsiteX15" fmla="*/ 714388 w 1806746"/>
                    <a:gd name="connsiteY15" fmla="*/ 3392488 h 3394870"/>
                    <a:gd name="connsiteX16" fmla="*/ 542938 w 1806746"/>
                    <a:gd name="connsiteY16" fmla="*/ 3394870 h 3394870"/>
                    <a:gd name="connsiteX17" fmla="*/ 306407 w 1806746"/>
                    <a:gd name="connsiteY17" fmla="*/ 3389213 h 3394870"/>
                    <a:gd name="connsiteX18" fmla="*/ 6363 w 1806746"/>
                    <a:gd name="connsiteY18" fmla="*/ 3089169 h 3394870"/>
                    <a:gd name="connsiteX19" fmla="*/ 13 w 1806746"/>
                    <a:gd name="connsiteY19" fmla="*/ 2459039 h 3394870"/>
                    <a:gd name="connsiteX20" fmla="*/ 4775 w 1806746"/>
                    <a:gd name="connsiteY20" fmla="*/ 1025526 h 3394870"/>
                    <a:gd name="connsiteX21" fmla="*/ 6363 w 1806746"/>
                    <a:gd name="connsiteY21" fmla="*/ 304807 h 3394870"/>
                    <a:gd name="connsiteX0" fmla="*/ 6363 w 1827019"/>
                    <a:gd name="connsiteY0" fmla="*/ 304807 h 3394870"/>
                    <a:gd name="connsiteX1" fmla="*/ 306407 w 1827019"/>
                    <a:gd name="connsiteY1" fmla="*/ 4763 h 3394870"/>
                    <a:gd name="connsiteX2" fmla="*/ 598500 w 1827019"/>
                    <a:gd name="connsiteY2" fmla="*/ 3175 h 3394870"/>
                    <a:gd name="connsiteX3" fmla="*/ 839800 w 1827019"/>
                    <a:gd name="connsiteY3" fmla="*/ 3175 h 3394870"/>
                    <a:gd name="connsiteX4" fmla="*/ 1077925 w 1827019"/>
                    <a:gd name="connsiteY4" fmla="*/ 0 h 3394870"/>
                    <a:gd name="connsiteX5" fmla="*/ 1322400 w 1827019"/>
                    <a:gd name="connsiteY5" fmla="*/ 3176 h 3394870"/>
                    <a:gd name="connsiteX6" fmla="*/ 1506544 w 1827019"/>
                    <a:gd name="connsiteY6" fmla="*/ 4763 h 3394870"/>
                    <a:gd name="connsiteX7" fmla="*/ 1806588 w 1827019"/>
                    <a:gd name="connsiteY7" fmla="*/ 304807 h 3394870"/>
                    <a:gd name="connsiteX8" fmla="*/ 1800238 w 1827019"/>
                    <a:gd name="connsiteY8" fmla="*/ 1073150 h 3394870"/>
                    <a:gd name="connsiteX9" fmla="*/ 1800238 w 1827019"/>
                    <a:gd name="connsiteY9" fmla="*/ 1663701 h 3394870"/>
                    <a:gd name="connsiteX10" fmla="*/ 1805000 w 1827019"/>
                    <a:gd name="connsiteY10" fmla="*/ 2101850 h 3394870"/>
                    <a:gd name="connsiteX11" fmla="*/ 1805000 w 1827019"/>
                    <a:gd name="connsiteY11" fmla="*/ 2600326 h 3394870"/>
                    <a:gd name="connsiteX12" fmla="*/ 1806588 w 1827019"/>
                    <a:gd name="connsiteY12" fmla="*/ 3089169 h 3394870"/>
                    <a:gd name="connsiteX13" fmla="*/ 1506544 w 1827019"/>
                    <a:gd name="connsiteY13" fmla="*/ 3389213 h 3394870"/>
                    <a:gd name="connsiteX14" fmla="*/ 1240644 w 1827019"/>
                    <a:gd name="connsiteY14" fmla="*/ 3390106 h 3394870"/>
                    <a:gd name="connsiteX15" fmla="*/ 878694 w 1827019"/>
                    <a:gd name="connsiteY15" fmla="*/ 3390106 h 3394870"/>
                    <a:gd name="connsiteX16" fmla="*/ 714388 w 1827019"/>
                    <a:gd name="connsiteY16" fmla="*/ 3392488 h 3394870"/>
                    <a:gd name="connsiteX17" fmla="*/ 542938 w 1827019"/>
                    <a:gd name="connsiteY17" fmla="*/ 3394870 h 3394870"/>
                    <a:gd name="connsiteX18" fmla="*/ 306407 w 1827019"/>
                    <a:gd name="connsiteY18" fmla="*/ 3389213 h 3394870"/>
                    <a:gd name="connsiteX19" fmla="*/ 6363 w 1827019"/>
                    <a:gd name="connsiteY19" fmla="*/ 3089169 h 3394870"/>
                    <a:gd name="connsiteX20" fmla="*/ 13 w 1827019"/>
                    <a:gd name="connsiteY20" fmla="*/ 2459039 h 3394870"/>
                    <a:gd name="connsiteX21" fmla="*/ 4775 w 1827019"/>
                    <a:gd name="connsiteY21" fmla="*/ 1025526 h 3394870"/>
                    <a:gd name="connsiteX22" fmla="*/ 6363 w 1827019"/>
                    <a:gd name="connsiteY22" fmla="*/ 304807 h 3394870"/>
                    <a:gd name="connsiteX0" fmla="*/ 6363 w 1806588"/>
                    <a:gd name="connsiteY0" fmla="*/ 304807 h 3394870"/>
                    <a:gd name="connsiteX1" fmla="*/ 306407 w 1806588"/>
                    <a:gd name="connsiteY1" fmla="*/ 4763 h 3394870"/>
                    <a:gd name="connsiteX2" fmla="*/ 598500 w 1806588"/>
                    <a:gd name="connsiteY2" fmla="*/ 3175 h 3394870"/>
                    <a:gd name="connsiteX3" fmla="*/ 839800 w 1806588"/>
                    <a:gd name="connsiteY3" fmla="*/ 3175 h 3394870"/>
                    <a:gd name="connsiteX4" fmla="*/ 1077925 w 1806588"/>
                    <a:gd name="connsiteY4" fmla="*/ 0 h 3394870"/>
                    <a:gd name="connsiteX5" fmla="*/ 1322400 w 1806588"/>
                    <a:gd name="connsiteY5" fmla="*/ 3176 h 3394870"/>
                    <a:gd name="connsiteX6" fmla="*/ 1506544 w 1806588"/>
                    <a:gd name="connsiteY6" fmla="*/ 4763 h 3394870"/>
                    <a:gd name="connsiteX7" fmla="*/ 1806588 w 1806588"/>
                    <a:gd name="connsiteY7" fmla="*/ 304807 h 3394870"/>
                    <a:gd name="connsiteX8" fmla="*/ 1800238 w 1806588"/>
                    <a:gd name="connsiteY8" fmla="*/ 1073150 h 3394870"/>
                    <a:gd name="connsiteX9" fmla="*/ 1800238 w 1806588"/>
                    <a:gd name="connsiteY9" fmla="*/ 1663701 h 3394870"/>
                    <a:gd name="connsiteX10" fmla="*/ 1805000 w 1806588"/>
                    <a:gd name="connsiteY10" fmla="*/ 2101850 h 3394870"/>
                    <a:gd name="connsiteX11" fmla="*/ 1805000 w 1806588"/>
                    <a:gd name="connsiteY11" fmla="*/ 2600326 h 3394870"/>
                    <a:gd name="connsiteX12" fmla="*/ 1806588 w 1806588"/>
                    <a:gd name="connsiteY12" fmla="*/ 3089169 h 3394870"/>
                    <a:gd name="connsiteX13" fmla="*/ 1506544 w 1806588"/>
                    <a:gd name="connsiteY13" fmla="*/ 3389213 h 3394870"/>
                    <a:gd name="connsiteX14" fmla="*/ 1240644 w 1806588"/>
                    <a:gd name="connsiteY14" fmla="*/ 3390106 h 3394870"/>
                    <a:gd name="connsiteX15" fmla="*/ 878694 w 1806588"/>
                    <a:gd name="connsiteY15" fmla="*/ 3390106 h 3394870"/>
                    <a:gd name="connsiteX16" fmla="*/ 714388 w 1806588"/>
                    <a:gd name="connsiteY16" fmla="*/ 3392488 h 3394870"/>
                    <a:gd name="connsiteX17" fmla="*/ 542938 w 1806588"/>
                    <a:gd name="connsiteY17" fmla="*/ 3394870 h 3394870"/>
                    <a:gd name="connsiteX18" fmla="*/ 306407 w 1806588"/>
                    <a:gd name="connsiteY18" fmla="*/ 3389213 h 3394870"/>
                    <a:gd name="connsiteX19" fmla="*/ 6363 w 1806588"/>
                    <a:gd name="connsiteY19" fmla="*/ 3089169 h 3394870"/>
                    <a:gd name="connsiteX20" fmla="*/ 13 w 1806588"/>
                    <a:gd name="connsiteY20" fmla="*/ 2459039 h 3394870"/>
                    <a:gd name="connsiteX21" fmla="*/ 4775 w 1806588"/>
                    <a:gd name="connsiteY21" fmla="*/ 1025526 h 3394870"/>
                    <a:gd name="connsiteX22" fmla="*/ 6363 w 1806588"/>
                    <a:gd name="connsiteY22" fmla="*/ 304807 h 3394870"/>
                    <a:gd name="connsiteX0" fmla="*/ 6362 w 1806587"/>
                    <a:gd name="connsiteY0" fmla="*/ 304807 h 3394870"/>
                    <a:gd name="connsiteX1" fmla="*/ 306406 w 1806587"/>
                    <a:gd name="connsiteY1" fmla="*/ 4763 h 3394870"/>
                    <a:gd name="connsiteX2" fmla="*/ 598499 w 1806587"/>
                    <a:gd name="connsiteY2" fmla="*/ 3175 h 3394870"/>
                    <a:gd name="connsiteX3" fmla="*/ 839799 w 1806587"/>
                    <a:gd name="connsiteY3" fmla="*/ 3175 h 3394870"/>
                    <a:gd name="connsiteX4" fmla="*/ 1077924 w 1806587"/>
                    <a:gd name="connsiteY4" fmla="*/ 0 h 3394870"/>
                    <a:gd name="connsiteX5" fmla="*/ 1322399 w 1806587"/>
                    <a:gd name="connsiteY5" fmla="*/ 3176 h 3394870"/>
                    <a:gd name="connsiteX6" fmla="*/ 1506543 w 1806587"/>
                    <a:gd name="connsiteY6" fmla="*/ 4763 h 3394870"/>
                    <a:gd name="connsiteX7" fmla="*/ 1806587 w 1806587"/>
                    <a:gd name="connsiteY7" fmla="*/ 304807 h 3394870"/>
                    <a:gd name="connsiteX8" fmla="*/ 1800237 w 1806587"/>
                    <a:gd name="connsiteY8" fmla="*/ 1073150 h 3394870"/>
                    <a:gd name="connsiteX9" fmla="*/ 1800237 w 1806587"/>
                    <a:gd name="connsiteY9" fmla="*/ 1663701 h 3394870"/>
                    <a:gd name="connsiteX10" fmla="*/ 1804999 w 1806587"/>
                    <a:gd name="connsiteY10" fmla="*/ 2101850 h 3394870"/>
                    <a:gd name="connsiteX11" fmla="*/ 1804999 w 1806587"/>
                    <a:gd name="connsiteY11" fmla="*/ 2600326 h 3394870"/>
                    <a:gd name="connsiteX12" fmla="*/ 1806587 w 1806587"/>
                    <a:gd name="connsiteY12" fmla="*/ 3089169 h 3394870"/>
                    <a:gd name="connsiteX13" fmla="*/ 1506543 w 1806587"/>
                    <a:gd name="connsiteY13" fmla="*/ 3389213 h 3394870"/>
                    <a:gd name="connsiteX14" fmla="*/ 1240643 w 1806587"/>
                    <a:gd name="connsiteY14" fmla="*/ 3390106 h 3394870"/>
                    <a:gd name="connsiteX15" fmla="*/ 878693 w 1806587"/>
                    <a:gd name="connsiteY15" fmla="*/ 3390106 h 3394870"/>
                    <a:gd name="connsiteX16" fmla="*/ 714387 w 1806587"/>
                    <a:gd name="connsiteY16" fmla="*/ 3392488 h 3394870"/>
                    <a:gd name="connsiteX17" fmla="*/ 542937 w 1806587"/>
                    <a:gd name="connsiteY17" fmla="*/ 3394870 h 3394870"/>
                    <a:gd name="connsiteX18" fmla="*/ 306406 w 1806587"/>
                    <a:gd name="connsiteY18" fmla="*/ 3389213 h 3394870"/>
                    <a:gd name="connsiteX19" fmla="*/ 6362 w 1806587"/>
                    <a:gd name="connsiteY19" fmla="*/ 3089169 h 3394870"/>
                    <a:gd name="connsiteX20" fmla="*/ 12 w 1806587"/>
                    <a:gd name="connsiteY20" fmla="*/ 2459039 h 3394870"/>
                    <a:gd name="connsiteX21" fmla="*/ 4774 w 1806587"/>
                    <a:gd name="connsiteY21" fmla="*/ 1720850 h 3394870"/>
                    <a:gd name="connsiteX22" fmla="*/ 4774 w 1806587"/>
                    <a:gd name="connsiteY22" fmla="*/ 1025526 h 3394870"/>
                    <a:gd name="connsiteX23" fmla="*/ 6362 w 1806587"/>
                    <a:gd name="connsiteY23" fmla="*/ 304807 h 3394870"/>
                    <a:gd name="connsiteX0" fmla="*/ 24401 w 1824626"/>
                    <a:gd name="connsiteY0" fmla="*/ 304807 h 3394870"/>
                    <a:gd name="connsiteX1" fmla="*/ 324445 w 1824626"/>
                    <a:gd name="connsiteY1" fmla="*/ 4763 h 3394870"/>
                    <a:gd name="connsiteX2" fmla="*/ 616538 w 1824626"/>
                    <a:gd name="connsiteY2" fmla="*/ 3175 h 3394870"/>
                    <a:gd name="connsiteX3" fmla="*/ 857838 w 1824626"/>
                    <a:gd name="connsiteY3" fmla="*/ 3175 h 3394870"/>
                    <a:gd name="connsiteX4" fmla="*/ 1095963 w 1824626"/>
                    <a:gd name="connsiteY4" fmla="*/ 0 h 3394870"/>
                    <a:gd name="connsiteX5" fmla="*/ 1340438 w 1824626"/>
                    <a:gd name="connsiteY5" fmla="*/ 3176 h 3394870"/>
                    <a:gd name="connsiteX6" fmla="*/ 1524582 w 1824626"/>
                    <a:gd name="connsiteY6" fmla="*/ 4763 h 3394870"/>
                    <a:gd name="connsiteX7" fmla="*/ 1824626 w 1824626"/>
                    <a:gd name="connsiteY7" fmla="*/ 304807 h 3394870"/>
                    <a:gd name="connsiteX8" fmla="*/ 1818276 w 1824626"/>
                    <a:gd name="connsiteY8" fmla="*/ 1073150 h 3394870"/>
                    <a:gd name="connsiteX9" fmla="*/ 1818276 w 1824626"/>
                    <a:gd name="connsiteY9" fmla="*/ 1663701 h 3394870"/>
                    <a:gd name="connsiteX10" fmla="*/ 1823038 w 1824626"/>
                    <a:gd name="connsiteY10" fmla="*/ 2101850 h 3394870"/>
                    <a:gd name="connsiteX11" fmla="*/ 1823038 w 1824626"/>
                    <a:gd name="connsiteY11" fmla="*/ 2600326 h 3394870"/>
                    <a:gd name="connsiteX12" fmla="*/ 1824626 w 1824626"/>
                    <a:gd name="connsiteY12" fmla="*/ 3089169 h 3394870"/>
                    <a:gd name="connsiteX13" fmla="*/ 1524582 w 1824626"/>
                    <a:gd name="connsiteY13" fmla="*/ 3389213 h 3394870"/>
                    <a:gd name="connsiteX14" fmla="*/ 1258682 w 1824626"/>
                    <a:gd name="connsiteY14" fmla="*/ 3390106 h 3394870"/>
                    <a:gd name="connsiteX15" fmla="*/ 896732 w 1824626"/>
                    <a:gd name="connsiteY15" fmla="*/ 3390106 h 3394870"/>
                    <a:gd name="connsiteX16" fmla="*/ 732426 w 1824626"/>
                    <a:gd name="connsiteY16" fmla="*/ 3392488 h 3394870"/>
                    <a:gd name="connsiteX17" fmla="*/ 560976 w 1824626"/>
                    <a:gd name="connsiteY17" fmla="*/ 3394870 h 3394870"/>
                    <a:gd name="connsiteX18" fmla="*/ 324445 w 1824626"/>
                    <a:gd name="connsiteY18" fmla="*/ 3389213 h 3394870"/>
                    <a:gd name="connsiteX19" fmla="*/ 24401 w 1824626"/>
                    <a:gd name="connsiteY19" fmla="*/ 3089169 h 3394870"/>
                    <a:gd name="connsiteX20" fmla="*/ 18051 w 1824626"/>
                    <a:gd name="connsiteY20" fmla="*/ 2459039 h 3394870"/>
                    <a:gd name="connsiteX21" fmla="*/ 22813 w 1824626"/>
                    <a:gd name="connsiteY21" fmla="*/ 1720850 h 3394870"/>
                    <a:gd name="connsiteX22" fmla="*/ 22813 w 1824626"/>
                    <a:gd name="connsiteY22" fmla="*/ 1025526 h 3394870"/>
                    <a:gd name="connsiteX23" fmla="*/ 18051 w 1824626"/>
                    <a:gd name="connsiteY23" fmla="*/ 701675 h 3394870"/>
                    <a:gd name="connsiteX24" fmla="*/ 24401 w 1824626"/>
                    <a:gd name="connsiteY24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63 w 1806638"/>
                    <a:gd name="connsiteY20" fmla="*/ 2459039 h 3394870"/>
                    <a:gd name="connsiteX21" fmla="*/ 4825 w 1806638"/>
                    <a:gd name="connsiteY21" fmla="*/ 1720850 h 3394870"/>
                    <a:gd name="connsiteX22" fmla="*/ 4825 w 1806638"/>
                    <a:gd name="connsiteY22" fmla="*/ 1025526 h 3394870"/>
                    <a:gd name="connsiteX23" fmla="*/ 63 w 1806638"/>
                    <a:gd name="connsiteY23" fmla="*/ 701675 h 3394870"/>
                    <a:gd name="connsiteX24" fmla="*/ 6413 w 1806638"/>
                    <a:gd name="connsiteY24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63 w 1806638"/>
                    <a:gd name="connsiteY20" fmla="*/ 2459039 h 3394870"/>
                    <a:gd name="connsiteX21" fmla="*/ 4825 w 1806638"/>
                    <a:gd name="connsiteY21" fmla="*/ 2087563 h 3394870"/>
                    <a:gd name="connsiteX22" fmla="*/ 4825 w 1806638"/>
                    <a:gd name="connsiteY22" fmla="*/ 1720850 h 3394870"/>
                    <a:gd name="connsiteX23" fmla="*/ 4825 w 1806638"/>
                    <a:gd name="connsiteY23" fmla="*/ 1025526 h 3394870"/>
                    <a:gd name="connsiteX24" fmla="*/ 63 w 1806638"/>
                    <a:gd name="connsiteY24" fmla="*/ 701675 h 3394870"/>
                    <a:gd name="connsiteX25" fmla="*/ 6413 w 1806638"/>
                    <a:gd name="connsiteY25" fmla="*/ 304807 h 3394870"/>
                    <a:gd name="connsiteX0" fmla="*/ 22521 w 1822746"/>
                    <a:gd name="connsiteY0" fmla="*/ 304807 h 3394870"/>
                    <a:gd name="connsiteX1" fmla="*/ 322565 w 1822746"/>
                    <a:gd name="connsiteY1" fmla="*/ 4763 h 3394870"/>
                    <a:gd name="connsiteX2" fmla="*/ 614658 w 1822746"/>
                    <a:gd name="connsiteY2" fmla="*/ 3175 h 3394870"/>
                    <a:gd name="connsiteX3" fmla="*/ 855958 w 1822746"/>
                    <a:gd name="connsiteY3" fmla="*/ 3175 h 3394870"/>
                    <a:gd name="connsiteX4" fmla="*/ 1094083 w 1822746"/>
                    <a:gd name="connsiteY4" fmla="*/ 0 h 3394870"/>
                    <a:gd name="connsiteX5" fmla="*/ 1338558 w 1822746"/>
                    <a:gd name="connsiteY5" fmla="*/ 3176 h 3394870"/>
                    <a:gd name="connsiteX6" fmla="*/ 1522702 w 1822746"/>
                    <a:gd name="connsiteY6" fmla="*/ 4763 h 3394870"/>
                    <a:gd name="connsiteX7" fmla="*/ 1822746 w 1822746"/>
                    <a:gd name="connsiteY7" fmla="*/ 304807 h 3394870"/>
                    <a:gd name="connsiteX8" fmla="*/ 1816396 w 1822746"/>
                    <a:gd name="connsiteY8" fmla="*/ 1073150 h 3394870"/>
                    <a:gd name="connsiteX9" fmla="*/ 1816396 w 1822746"/>
                    <a:gd name="connsiteY9" fmla="*/ 1663701 h 3394870"/>
                    <a:gd name="connsiteX10" fmla="*/ 1821158 w 1822746"/>
                    <a:gd name="connsiteY10" fmla="*/ 2101850 h 3394870"/>
                    <a:gd name="connsiteX11" fmla="*/ 1821158 w 1822746"/>
                    <a:gd name="connsiteY11" fmla="*/ 2600326 h 3394870"/>
                    <a:gd name="connsiteX12" fmla="*/ 1822746 w 1822746"/>
                    <a:gd name="connsiteY12" fmla="*/ 3089169 h 3394870"/>
                    <a:gd name="connsiteX13" fmla="*/ 1522702 w 1822746"/>
                    <a:gd name="connsiteY13" fmla="*/ 3389213 h 3394870"/>
                    <a:gd name="connsiteX14" fmla="*/ 1256802 w 1822746"/>
                    <a:gd name="connsiteY14" fmla="*/ 3390106 h 3394870"/>
                    <a:gd name="connsiteX15" fmla="*/ 894852 w 1822746"/>
                    <a:gd name="connsiteY15" fmla="*/ 3390106 h 3394870"/>
                    <a:gd name="connsiteX16" fmla="*/ 730546 w 1822746"/>
                    <a:gd name="connsiteY16" fmla="*/ 3392488 h 3394870"/>
                    <a:gd name="connsiteX17" fmla="*/ 559096 w 1822746"/>
                    <a:gd name="connsiteY17" fmla="*/ 3394870 h 3394870"/>
                    <a:gd name="connsiteX18" fmla="*/ 322565 w 1822746"/>
                    <a:gd name="connsiteY18" fmla="*/ 3389213 h 3394870"/>
                    <a:gd name="connsiteX19" fmla="*/ 22521 w 1822746"/>
                    <a:gd name="connsiteY19" fmla="*/ 3089169 h 3394870"/>
                    <a:gd name="connsiteX20" fmla="*/ 20933 w 1822746"/>
                    <a:gd name="connsiteY20" fmla="*/ 2782888 h 3394870"/>
                    <a:gd name="connsiteX21" fmla="*/ 16171 w 1822746"/>
                    <a:gd name="connsiteY21" fmla="*/ 2459039 h 3394870"/>
                    <a:gd name="connsiteX22" fmla="*/ 20933 w 1822746"/>
                    <a:gd name="connsiteY22" fmla="*/ 2087563 h 3394870"/>
                    <a:gd name="connsiteX23" fmla="*/ 20933 w 1822746"/>
                    <a:gd name="connsiteY23" fmla="*/ 1720850 h 3394870"/>
                    <a:gd name="connsiteX24" fmla="*/ 20933 w 1822746"/>
                    <a:gd name="connsiteY24" fmla="*/ 1025526 h 3394870"/>
                    <a:gd name="connsiteX25" fmla="*/ 16171 w 1822746"/>
                    <a:gd name="connsiteY25" fmla="*/ 701675 h 3394870"/>
                    <a:gd name="connsiteX26" fmla="*/ 22521 w 1822746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63 w 1806638"/>
                    <a:gd name="connsiteY21" fmla="*/ 2459039 h 3394870"/>
                    <a:gd name="connsiteX22" fmla="*/ 4825 w 1806638"/>
                    <a:gd name="connsiteY22" fmla="*/ 2087563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4825 w 1806638"/>
                    <a:gd name="connsiteY22" fmla="*/ 2087563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147700 w 1806638"/>
                    <a:gd name="connsiteY22" fmla="*/ 2087564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2444 w 1806638"/>
                    <a:gd name="connsiteY22" fmla="*/ 2071617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5072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2444 w 1806638"/>
                    <a:gd name="connsiteY22" fmla="*/ 2071617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41503 h 3431566"/>
                    <a:gd name="connsiteX1" fmla="*/ 306457 w 1806638"/>
                    <a:gd name="connsiteY1" fmla="*/ 41459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22450 w 1806638"/>
                    <a:gd name="connsiteY5" fmla="*/ 39872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31566"/>
                    <a:gd name="connsiteX1" fmla="*/ 306457 w 1806638"/>
                    <a:gd name="connsiteY1" fmla="*/ 9561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22450 w 1806638"/>
                    <a:gd name="connsiteY5" fmla="*/ 39872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31566"/>
                    <a:gd name="connsiteX1" fmla="*/ 306457 w 1806638"/>
                    <a:gd name="connsiteY1" fmla="*/ 9561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48643 w 1806638"/>
                    <a:gd name="connsiteY5" fmla="*/ 7973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40694 w 1806638"/>
                    <a:gd name="connsiteY14" fmla="*/ 3426802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47838 w 1806638"/>
                    <a:gd name="connsiteY14" fmla="*/ 3347057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50220 w 1806638"/>
                    <a:gd name="connsiteY14" fmla="*/ 3386927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25901"/>
                    <a:gd name="connsiteY0" fmla="*/ 341503 h 3477032"/>
                    <a:gd name="connsiteX1" fmla="*/ 306457 w 1825901"/>
                    <a:gd name="connsiteY1" fmla="*/ 9561 h 3477032"/>
                    <a:gd name="connsiteX2" fmla="*/ 577119 w 1825901"/>
                    <a:gd name="connsiteY2" fmla="*/ 0 h 3477032"/>
                    <a:gd name="connsiteX3" fmla="*/ 839850 w 1825901"/>
                    <a:gd name="connsiteY3" fmla="*/ 71768 h 3477032"/>
                    <a:gd name="connsiteX4" fmla="*/ 1077975 w 1825901"/>
                    <a:gd name="connsiteY4" fmla="*/ 36696 h 3477032"/>
                    <a:gd name="connsiteX5" fmla="*/ 1348643 w 1825901"/>
                    <a:gd name="connsiteY5" fmla="*/ 7973 h 3477032"/>
                    <a:gd name="connsiteX6" fmla="*/ 1506594 w 1825901"/>
                    <a:gd name="connsiteY6" fmla="*/ 41459 h 3477032"/>
                    <a:gd name="connsiteX7" fmla="*/ 1806638 w 1825901"/>
                    <a:gd name="connsiteY7" fmla="*/ 341503 h 3477032"/>
                    <a:gd name="connsiteX8" fmla="*/ 1793144 w 1825901"/>
                    <a:gd name="connsiteY8" fmla="*/ 369455 h 3477032"/>
                    <a:gd name="connsiteX9" fmla="*/ 1800288 w 1825901"/>
                    <a:gd name="connsiteY9" fmla="*/ 1109846 h 3477032"/>
                    <a:gd name="connsiteX10" fmla="*/ 1800288 w 1825901"/>
                    <a:gd name="connsiteY10" fmla="*/ 1700397 h 3477032"/>
                    <a:gd name="connsiteX11" fmla="*/ 1805050 w 1825901"/>
                    <a:gd name="connsiteY11" fmla="*/ 2138546 h 3477032"/>
                    <a:gd name="connsiteX12" fmla="*/ 1805050 w 1825901"/>
                    <a:gd name="connsiteY12" fmla="*/ 2637022 h 3477032"/>
                    <a:gd name="connsiteX13" fmla="*/ 1806638 w 1825901"/>
                    <a:gd name="connsiteY13" fmla="*/ 3125865 h 3477032"/>
                    <a:gd name="connsiteX14" fmla="*/ 1506594 w 1825901"/>
                    <a:gd name="connsiteY14" fmla="*/ 3425909 h 3477032"/>
                    <a:gd name="connsiteX15" fmla="*/ 1250220 w 1825901"/>
                    <a:gd name="connsiteY15" fmla="*/ 3386927 h 3477032"/>
                    <a:gd name="connsiteX16" fmla="*/ 878744 w 1825901"/>
                    <a:gd name="connsiteY16" fmla="*/ 3426802 h 3477032"/>
                    <a:gd name="connsiteX17" fmla="*/ 714438 w 1825901"/>
                    <a:gd name="connsiteY17" fmla="*/ 3477032 h 3477032"/>
                    <a:gd name="connsiteX18" fmla="*/ 542988 w 1825901"/>
                    <a:gd name="connsiteY18" fmla="*/ 3431566 h 3477032"/>
                    <a:gd name="connsiteX19" fmla="*/ 306457 w 1825901"/>
                    <a:gd name="connsiteY19" fmla="*/ 3425909 h 3477032"/>
                    <a:gd name="connsiteX20" fmla="*/ 6413 w 1825901"/>
                    <a:gd name="connsiteY20" fmla="*/ 3125865 h 3477032"/>
                    <a:gd name="connsiteX21" fmla="*/ 4825 w 1825901"/>
                    <a:gd name="connsiteY21" fmla="*/ 2819584 h 3477032"/>
                    <a:gd name="connsiteX22" fmla="*/ 7207 w 1825901"/>
                    <a:gd name="connsiteY22" fmla="*/ 2495735 h 3477032"/>
                    <a:gd name="connsiteX23" fmla="*/ 2444 w 1825901"/>
                    <a:gd name="connsiteY23" fmla="*/ 2108313 h 3477032"/>
                    <a:gd name="connsiteX24" fmla="*/ 4825 w 1825901"/>
                    <a:gd name="connsiteY24" fmla="*/ 1757546 h 3477032"/>
                    <a:gd name="connsiteX25" fmla="*/ 4825 w 1825901"/>
                    <a:gd name="connsiteY25" fmla="*/ 1062222 h 3477032"/>
                    <a:gd name="connsiteX26" fmla="*/ 63 w 1825901"/>
                    <a:gd name="connsiteY26" fmla="*/ 738371 h 3477032"/>
                    <a:gd name="connsiteX27" fmla="*/ 6413 w 1825901"/>
                    <a:gd name="connsiteY27" fmla="*/ 341503 h 3477032"/>
                    <a:gd name="connsiteX0" fmla="*/ 6413 w 1827420"/>
                    <a:gd name="connsiteY0" fmla="*/ 341503 h 3477032"/>
                    <a:gd name="connsiteX1" fmla="*/ 306457 w 1827420"/>
                    <a:gd name="connsiteY1" fmla="*/ 9561 h 3477032"/>
                    <a:gd name="connsiteX2" fmla="*/ 577119 w 1827420"/>
                    <a:gd name="connsiteY2" fmla="*/ 0 h 3477032"/>
                    <a:gd name="connsiteX3" fmla="*/ 839850 w 1827420"/>
                    <a:gd name="connsiteY3" fmla="*/ 71768 h 3477032"/>
                    <a:gd name="connsiteX4" fmla="*/ 1077975 w 1827420"/>
                    <a:gd name="connsiteY4" fmla="*/ 36696 h 3477032"/>
                    <a:gd name="connsiteX5" fmla="*/ 1348643 w 1827420"/>
                    <a:gd name="connsiteY5" fmla="*/ 7973 h 3477032"/>
                    <a:gd name="connsiteX6" fmla="*/ 1506594 w 1827420"/>
                    <a:gd name="connsiteY6" fmla="*/ 41459 h 3477032"/>
                    <a:gd name="connsiteX7" fmla="*/ 1806638 w 1827420"/>
                    <a:gd name="connsiteY7" fmla="*/ 341503 h 3477032"/>
                    <a:gd name="connsiteX8" fmla="*/ 1800288 w 1827420"/>
                    <a:gd name="connsiteY8" fmla="*/ 393376 h 3477032"/>
                    <a:gd name="connsiteX9" fmla="*/ 1800288 w 1827420"/>
                    <a:gd name="connsiteY9" fmla="*/ 1109846 h 3477032"/>
                    <a:gd name="connsiteX10" fmla="*/ 1800288 w 1827420"/>
                    <a:gd name="connsiteY10" fmla="*/ 1700397 h 3477032"/>
                    <a:gd name="connsiteX11" fmla="*/ 1805050 w 1827420"/>
                    <a:gd name="connsiteY11" fmla="*/ 2138546 h 3477032"/>
                    <a:gd name="connsiteX12" fmla="*/ 1805050 w 1827420"/>
                    <a:gd name="connsiteY12" fmla="*/ 2637022 h 3477032"/>
                    <a:gd name="connsiteX13" fmla="*/ 1806638 w 1827420"/>
                    <a:gd name="connsiteY13" fmla="*/ 3125865 h 3477032"/>
                    <a:gd name="connsiteX14" fmla="*/ 1506594 w 1827420"/>
                    <a:gd name="connsiteY14" fmla="*/ 3425909 h 3477032"/>
                    <a:gd name="connsiteX15" fmla="*/ 1250220 w 1827420"/>
                    <a:gd name="connsiteY15" fmla="*/ 3386927 h 3477032"/>
                    <a:gd name="connsiteX16" fmla="*/ 878744 w 1827420"/>
                    <a:gd name="connsiteY16" fmla="*/ 3426802 h 3477032"/>
                    <a:gd name="connsiteX17" fmla="*/ 714438 w 1827420"/>
                    <a:gd name="connsiteY17" fmla="*/ 3477032 h 3477032"/>
                    <a:gd name="connsiteX18" fmla="*/ 542988 w 1827420"/>
                    <a:gd name="connsiteY18" fmla="*/ 3431566 h 3477032"/>
                    <a:gd name="connsiteX19" fmla="*/ 306457 w 1827420"/>
                    <a:gd name="connsiteY19" fmla="*/ 3425909 h 3477032"/>
                    <a:gd name="connsiteX20" fmla="*/ 6413 w 1827420"/>
                    <a:gd name="connsiteY20" fmla="*/ 3125865 h 3477032"/>
                    <a:gd name="connsiteX21" fmla="*/ 4825 w 1827420"/>
                    <a:gd name="connsiteY21" fmla="*/ 2819584 h 3477032"/>
                    <a:gd name="connsiteX22" fmla="*/ 7207 w 1827420"/>
                    <a:gd name="connsiteY22" fmla="*/ 2495735 h 3477032"/>
                    <a:gd name="connsiteX23" fmla="*/ 2444 w 1827420"/>
                    <a:gd name="connsiteY23" fmla="*/ 2108313 h 3477032"/>
                    <a:gd name="connsiteX24" fmla="*/ 4825 w 1827420"/>
                    <a:gd name="connsiteY24" fmla="*/ 1757546 h 3477032"/>
                    <a:gd name="connsiteX25" fmla="*/ 4825 w 1827420"/>
                    <a:gd name="connsiteY25" fmla="*/ 1062222 h 3477032"/>
                    <a:gd name="connsiteX26" fmla="*/ 63 w 1827420"/>
                    <a:gd name="connsiteY26" fmla="*/ 738371 h 3477032"/>
                    <a:gd name="connsiteX27" fmla="*/ 6413 w 1827420"/>
                    <a:gd name="connsiteY27" fmla="*/ 341503 h 3477032"/>
                    <a:gd name="connsiteX0" fmla="*/ 6413 w 1827980"/>
                    <a:gd name="connsiteY0" fmla="*/ 341503 h 3477032"/>
                    <a:gd name="connsiteX1" fmla="*/ 306457 w 1827980"/>
                    <a:gd name="connsiteY1" fmla="*/ 9561 h 3477032"/>
                    <a:gd name="connsiteX2" fmla="*/ 577119 w 1827980"/>
                    <a:gd name="connsiteY2" fmla="*/ 0 h 3477032"/>
                    <a:gd name="connsiteX3" fmla="*/ 839850 w 1827980"/>
                    <a:gd name="connsiteY3" fmla="*/ 71768 h 3477032"/>
                    <a:gd name="connsiteX4" fmla="*/ 1077975 w 1827980"/>
                    <a:gd name="connsiteY4" fmla="*/ 36696 h 3477032"/>
                    <a:gd name="connsiteX5" fmla="*/ 1348643 w 1827980"/>
                    <a:gd name="connsiteY5" fmla="*/ 7973 h 3477032"/>
                    <a:gd name="connsiteX6" fmla="*/ 1506594 w 1827980"/>
                    <a:gd name="connsiteY6" fmla="*/ 41459 h 3477032"/>
                    <a:gd name="connsiteX7" fmla="*/ 1806638 w 1827980"/>
                    <a:gd name="connsiteY7" fmla="*/ 341503 h 3477032"/>
                    <a:gd name="connsiteX8" fmla="*/ 1802669 w 1827980"/>
                    <a:gd name="connsiteY8" fmla="*/ 520963 h 3477032"/>
                    <a:gd name="connsiteX9" fmla="*/ 1800288 w 1827980"/>
                    <a:gd name="connsiteY9" fmla="*/ 1109846 h 3477032"/>
                    <a:gd name="connsiteX10" fmla="*/ 1800288 w 1827980"/>
                    <a:gd name="connsiteY10" fmla="*/ 1700397 h 3477032"/>
                    <a:gd name="connsiteX11" fmla="*/ 1805050 w 1827980"/>
                    <a:gd name="connsiteY11" fmla="*/ 2138546 h 3477032"/>
                    <a:gd name="connsiteX12" fmla="*/ 1805050 w 1827980"/>
                    <a:gd name="connsiteY12" fmla="*/ 2637022 h 3477032"/>
                    <a:gd name="connsiteX13" fmla="*/ 1806638 w 1827980"/>
                    <a:gd name="connsiteY13" fmla="*/ 3125865 h 3477032"/>
                    <a:gd name="connsiteX14" fmla="*/ 1506594 w 1827980"/>
                    <a:gd name="connsiteY14" fmla="*/ 3425909 h 3477032"/>
                    <a:gd name="connsiteX15" fmla="*/ 1250220 w 1827980"/>
                    <a:gd name="connsiteY15" fmla="*/ 3386927 h 3477032"/>
                    <a:gd name="connsiteX16" fmla="*/ 878744 w 1827980"/>
                    <a:gd name="connsiteY16" fmla="*/ 3426802 h 3477032"/>
                    <a:gd name="connsiteX17" fmla="*/ 714438 w 1827980"/>
                    <a:gd name="connsiteY17" fmla="*/ 3477032 h 3477032"/>
                    <a:gd name="connsiteX18" fmla="*/ 542988 w 1827980"/>
                    <a:gd name="connsiteY18" fmla="*/ 3431566 h 3477032"/>
                    <a:gd name="connsiteX19" fmla="*/ 306457 w 1827980"/>
                    <a:gd name="connsiteY19" fmla="*/ 3425909 h 3477032"/>
                    <a:gd name="connsiteX20" fmla="*/ 6413 w 1827980"/>
                    <a:gd name="connsiteY20" fmla="*/ 3125865 h 3477032"/>
                    <a:gd name="connsiteX21" fmla="*/ 4825 w 1827980"/>
                    <a:gd name="connsiteY21" fmla="*/ 2819584 h 3477032"/>
                    <a:gd name="connsiteX22" fmla="*/ 7207 w 1827980"/>
                    <a:gd name="connsiteY22" fmla="*/ 2495735 h 3477032"/>
                    <a:gd name="connsiteX23" fmla="*/ 2444 w 1827980"/>
                    <a:gd name="connsiteY23" fmla="*/ 2108313 h 3477032"/>
                    <a:gd name="connsiteX24" fmla="*/ 4825 w 1827980"/>
                    <a:gd name="connsiteY24" fmla="*/ 1757546 h 3477032"/>
                    <a:gd name="connsiteX25" fmla="*/ 4825 w 1827980"/>
                    <a:gd name="connsiteY25" fmla="*/ 1062222 h 3477032"/>
                    <a:gd name="connsiteX26" fmla="*/ 63 w 1827980"/>
                    <a:gd name="connsiteY26" fmla="*/ 738371 h 3477032"/>
                    <a:gd name="connsiteX27" fmla="*/ 6413 w 1827980"/>
                    <a:gd name="connsiteY27" fmla="*/ 341503 h 3477032"/>
                    <a:gd name="connsiteX0" fmla="*/ 6413 w 1809416"/>
                    <a:gd name="connsiteY0" fmla="*/ 341503 h 3477032"/>
                    <a:gd name="connsiteX1" fmla="*/ 306457 w 1809416"/>
                    <a:gd name="connsiteY1" fmla="*/ 9561 h 3477032"/>
                    <a:gd name="connsiteX2" fmla="*/ 577119 w 1809416"/>
                    <a:gd name="connsiteY2" fmla="*/ 0 h 3477032"/>
                    <a:gd name="connsiteX3" fmla="*/ 839850 w 1809416"/>
                    <a:gd name="connsiteY3" fmla="*/ 71768 h 3477032"/>
                    <a:gd name="connsiteX4" fmla="*/ 1077975 w 1809416"/>
                    <a:gd name="connsiteY4" fmla="*/ 36696 h 3477032"/>
                    <a:gd name="connsiteX5" fmla="*/ 1348643 w 1809416"/>
                    <a:gd name="connsiteY5" fmla="*/ 7973 h 3477032"/>
                    <a:gd name="connsiteX6" fmla="*/ 1506594 w 1809416"/>
                    <a:gd name="connsiteY6" fmla="*/ 41459 h 3477032"/>
                    <a:gd name="connsiteX7" fmla="*/ 1778063 w 1809416"/>
                    <a:gd name="connsiteY7" fmla="*/ 245812 h 3477032"/>
                    <a:gd name="connsiteX8" fmla="*/ 1802669 w 1809416"/>
                    <a:gd name="connsiteY8" fmla="*/ 520963 h 3477032"/>
                    <a:gd name="connsiteX9" fmla="*/ 1800288 w 1809416"/>
                    <a:gd name="connsiteY9" fmla="*/ 1109846 h 3477032"/>
                    <a:gd name="connsiteX10" fmla="*/ 1800288 w 1809416"/>
                    <a:gd name="connsiteY10" fmla="*/ 1700397 h 3477032"/>
                    <a:gd name="connsiteX11" fmla="*/ 1805050 w 1809416"/>
                    <a:gd name="connsiteY11" fmla="*/ 2138546 h 3477032"/>
                    <a:gd name="connsiteX12" fmla="*/ 1805050 w 1809416"/>
                    <a:gd name="connsiteY12" fmla="*/ 2637022 h 3477032"/>
                    <a:gd name="connsiteX13" fmla="*/ 1806638 w 1809416"/>
                    <a:gd name="connsiteY13" fmla="*/ 3125865 h 3477032"/>
                    <a:gd name="connsiteX14" fmla="*/ 1506594 w 1809416"/>
                    <a:gd name="connsiteY14" fmla="*/ 3425909 h 3477032"/>
                    <a:gd name="connsiteX15" fmla="*/ 1250220 w 1809416"/>
                    <a:gd name="connsiteY15" fmla="*/ 3386927 h 3477032"/>
                    <a:gd name="connsiteX16" fmla="*/ 878744 w 1809416"/>
                    <a:gd name="connsiteY16" fmla="*/ 3426802 h 3477032"/>
                    <a:gd name="connsiteX17" fmla="*/ 714438 w 1809416"/>
                    <a:gd name="connsiteY17" fmla="*/ 3477032 h 3477032"/>
                    <a:gd name="connsiteX18" fmla="*/ 542988 w 1809416"/>
                    <a:gd name="connsiteY18" fmla="*/ 3431566 h 3477032"/>
                    <a:gd name="connsiteX19" fmla="*/ 306457 w 1809416"/>
                    <a:gd name="connsiteY19" fmla="*/ 3425909 h 3477032"/>
                    <a:gd name="connsiteX20" fmla="*/ 6413 w 1809416"/>
                    <a:gd name="connsiteY20" fmla="*/ 3125865 h 3477032"/>
                    <a:gd name="connsiteX21" fmla="*/ 4825 w 1809416"/>
                    <a:gd name="connsiteY21" fmla="*/ 2819584 h 3477032"/>
                    <a:gd name="connsiteX22" fmla="*/ 7207 w 1809416"/>
                    <a:gd name="connsiteY22" fmla="*/ 2495735 h 3477032"/>
                    <a:gd name="connsiteX23" fmla="*/ 2444 w 1809416"/>
                    <a:gd name="connsiteY23" fmla="*/ 2108313 h 3477032"/>
                    <a:gd name="connsiteX24" fmla="*/ 4825 w 1809416"/>
                    <a:gd name="connsiteY24" fmla="*/ 1757546 h 3477032"/>
                    <a:gd name="connsiteX25" fmla="*/ 4825 w 1809416"/>
                    <a:gd name="connsiteY25" fmla="*/ 1062222 h 3477032"/>
                    <a:gd name="connsiteX26" fmla="*/ 63 w 1809416"/>
                    <a:gd name="connsiteY26" fmla="*/ 738371 h 3477032"/>
                    <a:gd name="connsiteX27" fmla="*/ 6413 w 1809416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45812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45812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440088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440088 h 3477032"/>
                    <a:gd name="connsiteX16" fmla="*/ 878744 w 1810315"/>
                    <a:gd name="connsiteY16" fmla="*/ 3458698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810315" h="3477032">
                      <a:moveTo>
                        <a:pt x="6413" y="341503"/>
                      </a:moveTo>
                      <a:cubicBezTo>
                        <a:pt x="6413" y="175793"/>
                        <a:pt x="140747" y="9561"/>
                        <a:pt x="306457" y="9561"/>
                      </a:cubicBezTo>
                      <a:lnTo>
                        <a:pt x="577119" y="0"/>
                      </a:lnTo>
                      <a:lnTo>
                        <a:pt x="839850" y="71768"/>
                      </a:lnTo>
                      <a:lnTo>
                        <a:pt x="1077975" y="36696"/>
                      </a:lnTo>
                      <a:lnTo>
                        <a:pt x="1348643" y="7973"/>
                      </a:lnTo>
                      <a:lnTo>
                        <a:pt x="1506594" y="41459"/>
                      </a:lnTo>
                      <a:cubicBezTo>
                        <a:pt x="1672304" y="41459"/>
                        <a:pt x="1754250" y="72130"/>
                        <a:pt x="1778063" y="213916"/>
                      </a:cubicBezTo>
                      <a:cubicBezTo>
                        <a:pt x="1830187" y="324402"/>
                        <a:pt x="1803727" y="392906"/>
                        <a:pt x="1802669" y="520963"/>
                      </a:cubicBezTo>
                      <a:cubicBezTo>
                        <a:pt x="1801611" y="649020"/>
                        <a:pt x="1801082" y="888022"/>
                        <a:pt x="1800288" y="1109846"/>
                      </a:cubicBezTo>
                      <a:cubicBezTo>
                        <a:pt x="1799494" y="1331670"/>
                        <a:pt x="1799494" y="1528947"/>
                        <a:pt x="1800288" y="1700397"/>
                      </a:cubicBezTo>
                      <a:cubicBezTo>
                        <a:pt x="1800023" y="1999904"/>
                        <a:pt x="1804256" y="1982442"/>
                        <a:pt x="1805050" y="2138546"/>
                      </a:cubicBezTo>
                      <a:cubicBezTo>
                        <a:pt x="1805844" y="2294650"/>
                        <a:pt x="1804785" y="2472469"/>
                        <a:pt x="1805050" y="2637022"/>
                      </a:cubicBezTo>
                      <a:cubicBezTo>
                        <a:pt x="1805579" y="2799970"/>
                        <a:pt x="1806109" y="2962917"/>
                        <a:pt x="1806638" y="3125865"/>
                      </a:cubicBezTo>
                      <a:cubicBezTo>
                        <a:pt x="1806638" y="3291575"/>
                        <a:pt x="1672304" y="3425909"/>
                        <a:pt x="1506594" y="3425909"/>
                      </a:cubicBezTo>
                      <a:lnTo>
                        <a:pt x="1250220" y="3440088"/>
                      </a:lnTo>
                      <a:lnTo>
                        <a:pt x="878744" y="3458698"/>
                      </a:lnTo>
                      <a:lnTo>
                        <a:pt x="714438" y="3477032"/>
                      </a:lnTo>
                      <a:lnTo>
                        <a:pt x="542988" y="3431566"/>
                      </a:lnTo>
                      <a:lnTo>
                        <a:pt x="306457" y="3425909"/>
                      </a:lnTo>
                      <a:cubicBezTo>
                        <a:pt x="140747" y="3425909"/>
                        <a:pt x="6413" y="3291575"/>
                        <a:pt x="6413" y="3125865"/>
                      </a:cubicBezTo>
                      <a:cubicBezTo>
                        <a:pt x="-996" y="3005761"/>
                        <a:pt x="5883" y="2924606"/>
                        <a:pt x="4825" y="2819584"/>
                      </a:cubicBezTo>
                      <a:cubicBezTo>
                        <a:pt x="3767" y="2714562"/>
                        <a:pt x="7207" y="2611622"/>
                        <a:pt x="7207" y="2495735"/>
                      </a:cubicBezTo>
                      <a:cubicBezTo>
                        <a:pt x="6942" y="2328801"/>
                        <a:pt x="1650" y="2231344"/>
                        <a:pt x="2444" y="2108313"/>
                      </a:cubicBezTo>
                      <a:cubicBezTo>
                        <a:pt x="3238" y="1985282"/>
                        <a:pt x="4825" y="1934552"/>
                        <a:pt x="4825" y="1757546"/>
                      </a:cubicBezTo>
                      <a:cubicBezTo>
                        <a:pt x="4825" y="1580540"/>
                        <a:pt x="5619" y="1232084"/>
                        <a:pt x="4825" y="1062222"/>
                      </a:cubicBezTo>
                      <a:cubicBezTo>
                        <a:pt x="4031" y="892360"/>
                        <a:pt x="-202" y="858491"/>
                        <a:pt x="63" y="738371"/>
                      </a:cubicBezTo>
                      <a:cubicBezTo>
                        <a:pt x="328" y="618251"/>
                        <a:pt x="-1790" y="462418"/>
                        <a:pt x="6413" y="34150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36000" rIns="0" bIns="36000" anchor="ctr" anchorCtr="0"/>
                <a:lstStyle/>
                <a:p>
                  <a:pPr algn="ctr"/>
                  <a:r>
                    <a:rPr lang="fr-BE" sz="800" b="1" smtClean="0">
                      <a:solidFill>
                        <a:schemeClr val="bg1">
                          <a:lumMod val="95000"/>
                        </a:schemeClr>
                      </a:solidFill>
                    </a:rPr>
                    <a:t>GOV</a:t>
                  </a:r>
                  <a:endParaRPr lang="fr-BE" sz="800" b="1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p:grpSp>
          <p:grpSp>
            <p:nvGrpSpPr>
              <p:cNvPr id="120" name="Individual protected GOV"/>
              <p:cNvGrpSpPr/>
              <p:nvPr/>
            </p:nvGrpSpPr>
            <p:grpSpPr>
              <a:xfrm rot="20230963">
                <a:off x="862750" y="3962352"/>
                <a:ext cx="1151373" cy="929742"/>
                <a:chOff x="4359459" y="3884050"/>
                <a:chExt cx="1151373" cy="929742"/>
              </a:xfrm>
            </p:grpSpPr>
            <p:sp>
              <p:nvSpPr>
                <p:cNvPr id="121" name="VPDC - C  FOD"/>
                <p:cNvSpPr/>
                <p:nvPr/>
              </p:nvSpPr>
              <p:spPr>
                <a:xfrm rot="690229">
                  <a:off x="4359459" y="3884050"/>
                  <a:ext cx="1151373" cy="929742"/>
                </a:xfrm>
                <a:custGeom>
                  <a:avLst/>
                  <a:gdLst>
                    <a:gd name="connsiteX0" fmla="*/ 0 w 1800225"/>
                    <a:gd name="connsiteY0" fmla="*/ 300044 h 3384450"/>
                    <a:gd name="connsiteX1" fmla="*/ 300044 w 1800225"/>
                    <a:gd name="connsiteY1" fmla="*/ 0 h 3384450"/>
                    <a:gd name="connsiteX2" fmla="*/ 1500181 w 1800225"/>
                    <a:gd name="connsiteY2" fmla="*/ 0 h 3384450"/>
                    <a:gd name="connsiteX3" fmla="*/ 1800225 w 1800225"/>
                    <a:gd name="connsiteY3" fmla="*/ 300044 h 3384450"/>
                    <a:gd name="connsiteX4" fmla="*/ 1800225 w 1800225"/>
                    <a:gd name="connsiteY4" fmla="*/ 3084406 h 3384450"/>
                    <a:gd name="connsiteX5" fmla="*/ 1500181 w 1800225"/>
                    <a:gd name="connsiteY5" fmla="*/ 3384450 h 3384450"/>
                    <a:gd name="connsiteX6" fmla="*/ 300044 w 1800225"/>
                    <a:gd name="connsiteY6" fmla="*/ 3384450 h 3384450"/>
                    <a:gd name="connsiteX7" fmla="*/ 0 w 1800225"/>
                    <a:gd name="connsiteY7" fmla="*/ 3084406 h 3384450"/>
                    <a:gd name="connsiteX8" fmla="*/ 0 w 1800225"/>
                    <a:gd name="connsiteY8" fmla="*/ 300044 h 3384450"/>
                    <a:gd name="connsiteX0" fmla="*/ 0 w 1800225"/>
                    <a:gd name="connsiteY0" fmla="*/ 301632 h 3386038"/>
                    <a:gd name="connsiteX1" fmla="*/ 300044 w 1800225"/>
                    <a:gd name="connsiteY1" fmla="*/ 1588 h 3386038"/>
                    <a:gd name="connsiteX2" fmla="*/ 592137 w 1800225"/>
                    <a:gd name="connsiteY2" fmla="*/ 0 h 3386038"/>
                    <a:gd name="connsiteX3" fmla="*/ 1500181 w 1800225"/>
                    <a:gd name="connsiteY3" fmla="*/ 1588 h 3386038"/>
                    <a:gd name="connsiteX4" fmla="*/ 1800225 w 1800225"/>
                    <a:gd name="connsiteY4" fmla="*/ 301632 h 3386038"/>
                    <a:gd name="connsiteX5" fmla="*/ 1800225 w 1800225"/>
                    <a:gd name="connsiteY5" fmla="*/ 3085994 h 3386038"/>
                    <a:gd name="connsiteX6" fmla="*/ 1500181 w 1800225"/>
                    <a:gd name="connsiteY6" fmla="*/ 3386038 h 3386038"/>
                    <a:gd name="connsiteX7" fmla="*/ 300044 w 1800225"/>
                    <a:gd name="connsiteY7" fmla="*/ 3386038 h 3386038"/>
                    <a:gd name="connsiteX8" fmla="*/ 0 w 1800225"/>
                    <a:gd name="connsiteY8" fmla="*/ 3085994 h 3386038"/>
                    <a:gd name="connsiteX9" fmla="*/ 0 w 1800225"/>
                    <a:gd name="connsiteY9" fmla="*/ 301632 h 3386038"/>
                    <a:gd name="connsiteX0" fmla="*/ 0 w 1800225"/>
                    <a:gd name="connsiteY0" fmla="*/ 301632 h 3386038"/>
                    <a:gd name="connsiteX1" fmla="*/ 300044 w 1800225"/>
                    <a:gd name="connsiteY1" fmla="*/ 1588 h 3386038"/>
                    <a:gd name="connsiteX2" fmla="*/ 592137 w 1800225"/>
                    <a:gd name="connsiteY2" fmla="*/ 0 h 3386038"/>
                    <a:gd name="connsiteX3" fmla="*/ 833437 w 1800225"/>
                    <a:gd name="connsiteY3" fmla="*/ 0 h 3386038"/>
                    <a:gd name="connsiteX4" fmla="*/ 1500181 w 1800225"/>
                    <a:gd name="connsiteY4" fmla="*/ 1588 h 3386038"/>
                    <a:gd name="connsiteX5" fmla="*/ 1800225 w 1800225"/>
                    <a:gd name="connsiteY5" fmla="*/ 301632 h 3386038"/>
                    <a:gd name="connsiteX6" fmla="*/ 1800225 w 1800225"/>
                    <a:gd name="connsiteY6" fmla="*/ 3085994 h 3386038"/>
                    <a:gd name="connsiteX7" fmla="*/ 1500181 w 1800225"/>
                    <a:gd name="connsiteY7" fmla="*/ 3386038 h 3386038"/>
                    <a:gd name="connsiteX8" fmla="*/ 300044 w 1800225"/>
                    <a:gd name="connsiteY8" fmla="*/ 3386038 h 3386038"/>
                    <a:gd name="connsiteX9" fmla="*/ 0 w 1800225"/>
                    <a:gd name="connsiteY9" fmla="*/ 3085994 h 3386038"/>
                    <a:gd name="connsiteX10" fmla="*/ 0 w 1800225"/>
                    <a:gd name="connsiteY10" fmla="*/ 301632 h 3386038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500181 w 1800225"/>
                    <a:gd name="connsiteY5" fmla="*/ 4763 h 3389213"/>
                    <a:gd name="connsiteX6" fmla="*/ 1800225 w 1800225"/>
                    <a:gd name="connsiteY6" fmla="*/ 304807 h 3389213"/>
                    <a:gd name="connsiteX7" fmla="*/ 1800225 w 1800225"/>
                    <a:gd name="connsiteY7" fmla="*/ 3089169 h 3389213"/>
                    <a:gd name="connsiteX8" fmla="*/ 1500181 w 1800225"/>
                    <a:gd name="connsiteY8" fmla="*/ 3389213 h 3389213"/>
                    <a:gd name="connsiteX9" fmla="*/ 300044 w 1800225"/>
                    <a:gd name="connsiteY9" fmla="*/ 3389213 h 3389213"/>
                    <a:gd name="connsiteX10" fmla="*/ 0 w 1800225"/>
                    <a:gd name="connsiteY10" fmla="*/ 3089169 h 3389213"/>
                    <a:gd name="connsiteX11" fmla="*/ 0 w 1800225"/>
                    <a:gd name="connsiteY11" fmla="*/ 304807 h 3389213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316037 w 1800225"/>
                    <a:gd name="connsiteY5" fmla="*/ 3176 h 3389213"/>
                    <a:gd name="connsiteX6" fmla="*/ 1500181 w 1800225"/>
                    <a:gd name="connsiteY6" fmla="*/ 4763 h 3389213"/>
                    <a:gd name="connsiteX7" fmla="*/ 1800225 w 1800225"/>
                    <a:gd name="connsiteY7" fmla="*/ 304807 h 3389213"/>
                    <a:gd name="connsiteX8" fmla="*/ 1800225 w 1800225"/>
                    <a:gd name="connsiteY8" fmla="*/ 3089169 h 3389213"/>
                    <a:gd name="connsiteX9" fmla="*/ 1500181 w 1800225"/>
                    <a:gd name="connsiteY9" fmla="*/ 3389213 h 3389213"/>
                    <a:gd name="connsiteX10" fmla="*/ 300044 w 1800225"/>
                    <a:gd name="connsiteY10" fmla="*/ 3389213 h 3389213"/>
                    <a:gd name="connsiteX11" fmla="*/ 0 w 1800225"/>
                    <a:gd name="connsiteY11" fmla="*/ 3089169 h 3389213"/>
                    <a:gd name="connsiteX12" fmla="*/ 0 w 1800225"/>
                    <a:gd name="connsiteY12" fmla="*/ 304807 h 3389213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316037 w 1800225"/>
                    <a:gd name="connsiteY5" fmla="*/ 3176 h 3389213"/>
                    <a:gd name="connsiteX6" fmla="*/ 1500181 w 1800225"/>
                    <a:gd name="connsiteY6" fmla="*/ 4763 h 3389213"/>
                    <a:gd name="connsiteX7" fmla="*/ 1800225 w 1800225"/>
                    <a:gd name="connsiteY7" fmla="*/ 304807 h 3389213"/>
                    <a:gd name="connsiteX8" fmla="*/ 1798637 w 1800225"/>
                    <a:gd name="connsiteY8" fmla="*/ 2600326 h 3389213"/>
                    <a:gd name="connsiteX9" fmla="*/ 1800225 w 1800225"/>
                    <a:gd name="connsiteY9" fmla="*/ 3089169 h 3389213"/>
                    <a:gd name="connsiteX10" fmla="*/ 1500181 w 1800225"/>
                    <a:gd name="connsiteY10" fmla="*/ 3389213 h 3389213"/>
                    <a:gd name="connsiteX11" fmla="*/ 300044 w 1800225"/>
                    <a:gd name="connsiteY11" fmla="*/ 3389213 h 3389213"/>
                    <a:gd name="connsiteX12" fmla="*/ 0 w 1800225"/>
                    <a:gd name="connsiteY12" fmla="*/ 3089169 h 3389213"/>
                    <a:gd name="connsiteX13" fmla="*/ 0 w 1800225"/>
                    <a:gd name="connsiteY13" fmla="*/ 304807 h 3389213"/>
                    <a:gd name="connsiteX0" fmla="*/ 0 w 1820499"/>
                    <a:gd name="connsiteY0" fmla="*/ 304807 h 3389213"/>
                    <a:gd name="connsiteX1" fmla="*/ 300044 w 1820499"/>
                    <a:gd name="connsiteY1" fmla="*/ 4763 h 3389213"/>
                    <a:gd name="connsiteX2" fmla="*/ 592137 w 1820499"/>
                    <a:gd name="connsiteY2" fmla="*/ 3175 h 3389213"/>
                    <a:gd name="connsiteX3" fmla="*/ 833437 w 1820499"/>
                    <a:gd name="connsiteY3" fmla="*/ 3175 h 3389213"/>
                    <a:gd name="connsiteX4" fmla="*/ 1071562 w 1820499"/>
                    <a:gd name="connsiteY4" fmla="*/ 0 h 3389213"/>
                    <a:gd name="connsiteX5" fmla="*/ 1316037 w 1820499"/>
                    <a:gd name="connsiteY5" fmla="*/ 3176 h 3389213"/>
                    <a:gd name="connsiteX6" fmla="*/ 1500181 w 1820499"/>
                    <a:gd name="connsiteY6" fmla="*/ 4763 h 3389213"/>
                    <a:gd name="connsiteX7" fmla="*/ 1800225 w 1820499"/>
                    <a:gd name="connsiteY7" fmla="*/ 304807 h 3389213"/>
                    <a:gd name="connsiteX8" fmla="*/ 1793875 w 1820499"/>
                    <a:gd name="connsiteY8" fmla="*/ 1663701 h 3389213"/>
                    <a:gd name="connsiteX9" fmla="*/ 1798637 w 1820499"/>
                    <a:gd name="connsiteY9" fmla="*/ 2600326 h 3389213"/>
                    <a:gd name="connsiteX10" fmla="*/ 1800225 w 1820499"/>
                    <a:gd name="connsiteY10" fmla="*/ 3089169 h 3389213"/>
                    <a:gd name="connsiteX11" fmla="*/ 1500181 w 1820499"/>
                    <a:gd name="connsiteY11" fmla="*/ 3389213 h 3389213"/>
                    <a:gd name="connsiteX12" fmla="*/ 300044 w 1820499"/>
                    <a:gd name="connsiteY12" fmla="*/ 3389213 h 3389213"/>
                    <a:gd name="connsiteX13" fmla="*/ 0 w 1820499"/>
                    <a:gd name="connsiteY13" fmla="*/ 3089169 h 3389213"/>
                    <a:gd name="connsiteX14" fmla="*/ 0 w 1820499"/>
                    <a:gd name="connsiteY14" fmla="*/ 304807 h 3389213"/>
                    <a:gd name="connsiteX0" fmla="*/ 0 w 1800383"/>
                    <a:gd name="connsiteY0" fmla="*/ 304807 h 3389213"/>
                    <a:gd name="connsiteX1" fmla="*/ 300044 w 1800383"/>
                    <a:gd name="connsiteY1" fmla="*/ 4763 h 3389213"/>
                    <a:gd name="connsiteX2" fmla="*/ 592137 w 1800383"/>
                    <a:gd name="connsiteY2" fmla="*/ 3175 h 3389213"/>
                    <a:gd name="connsiteX3" fmla="*/ 833437 w 1800383"/>
                    <a:gd name="connsiteY3" fmla="*/ 3175 h 3389213"/>
                    <a:gd name="connsiteX4" fmla="*/ 1071562 w 1800383"/>
                    <a:gd name="connsiteY4" fmla="*/ 0 h 3389213"/>
                    <a:gd name="connsiteX5" fmla="*/ 1316037 w 1800383"/>
                    <a:gd name="connsiteY5" fmla="*/ 3176 h 3389213"/>
                    <a:gd name="connsiteX6" fmla="*/ 1500181 w 1800383"/>
                    <a:gd name="connsiteY6" fmla="*/ 4763 h 3389213"/>
                    <a:gd name="connsiteX7" fmla="*/ 1800225 w 1800383"/>
                    <a:gd name="connsiteY7" fmla="*/ 304807 h 3389213"/>
                    <a:gd name="connsiteX8" fmla="*/ 1793875 w 1800383"/>
                    <a:gd name="connsiteY8" fmla="*/ 1663701 h 3389213"/>
                    <a:gd name="connsiteX9" fmla="*/ 1798637 w 1800383"/>
                    <a:gd name="connsiteY9" fmla="*/ 2600326 h 3389213"/>
                    <a:gd name="connsiteX10" fmla="*/ 1800225 w 1800383"/>
                    <a:gd name="connsiteY10" fmla="*/ 3089169 h 3389213"/>
                    <a:gd name="connsiteX11" fmla="*/ 1500181 w 1800383"/>
                    <a:gd name="connsiteY11" fmla="*/ 3389213 h 3389213"/>
                    <a:gd name="connsiteX12" fmla="*/ 300044 w 1800383"/>
                    <a:gd name="connsiteY12" fmla="*/ 3389213 h 3389213"/>
                    <a:gd name="connsiteX13" fmla="*/ 0 w 1800383"/>
                    <a:gd name="connsiteY13" fmla="*/ 3089169 h 3389213"/>
                    <a:gd name="connsiteX14" fmla="*/ 0 w 1800383"/>
                    <a:gd name="connsiteY14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9785 w 1810168"/>
                    <a:gd name="connsiteY0" fmla="*/ 304807 h 3389213"/>
                    <a:gd name="connsiteX1" fmla="*/ 309829 w 1810168"/>
                    <a:gd name="connsiteY1" fmla="*/ 4763 h 3389213"/>
                    <a:gd name="connsiteX2" fmla="*/ 601922 w 1810168"/>
                    <a:gd name="connsiteY2" fmla="*/ 3175 h 3389213"/>
                    <a:gd name="connsiteX3" fmla="*/ 843222 w 1810168"/>
                    <a:gd name="connsiteY3" fmla="*/ 3175 h 3389213"/>
                    <a:gd name="connsiteX4" fmla="*/ 1081347 w 1810168"/>
                    <a:gd name="connsiteY4" fmla="*/ 0 h 3389213"/>
                    <a:gd name="connsiteX5" fmla="*/ 1325822 w 1810168"/>
                    <a:gd name="connsiteY5" fmla="*/ 3176 h 3389213"/>
                    <a:gd name="connsiteX6" fmla="*/ 1509966 w 1810168"/>
                    <a:gd name="connsiteY6" fmla="*/ 4763 h 3389213"/>
                    <a:gd name="connsiteX7" fmla="*/ 1810010 w 1810168"/>
                    <a:gd name="connsiteY7" fmla="*/ 304807 h 3389213"/>
                    <a:gd name="connsiteX8" fmla="*/ 1803660 w 1810168"/>
                    <a:gd name="connsiteY8" fmla="*/ 1663701 h 3389213"/>
                    <a:gd name="connsiteX9" fmla="*/ 1808422 w 1810168"/>
                    <a:gd name="connsiteY9" fmla="*/ 2600326 h 3389213"/>
                    <a:gd name="connsiteX10" fmla="*/ 1810010 w 1810168"/>
                    <a:gd name="connsiteY10" fmla="*/ 3089169 h 3389213"/>
                    <a:gd name="connsiteX11" fmla="*/ 1509966 w 1810168"/>
                    <a:gd name="connsiteY11" fmla="*/ 3389213 h 3389213"/>
                    <a:gd name="connsiteX12" fmla="*/ 309829 w 1810168"/>
                    <a:gd name="connsiteY12" fmla="*/ 3389213 h 3389213"/>
                    <a:gd name="connsiteX13" fmla="*/ 9785 w 1810168"/>
                    <a:gd name="connsiteY13" fmla="*/ 3089169 h 3389213"/>
                    <a:gd name="connsiteX14" fmla="*/ 3435 w 1810168"/>
                    <a:gd name="connsiteY14" fmla="*/ 2459039 h 3389213"/>
                    <a:gd name="connsiteX15" fmla="*/ 9785 w 1810168"/>
                    <a:gd name="connsiteY15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22521 w 1822904"/>
                    <a:gd name="connsiteY0" fmla="*/ 304807 h 3389213"/>
                    <a:gd name="connsiteX1" fmla="*/ 322565 w 1822904"/>
                    <a:gd name="connsiteY1" fmla="*/ 4763 h 3389213"/>
                    <a:gd name="connsiteX2" fmla="*/ 614658 w 1822904"/>
                    <a:gd name="connsiteY2" fmla="*/ 3175 h 3389213"/>
                    <a:gd name="connsiteX3" fmla="*/ 855958 w 1822904"/>
                    <a:gd name="connsiteY3" fmla="*/ 3175 h 3389213"/>
                    <a:gd name="connsiteX4" fmla="*/ 1094083 w 1822904"/>
                    <a:gd name="connsiteY4" fmla="*/ 0 h 3389213"/>
                    <a:gd name="connsiteX5" fmla="*/ 1338558 w 1822904"/>
                    <a:gd name="connsiteY5" fmla="*/ 3176 h 3389213"/>
                    <a:gd name="connsiteX6" fmla="*/ 1522702 w 1822904"/>
                    <a:gd name="connsiteY6" fmla="*/ 4763 h 3389213"/>
                    <a:gd name="connsiteX7" fmla="*/ 1822746 w 1822904"/>
                    <a:gd name="connsiteY7" fmla="*/ 304807 h 3389213"/>
                    <a:gd name="connsiteX8" fmla="*/ 1816396 w 1822904"/>
                    <a:gd name="connsiteY8" fmla="*/ 1663701 h 3389213"/>
                    <a:gd name="connsiteX9" fmla="*/ 1821158 w 1822904"/>
                    <a:gd name="connsiteY9" fmla="*/ 2600326 h 3389213"/>
                    <a:gd name="connsiteX10" fmla="*/ 1822746 w 1822904"/>
                    <a:gd name="connsiteY10" fmla="*/ 3089169 h 3389213"/>
                    <a:gd name="connsiteX11" fmla="*/ 1522702 w 1822904"/>
                    <a:gd name="connsiteY11" fmla="*/ 3389213 h 3389213"/>
                    <a:gd name="connsiteX12" fmla="*/ 322565 w 1822904"/>
                    <a:gd name="connsiteY12" fmla="*/ 3389213 h 3389213"/>
                    <a:gd name="connsiteX13" fmla="*/ 22521 w 1822904"/>
                    <a:gd name="connsiteY13" fmla="*/ 3089169 h 3389213"/>
                    <a:gd name="connsiteX14" fmla="*/ 16171 w 1822904"/>
                    <a:gd name="connsiteY14" fmla="*/ 2459039 h 3389213"/>
                    <a:gd name="connsiteX15" fmla="*/ 20933 w 1822904"/>
                    <a:gd name="connsiteY15" fmla="*/ 1025526 h 3389213"/>
                    <a:gd name="connsiteX16" fmla="*/ 22521 w 1822904"/>
                    <a:gd name="connsiteY16" fmla="*/ 304807 h 3389213"/>
                    <a:gd name="connsiteX0" fmla="*/ 6363 w 1806746"/>
                    <a:gd name="connsiteY0" fmla="*/ 304807 h 3389213"/>
                    <a:gd name="connsiteX1" fmla="*/ 306407 w 1806746"/>
                    <a:gd name="connsiteY1" fmla="*/ 4763 h 3389213"/>
                    <a:gd name="connsiteX2" fmla="*/ 598500 w 1806746"/>
                    <a:gd name="connsiteY2" fmla="*/ 3175 h 3389213"/>
                    <a:gd name="connsiteX3" fmla="*/ 839800 w 1806746"/>
                    <a:gd name="connsiteY3" fmla="*/ 3175 h 3389213"/>
                    <a:gd name="connsiteX4" fmla="*/ 1077925 w 1806746"/>
                    <a:gd name="connsiteY4" fmla="*/ 0 h 3389213"/>
                    <a:gd name="connsiteX5" fmla="*/ 1322400 w 1806746"/>
                    <a:gd name="connsiteY5" fmla="*/ 3176 h 3389213"/>
                    <a:gd name="connsiteX6" fmla="*/ 1506544 w 1806746"/>
                    <a:gd name="connsiteY6" fmla="*/ 4763 h 3389213"/>
                    <a:gd name="connsiteX7" fmla="*/ 1806588 w 1806746"/>
                    <a:gd name="connsiteY7" fmla="*/ 304807 h 3389213"/>
                    <a:gd name="connsiteX8" fmla="*/ 1800238 w 1806746"/>
                    <a:gd name="connsiteY8" fmla="*/ 1663701 h 3389213"/>
                    <a:gd name="connsiteX9" fmla="*/ 1805000 w 1806746"/>
                    <a:gd name="connsiteY9" fmla="*/ 2600326 h 3389213"/>
                    <a:gd name="connsiteX10" fmla="*/ 1806588 w 1806746"/>
                    <a:gd name="connsiteY10" fmla="*/ 3089169 h 3389213"/>
                    <a:gd name="connsiteX11" fmla="*/ 1506544 w 1806746"/>
                    <a:gd name="connsiteY11" fmla="*/ 3389213 h 3389213"/>
                    <a:gd name="connsiteX12" fmla="*/ 306407 w 1806746"/>
                    <a:gd name="connsiteY12" fmla="*/ 3389213 h 3389213"/>
                    <a:gd name="connsiteX13" fmla="*/ 6363 w 1806746"/>
                    <a:gd name="connsiteY13" fmla="*/ 3089169 h 3389213"/>
                    <a:gd name="connsiteX14" fmla="*/ 13 w 1806746"/>
                    <a:gd name="connsiteY14" fmla="*/ 2459039 h 3389213"/>
                    <a:gd name="connsiteX15" fmla="*/ 4775 w 1806746"/>
                    <a:gd name="connsiteY15" fmla="*/ 1025526 h 3389213"/>
                    <a:gd name="connsiteX16" fmla="*/ 6363 w 1806746"/>
                    <a:gd name="connsiteY16" fmla="*/ 304807 h 3389213"/>
                    <a:gd name="connsiteX0" fmla="*/ 6363 w 1806746"/>
                    <a:gd name="connsiteY0" fmla="*/ 304807 h 3389213"/>
                    <a:gd name="connsiteX1" fmla="*/ 306407 w 1806746"/>
                    <a:gd name="connsiteY1" fmla="*/ 4763 h 3389213"/>
                    <a:gd name="connsiteX2" fmla="*/ 598500 w 1806746"/>
                    <a:gd name="connsiteY2" fmla="*/ 3175 h 3389213"/>
                    <a:gd name="connsiteX3" fmla="*/ 839800 w 1806746"/>
                    <a:gd name="connsiteY3" fmla="*/ 3175 h 3389213"/>
                    <a:gd name="connsiteX4" fmla="*/ 1077925 w 1806746"/>
                    <a:gd name="connsiteY4" fmla="*/ 0 h 3389213"/>
                    <a:gd name="connsiteX5" fmla="*/ 1322400 w 1806746"/>
                    <a:gd name="connsiteY5" fmla="*/ 3176 h 3389213"/>
                    <a:gd name="connsiteX6" fmla="*/ 1506544 w 1806746"/>
                    <a:gd name="connsiteY6" fmla="*/ 4763 h 3389213"/>
                    <a:gd name="connsiteX7" fmla="*/ 1806588 w 1806746"/>
                    <a:gd name="connsiteY7" fmla="*/ 304807 h 3389213"/>
                    <a:gd name="connsiteX8" fmla="*/ 1800238 w 1806746"/>
                    <a:gd name="connsiteY8" fmla="*/ 1663701 h 3389213"/>
                    <a:gd name="connsiteX9" fmla="*/ 1805000 w 1806746"/>
                    <a:gd name="connsiteY9" fmla="*/ 2600326 h 3389213"/>
                    <a:gd name="connsiteX10" fmla="*/ 1806588 w 1806746"/>
                    <a:gd name="connsiteY10" fmla="*/ 3089169 h 3389213"/>
                    <a:gd name="connsiteX11" fmla="*/ 1506544 w 1806746"/>
                    <a:gd name="connsiteY11" fmla="*/ 3389213 h 3389213"/>
                    <a:gd name="connsiteX12" fmla="*/ 542938 w 1806746"/>
                    <a:gd name="connsiteY12" fmla="*/ 3387726 h 3389213"/>
                    <a:gd name="connsiteX13" fmla="*/ 306407 w 1806746"/>
                    <a:gd name="connsiteY13" fmla="*/ 3389213 h 3389213"/>
                    <a:gd name="connsiteX14" fmla="*/ 6363 w 1806746"/>
                    <a:gd name="connsiteY14" fmla="*/ 3089169 h 3389213"/>
                    <a:gd name="connsiteX15" fmla="*/ 13 w 1806746"/>
                    <a:gd name="connsiteY15" fmla="*/ 2459039 h 3389213"/>
                    <a:gd name="connsiteX16" fmla="*/ 4775 w 1806746"/>
                    <a:gd name="connsiteY16" fmla="*/ 1025526 h 3389213"/>
                    <a:gd name="connsiteX17" fmla="*/ 6363 w 1806746"/>
                    <a:gd name="connsiteY17" fmla="*/ 304807 h 3389213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6493"/>
                    <a:gd name="connsiteX1" fmla="*/ 306407 w 1806746"/>
                    <a:gd name="connsiteY1" fmla="*/ 4763 h 3396493"/>
                    <a:gd name="connsiteX2" fmla="*/ 598500 w 1806746"/>
                    <a:gd name="connsiteY2" fmla="*/ 3175 h 3396493"/>
                    <a:gd name="connsiteX3" fmla="*/ 839800 w 1806746"/>
                    <a:gd name="connsiteY3" fmla="*/ 3175 h 3396493"/>
                    <a:gd name="connsiteX4" fmla="*/ 1077925 w 1806746"/>
                    <a:gd name="connsiteY4" fmla="*/ 0 h 3396493"/>
                    <a:gd name="connsiteX5" fmla="*/ 1322400 w 1806746"/>
                    <a:gd name="connsiteY5" fmla="*/ 3176 h 3396493"/>
                    <a:gd name="connsiteX6" fmla="*/ 1506544 w 1806746"/>
                    <a:gd name="connsiteY6" fmla="*/ 4763 h 3396493"/>
                    <a:gd name="connsiteX7" fmla="*/ 1806588 w 1806746"/>
                    <a:gd name="connsiteY7" fmla="*/ 304807 h 3396493"/>
                    <a:gd name="connsiteX8" fmla="*/ 1800238 w 1806746"/>
                    <a:gd name="connsiteY8" fmla="*/ 1663701 h 3396493"/>
                    <a:gd name="connsiteX9" fmla="*/ 1805000 w 1806746"/>
                    <a:gd name="connsiteY9" fmla="*/ 2600326 h 3396493"/>
                    <a:gd name="connsiteX10" fmla="*/ 1806588 w 1806746"/>
                    <a:gd name="connsiteY10" fmla="*/ 3089169 h 3396493"/>
                    <a:gd name="connsiteX11" fmla="*/ 1506544 w 1806746"/>
                    <a:gd name="connsiteY11" fmla="*/ 3389213 h 3396493"/>
                    <a:gd name="connsiteX12" fmla="*/ 542938 w 1806746"/>
                    <a:gd name="connsiteY12" fmla="*/ 3394870 h 3396493"/>
                    <a:gd name="connsiteX13" fmla="*/ 306407 w 1806746"/>
                    <a:gd name="connsiteY13" fmla="*/ 3389213 h 3396493"/>
                    <a:gd name="connsiteX14" fmla="*/ 6363 w 1806746"/>
                    <a:gd name="connsiteY14" fmla="*/ 3089169 h 3396493"/>
                    <a:gd name="connsiteX15" fmla="*/ 13 w 1806746"/>
                    <a:gd name="connsiteY15" fmla="*/ 2459039 h 3396493"/>
                    <a:gd name="connsiteX16" fmla="*/ 4775 w 1806746"/>
                    <a:gd name="connsiteY16" fmla="*/ 1025526 h 3396493"/>
                    <a:gd name="connsiteX17" fmla="*/ 6363 w 1806746"/>
                    <a:gd name="connsiteY17" fmla="*/ 304807 h 3396493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714388 w 1806746"/>
                    <a:gd name="connsiteY12" fmla="*/ 3392488 h 3394870"/>
                    <a:gd name="connsiteX13" fmla="*/ 542938 w 1806746"/>
                    <a:gd name="connsiteY13" fmla="*/ 3394870 h 3394870"/>
                    <a:gd name="connsiteX14" fmla="*/ 306407 w 1806746"/>
                    <a:gd name="connsiteY14" fmla="*/ 3389213 h 3394870"/>
                    <a:gd name="connsiteX15" fmla="*/ 6363 w 1806746"/>
                    <a:gd name="connsiteY15" fmla="*/ 3089169 h 3394870"/>
                    <a:gd name="connsiteX16" fmla="*/ 13 w 1806746"/>
                    <a:gd name="connsiteY16" fmla="*/ 2459039 h 3394870"/>
                    <a:gd name="connsiteX17" fmla="*/ 4775 w 1806746"/>
                    <a:gd name="connsiteY17" fmla="*/ 1025526 h 3394870"/>
                    <a:gd name="connsiteX18" fmla="*/ 6363 w 1806746"/>
                    <a:gd name="connsiteY18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1240644 w 1806746"/>
                    <a:gd name="connsiteY12" fmla="*/ 3390106 h 3394870"/>
                    <a:gd name="connsiteX13" fmla="*/ 714388 w 1806746"/>
                    <a:gd name="connsiteY13" fmla="*/ 3392488 h 3394870"/>
                    <a:gd name="connsiteX14" fmla="*/ 542938 w 1806746"/>
                    <a:gd name="connsiteY14" fmla="*/ 3394870 h 3394870"/>
                    <a:gd name="connsiteX15" fmla="*/ 306407 w 1806746"/>
                    <a:gd name="connsiteY15" fmla="*/ 3389213 h 3394870"/>
                    <a:gd name="connsiteX16" fmla="*/ 6363 w 1806746"/>
                    <a:gd name="connsiteY16" fmla="*/ 3089169 h 3394870"/>
                    <a:gd name="connsiteX17" fmla="*/ 13 w 1806746"/>
                    <a:gd name="connsiteY17" fmla="*/ 2459039 h 3394870"/>
                    <a:gd name="connsiteX18" fmla="*/ 4775 w 1806746"/>
                    <a:gd name="connsiteY18" fmla="*/ 1025526 h 3394870"/>
                    <a:gd name="connsiteX19" fmla="*/ 6363 w 1806746"/>
                    <a:gd name="connsiteY19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1240644 w 1806746"/>
                    <a:gd name="connsiteY12" fmla="*/ 3390106 h 3394870"/>
                    <a:gd name="connsiteX13" fmla="*/ 878694 w 1806746"/>
                    <a:gd name="connsiteY13" fmla="*/ 3390106 h 3394870"/>
                    <a:gd name="connsiteX14" fmla="*/ 714388 w 1806746"/>
                    <a:gd name="connsiteY14" fmla="*/ 3392488 h 3394870"/>
                    <a:gd name="connsiteX15" fmla="*/ 542938 w 1806746"/>
                    <a:gd name="connsiteY15" fmla="*/ 3394870 h 3394870"/>
                    <a:gd name="connsiteX16" fmla="*/ 306407 w 1806746"/>
                    <a:gd name="connsiteY16" fmla="*/ 3389213 h 3394870"/>
                    <a:gd name="connsiteX17" fmla="*/ 6363 w 1806746"/>
                    <a:gd name="connsiteY17" fmla="*/ 3089169 h 3394870"/>
                    <a:gd name="connsiteX18" fmla="*/ 13 w 1806746"/>
                    <a:gd name="connsiteY18" fmla="*/ 2459039 h 3394870"/>
                    <a:gd name="connsiteX19" fmla="*/ 4775 w 1806746"/>
                    <a:gd name="connsiteY19" fmla="*/ 1025526 h 3394870"/>
                    <a:gd name="connsiteX20" fmla="*/ 6363 w 1806746"/>
                    <a:gd name="connsiteY20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101850 h 3394870"/>
                    <a:gd name="connsiteX10" fmla="*/ 1805000 w 1806746"/>
                    <a:gd name="connsiteY10" fmla="*/ 2600326 h 3394870"/>
                    <a:gd name="connsiteX11" fmla="*/ 1806588 w 1806746"/>
                    <a:gd name="connsiteY11" fmla="*/ 3089169 h 3394870"/>
                    <a:gd name="connsiteX12" fmla="*/ 1506544 w 1806746"/>
                    <a:gd name="connsiteY12" fmla="*/ 3389213 h 3394870"/>
                    <a:gd name="connsiteX13" fmla="*/ 1240644 w 1806746"/>
                    <a:gd name="connsiteY13" fmla="*/ 3390106 h 3394870"/>
                    <a:gd name="connsiteX14" fmla="*/ 878694 w 1806746"/>
                    <a:gd name="connsiteY14" fmla="*/ 3390106 h 3394870"/>
                    <a:gd name="connsiteX15" fmla="*/ 714388 w 1806746"/>
                    <a:gd name="connsiteY15" fmla="*/ 3392488 h 3394870"/>
                    <a:gd name="connsiteX16" fmla="*/ 542938 w 1806746"/>
                    <a:gd name="connsiteY16" fmla="*/ 3394870 h 3394870"/>
                    <a:gd name="connsiteX17" fmla="*/ 306407 w 1806746"/>
                    <a:gd name="connsiteY17" fmla="*/ 3389213 h 3394870"/>
                    <a:gd name="connsiteX18" fmla="*/ 6363 w 1806746"/>
                    <a:gd name="connsiteY18" fmla="*/ 3089169 h 3394870"/>
                    <a:gd name="connsiteX19" fmla="*/ 13 w 1806746"/>
                    <a:gd name="connsiteY19" fmla="*/ 2459039 h 3394870"/>
                    <a:gd name="connsiteX20" fmla="*/ 4775 w 1806746"/>
                    <a:gd name="connsiteY20" fmla="*/ 1025526 h 3394870"/>
                    <a:gd name="connsiteX21" fmla="*/ 6363 w 1806746"/>
                    <a:gd name="connsiteY21" fmla="*/ 304807 h 3394870"/>
                    <a:gd name="connsiteX0" fmla="*/ 6363 w 1827019"/>
                    <a:gd name="connsiteY0" fmla="*/ 304807 h 3394870"/>
                    <a:gd name="connsiteX1" fmla="*/ 306407 w 1827019"/>
                    <a:gd name="connsiteY1" fmla="*/ 4763 h 3394870"/>
                    <a:gd name="connsiteX2" fmla="*/ 598500 w 1827019"/>
                    <a:gd name="connsiteY2" fmla="*/ 3175 h 3394870"/>
                    <a:gd name="connsiteX3" fmla="*/ 839800 w 1827019"/>
                    <a:gd name="connsiteY3" fmla="*/ 3175 h 3394870"/>
                    <a:gd name="connsiteX4" fmla="*/ 1077925 w 1827019"/>
                    <a:gd name="connsiteY4" fmla="*/ 0 h 3394870"/>
                    <a:gd name="connsiteX5" fmla="*/ 1322400 w 1827019"/>
                    <a:gd name="connsiteY5" fmla="*/ 3176 h 3394870"/>
                    <a:gd name="connsiteX6" fmla="*/ 1506544 w 1827019"/>
                    <a:gd name="connsiteY6" fmla="*/ 4763 h 3394870"/>
                    <a:gd name="connsiteX7" fmla="*/ 1806588 w 1827019"/>
                    <a:gd name="connsiteY7" fmla="*/ 304807 h 3394870"/>
                    <a:gd name="connsiteX8" fmla="*/ 1800238 w 1827019"/>
                    <a:gd name="connsiteY8" fmla="*/ 1073150 h 3394870"/>
                    <a:gd name="connsiteX9" fmla="*/ 1800238 w 1827019"/>
                    <a:gd name="connsiteY9" fmla="*/ 1663701 h 3394870"/>
                    <a:gd name="connsiteX10" fmla="*/ 1805000 w 1827019"/>
                    <a:gd name="connsiteY10" fmla="*/ 2101850 h 3394870"/>
                    <a:gd name="connsiteX11" fmla="*/ 1805000 w 1827019"/>
                    <a:gd name="connsiteY11" fmla="*/ 2600326 h 3394870"/>
                    <a:gd name="connsiteX12" fmla="*/ 1806588 w 1827019"/>
                    <a:gd name="connsiteY12" fmla="*/ 3089169 h 3394870"/>
                    <a:gd name="connsiteX13" fmla="*/ 1506544 w 1827019"/>
                    <a:gd name="connsiteY13" fmla="*/ 3389213 h 3394870"/>
                    <a:gd name="connsiteX14" fmla="*/ 1240644 w 1827019"/>
                    <a:gd name="connsiteY14" fmla="*/ 3390106 h 3394870"/>
                    <a:gd name="connsiteX15" fmla="*/ 878694 w 1827019"/>
                    <a:gd name="connsiteY15" fmla="*/ 3390106 h 3394870"/>
                    <a:gd name="connsiteX16" fmla="*/ 714388 w 1827019"/>
                    <a:gd name="connsiteY16" fmla="*/ 3392488 h 3394870"/>
                    <a:gd name="connsiteX17" fmla="*/ 542938 w 1827019"/>
                    <a:gd name="connsiteY17" fmla="*/ 3394870 h 3394870"/>
                    <a:gd name="connsiteX18" fmla="*/ 306407 w 1827019"/>
                    <a:gd name="connsiteY18" fmla="*/ 3389213 h 3394870"/>
                    <a:gd name="connsiteX19" fmla="*/ 6363 w 1827019"/>
                    <a:gd name="connsiteY19" fmla="*/ 3089169 h 3394870"/>
                    <a:gd name="connsiteX20" fmla="*/ 13 w 1827019"/>
                    <a:gd name="connsiteY20" fmla="*/ 2459039 h 3394870"/>
                    <a:gd name="connsiteX21" fmla="*/ 4775 w 1827019"/>
                    <a:gd name="connsiteY21" fmla="*/ 1025526 h 3394870"/>
                    <a:gd name="connsiteX22" fmla="*/ 6363 w 1827019"/>
                    <a:gd name="connsiteY22" fmla="*/ 304807 h 3394870"/>
                    <a:gd name="connsiteX0" fmla="*/ 6363 w 1806588"/>
                    <a:gd name="connsiteY0" fmla="*/ 304807 h 3394870"/>
                    <a:gd name="connsiteX1" fmla="*/ 306407 w 1806588"/>
                    <a:gd name="connsiteY1" fmla="*/ 4763 h 3394870"/>
                    <a:gd name="connsiteX2" fmla="*/ 598500 w 1806588"/>
                    <a:gd name="connsiteY2" fmla="*/ 3175 h 3394870"/>
                    <a:gd name="connsiteX3" fmla="*/ 839800 w 1806588"/>
                    <a:gd name="connsiteY3" fmla="*/ 3175 h 3394870"/>
                    <a:gd name="connsiteX4" fmla="*/ 1077925 w 1806588"/>
                    <a:gd name="connsiteY4" fmla="*/ 0 h 3394870"/>
                    <a:gd name="connsiteX5" fmla="*/ 1322400 w 1806588"/>
                    <a:gd name="connsiteY5" fmla="*/ 3176 h 3394870"/>
                    <a:gd name="connsiteX6" fmla="*/ 1506544 w 1806588"/>
                    <a:gd name="connsiteY6" fmla="*/ 4763 h 3394870"/>
                    <a:gd name="connsiteX7" fmla="*/ 1806588 w 1806588"/>
                    <a:gd name="connsiteY7" fmla="*/ 304807 h 3394870"/>
                    <a:gd name="connsiteX8" fmla="*/ 1800238 w 1806588"/>
                    <a:gd name="connsiteY8" fmla="*/ 1073150 h 3394870"/>
                    <a:gd name="connsiteX9" fmla="*/ 1800238 w 1806588"/>
                    <a:gd name="connsiteY9" fmla="*/ 1663701 h 3394870"/>
                    <a:gd name="connsiteX10" fmla="*/ 1805000 w 1806588"/>
                    <a:gd name="connsiteY10" fmla="*/ 2101850 h 3394870"/>
                    <a:gd name="connsiteX11" fmla="*/ 1805000 w 1806588"/>
                    <a:gd name="connsiteY11" fmla="*/ 2600326 h 3394870"/>
                    <a:gd name="connsiteX12" fmla="*/ 1806588 w 1806588"/>
                    <a:gd name="connsiteY12" fmla="*/ 3089169 h 3394870"/>
                    <a:gd name="connsiteX13" fmla="*/ 1506544 w 1806588"/>
                    <a:gd name="connsiteY13" fmla="*/ 3389213 h 3394870"/>
                    <a:gd name="connsiteX14" fmla="*/ 1240644 w 1806588"/>
                    <a:gd name="connsiteY14" fmla="*/ 3390106 h 3394870"/>
                    <a:gd name="connsiteX15" fmla="*/ 878694 w 1806588"/>
                    <a:gd name="connsiteY15" fmla="*/ 3390106 h 3394870"/>
                    <a:gd name="connsiteX16" fmla="*/ 714388 w 1806588"/>
                    <a:gd name="connsiteY16" fmla="*/ 3392488 h 3394870"/>
                    <a:gd name="connsiteX17" fmla="*/ 542938 w 1806588"/>
                    <a:gd name="connsiteY17" fmla="*/ 3394870 h 3394870"/>
                    <a:gd name="connsiteX18" fmla="*/ 306407 w 1806588"/>
                    <a:gd name="connsiteY18" fmla="*/ 3389213 h 3394870"/>
                    <a:gd name="connsiteX19" fmla="*/ 6363 w 1806588"/>
                    <a:gd name="connsiteY19" fmla="*/ 3089169 h 3394870"/>
                    <a:gd name="connsiteX20" fmla="*/ 13 w 1806588"/>
                    <a:gd name="connsiteY20" fmla="*/ 2459039 h 3394870"/>
                    <a:gd name="connsiteX21" fmla="*/ 4775 w 1806588"/>
                    <a:gd name="connsiteY21" fmla="*/ 1025526 h 3394870"/>
                    <a:gd name="connsiteX22" fmla="*/ 6363 w 1806588"/>
                    <a:gd name="connsiteY22" fmla="*/ 304807 h 3394870"/>
                    <a:gd name="connsiteX0" fmla="*/ 6362 w 1806587"/>
                    <a:gd name="connsiteY0" fmla="*/ 304807 h 3394870"/>
                    <a:gd name="connsiteX1" fmla="*/ 306406 w 1806587"/>
                    <a:gd name="connsiteY1" fmla="*/ 4763 h 3394870"/>
                    <a:gd name="connsiteX2" fmla="*/ 598499 w 1806587"/>
                    <a:gd name="connsiteY2" fmla="*/ 3175 h 3394870"/>
                    <a:gd name="connsiteX3" fmla="*/ 839799 w 1806587"/>
                    <a:gd name="connsiteY3" fmla="*/ 3175 h 3394870"/>
                    <a:gd name="connsiteX4" fmla="*/ 1077924 w 1806587"/>
                    <a:gd name="connsiteY4" fmla="*/ 0 h 3394870"/>
                    <a:gd name="connsiteX5" fmla="*/ 1322399 w 1806587"/>
                    <a:gd name="connsiteY5" fmla="*/ 3176 h 3394870"/>
                    <a:gd name="connsiteX6" fmla="*/ 1506543 w 1806587"/>
                    <a:gd name="connsiteY6" fmla="*/ 4763 h 3394870"/>
                    <a:gd name="connsiteX7" fmla="*/ 1806587 w 1806587"/>
                    <a:gd name="connsiteY7" fmla="*/ 304807 h 3394870"/>
                    <a:gd name="connsiteX8" fmla="*/ 1800237 w 1806587"/>
                    <a:gd name="connsiteY8" fmla="*/ 1073150 h 3394870"/>
                    <a:gd name="connsiteX9" fmla="*/ 1800237 w 1806587"/>
                    <a:gd name="connsiteY9" fmla="*/ 1663701 h 3394870"/>
                    <a:gd name="connsiteX10" fmla="*/ 1804999 w 1806587"/>
                    <a:gd name="connsiteY10" fmla="*/ 2101850 h 3394870"/>
                    <a:gd name="connsiteX11" fmla="*/ 1804999 w 1806587"/>
                    <a:gd name="connsiteY11" fmla="*/ 2600326 h 3394870"/>
                    <a:gd name="connsiteX12" fmla="*/ 1806587 w 1806587"/>
                    <a:gd name="connsiteY12" fmla="*/ 3089169 h 3394870"/>
                    <a:gd name="connsiteX13" fmla="*/ 1506543 w 1806587"/>
                    <a:gd name="connsiteY13" fmla="*/ 3389213 h 3394870"/>
                    <a:gd name="connsiteX14" fmla="*/ 1240643 w 1806587"/>
                    <a:gd name="connsiteY14" fmla="*/ 3390106 h 3394870"/>
                    <a:gd name="connsiteX15" fmla="*/ 878693 w 1806587"/>
                    <a:gd name="connsiteY15" fmla="*/ 3390106 h 3394870"/>
                    <a:gd name="connsiteX16" fmla="*/ 714387 w 1806587"/>
                    <a:gd name="connsiteY16" fmla="*/ 3392488 h 3394870"/>
                    <a:gd name="connsiteX17" fmla="*/ 542937 w 1806587"/>
                    <a:gd name="connsiteY17" fmla="*/ 3394870 h 3394870"/>
                    <a:gd name="connsiteX18" fmla="*/ 306406 w 1806587"/>
                    <a:gd name="connsiteY18" fmla="*/ 3389213 h 3394870"/>
                    <a:gd name="connsiteX19" fmla="*/ 6362 w 1806587"/>
                    <a:gd name="connsiteY19" fmla="*/ 3089169 h 3394870"/>
                    <a:gd name="connsiteX20" fmla="*/ 12 w 1806587"/>
                    <a:gd name="connsiteY20" fmla="*/ 2459039 h 3394870"/>
                    <a:gd name="connsiteX21" fmla="*/ 4774 w 1806587"/>
                    <a:gd name="connsiteY21" fmla="*/ 1720850 h 3394870"/>
                    <a:gd name="connsiteX22" fmla="*/ 4774 w 1806587"/>
                    <a:gd name="connsiteY22" fmla="*/ 1025526 h 3394870"/>
                    <a:gd name="connsiteX23" fmla="*/ 6362 w 1806587"/>
                    <a:gd name="connsiteY23" fmla="*/ 304807 h 3394870"/>
                    <a:gd name="connsiteX0" fmla="*/ 24401 w 1824626"/>
                    <a:gd name="connsiteY0" fmla="*/ 304807 h 3394870"/>
                    <a:gd name="connsiteX1" fmla="*/ 324445 w 1824626"/>
                    <a:gd name="connsiteY1" fmla="*/ 4763 h 3394870"/>
                    <a:gd name="connsiteX2" fmla="*/ 616538 w 1824626"/>
                    <a:gd name="connsiteY2" fmla="*/ 3175 h 3394870"/>
                    <a:gd name="connsiteX3" fmla="*/ 857838 w 1824626"/>
                    <a:gd name="connsiteY3" fmla="*/ 3175 h 3394870"/>
                    <a:gd name="connsiteX4" fmla="*/ 1095963 w 1824626"/>
                    <a:gd name="connsiteY4" fmla="*/ 0 h 3394870"/>
                    <a:gd name="connsiteX5" fmla="*/ 1340438 w 1824626"/>
                    <a:gd name="connsiteY5" fmla="*/ 3176 h 3394870"/>
                    <a:gd name="connsiteX6" fmla="*/ 1524582 w 1824626"/>
                    <a:gd name="connsiteY6" fmla="*/ 4763 h 3394870"/>
                    <a:gd name="connsiteX7" fmla="*/ 1824626 w 1824626"/>
                    <a:gd name="connsiteY7" fmla="*/ 304807 h 3394870"/>
                    <a:gd name="connsiteX8" fmla="*/ 1818276 w 1824626"/>
                    <a:gd name="connsiteY8" fmla="*/ 1073150 h 3394870"/>
                    <a:gd name="connsiteX9" fmla="*/ 1818276 w 1824626"/>
                    <a:gd name="connsiteY9" fmla="*/ 1663701 h 3394870"/>
                    <a:gd name="connsiteX10" fmla="*/ 1823038 w 1824626"/>
                    <a:gd name="connsiteY10" fmla="*/ 2101850 h 3394870"/>
                    <a:gd name="connsiteX11" fmla="*/ 1823038 w 1824626"/>
                    <a:gd name="connsiteY11" fmla="*/ 2600326 h 3394870"/>
                    <a:gd name="connsiteX12" fmla="*/ 1824626 w 1824626"/>
                    <a:gd name="connsiteY12" fmla="*/ 3089169 h 3394870"/>
                    <a:gd name="connsiteX13" fmla="*/ 1524582 w 1824626"/>
                    <a:gd name="connsiteY13" fmla="*/ 3389213 h 3394870"/>
                    <a:gd name="connsiteX14" fmla="*/ 1258682 w 1824626"/>
                    <a:gd name="connsiteY14" fmla="*/ 3390106 h 3394870"/>
                    <a:gd name="connsiteX15" fmla="*/ 896732 w 1824626"/>
                    <a:gd name="connsiteY15" fmla="*/ 3390106 h 3394870"/>
                    <a:gd name="connsiteX16" fmla="*/ 732426 w 1824626"/>
                    <a:gd name="connsiteY16" fmla="*/ 3392488 h 3394870"/>
                    <a:gd name="connsiteX17" fmla="*/ 560976 w 1824626"/>
                    <a:gd name="connsiteY17" fmla="*/ 3394870 h 3394870"/>
                    <a:gd name="connsiteX18" fmla="*/ 324445 w 1824626"/>
                    <a:gd name="connsiteY18" fmla="*/ 3389213 h 3394870"/>
                    <a:gd name="connsiteX19" fmla="*/ 24401 w 1824626"/>
                    <a:gd name="connsiteY19" fmla="*/ 3089169 h 3394870"/>
                    <a:gd name="connsiteX20" fmla="*/ 18051 w 1824626"/>
                    <a:gd name="connsiteY20" fmla="*/ 2459039 h 3394870"/>
                    <a:gd name="connsiteX21" fmla="*/ 22813 w 1824626"/>
                    <a:gd name="connsiteY21" fmla="*/ 1720850 h 3394870"/>
                    <a:gd name="connsiteX22" fmla="*/ 22813 w 1824626"/>
                    <a:gd name="connsiteY22" fmla="*/ 1025526 h 3394870"/>
                    <a:gd name="connsiteX23" fmla="*/ 18051 w 1824626"/>
                    <a:gd name="connsiteY23" fmla="*/ 701675 h 3394870"/>
                    <a:gd name="connsiteX24" fmla="*/ 24401 w 1824626"/>
                    <a:gd name="connsiteY24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63 w 1806638"/>
                    <a:gd name="connsiteY20" fmla="*/ 2459039 h 3394870"/>
                    <a:gd name="connsiteX21" fmla="*/ 4825 w 1806638"/>
                    <a:gd name="connsiteY21" fmla="*/ 1720850 h 3394870"/>
                    <a:gd name="connsiteX22" fmla="*/ 4825 w 1806638"/>
                    <a:gd name="connsiteY22" fmla="*/ 1025526 h 3394870"/>
                    <a:gd name="connsiteX23" fmla="*/ 63 w 1806638"/>
                    <a:gd name="connsiteY23" fmla="*/ 701675 h 3394870"/>
                    <a:gd name="connsiteX24" fmla="*/ 6413 w 1806638"/>
                    <a:gd name="connsiteY24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63 w 1806638"/>
                    <a:gd name="connsiteY20" fmla="*/ 2459039 h 3394870"/>
                    <a:gd name="connsiteX21" fmla="*/ 4825 w 1806638"/>
                    <a:gd name="connsiteY21" fmla="*/ 2087563 h 3394870"/>
                    <a:gd name="connsiteX22" fmla="*/ 4825 w 1806638"/>
                    <a:gd name="connsiteY22" fmla="*/ 1720850 h 3394870"/>
                    <a:gd name="connsiteX23" fmla="*/ 4825 w 1806638"/>
                    <a:gd name="connsiteY23" fmla="*/ 1025526 h 3394870"/>
                    <a:gd name="connsiteX24" fmla="*/ 63 w 1806638"/>
                    <a:gd name="connsiteY24" fmla="*/ 701675 h 3394870"/>
                    <a:gd name="connsiteX25" fmla="*/ 6413 w 1806638"/>
                    <a:gd name="connsiteY25" fmla="*/ 304807 h 3394870"/>
                    <a:gd name="connsiteX0" fmla="*/ 22521 w 1822746"/>
                    <a:gd name="connsiteY0" fmla="*/ 304807 h 3394870"/>
                    <a:gd name="connsiteX1" fmla="*/ 322565 w 1822746"/>
                    <a:gd name="connsiteY1" fmla="*/ 4763 h 3394870"/>
                    <a:gd name="connsiteX2" fmla="*/ 614658 w 1822746"/>
                    <a:gd name="connsiteY2" fmla="*/ 3175 h 3394870"/>
                    <a:gd name="connsiteX3" fmla="*/ 855958 w 1822746"/>
                    <a:gd name="connsiteY3" fmla="*/ 3175 h 3394870"/>
                    <a:gd name="connsiteX4" fmla="*/ 1094083 w 1822746"/>
                    <a:gd name="connsiteY4" fmla="*/ 0 h 3394870"/>
                    <a:gd name="connsiteX5" fmla="*/ 1338558 w 1822746"/>
                    <a:gd name="connsiteY5" fmla="*/ 3176 h 3394870"/>
                    <a:gd name="connsiteX6" fmla="*/ 1522702 w 1822746"/>
                    <a:gd name="connsiteY6" fmla="*/ 4763 h 3394870"/>
                    <a:gd name="connsiteX7" fmla="*/ 1822746 w 1822746"/>
                    <a:gd name="connsiteY7" fmla="*/ 304807 h 3394870"/>
                    <a:gd name="connsiteX8" fmla="*/ 1816396 w 1822746"/>
                    <a:gd name="connsiteY8" fmla="*/ 1073150 h 3394870"/>
                    <a:gd name="connsiteX9" fmla="*/ 1816396 w 1822746"/>
                    <a:gd name="connsiteY9" fmla="*/ 1663701 h 3394870"/>
                    <a:gd name="connsiteX10" fmla="*/ 1821158 w 1822746"/>
                    <a:gd name="connsiteY10" fmla="*/ 2101850 h 3394870"/>
                    <a:gd name="connsiteX11" fmla="*/ 1821158 w 1822746"/>
                    <a:gd name="connsiteY11" fmla="*/ 2600326 h 3394870"/>
                    <a:gd name="connsiteX12" fmla="*/ 1822746 w 1822746"/>
                    <a:gd name="connsiteY12" fmla="*/ 3089169 h 3394870"/>
                    <a:gd name="connsiteX13" fmla="*/ 1522702 w 1822746"/>
                    <a:gd name="connsiteY13" fmla="*/ 3389213 h 3394870"/>
                    <a:gd name="connsiteX14" fmla="*/ 1256802 w 1822746"/>
                    <a:gd name="connsiteY14" fmla="*/ 3390106 h 3394870"/>
                    <a:gd name="connsiteX15" fmla="*/ 894852 w 1822746"/>
                    <a:gd name="connsiteY15" fmla="*/ 3390106 h 3394870"/>
                    <a:gd name="connsiteX16" fmla="*/ 730546 w 1822746"/>
                    <a:gd name="connsiteY16" fmla="*/ 3392488 h 3394870"/>
                    <a:gd name="connsiteX17" fmla="*/ 559096 w 1822746"/>
                    <a:gd name="connsiteY17" fmla="*/ 3394870 h 3394870"/>
                    <a:gd name="connsiteX18" fmla="*/ 322565 w 1822746"/>
                    <a:gd name="connsiteY18" fmla="*/ 3389213 h 3394870"/>
                    <a:gd name="connsiteX19" fmla="*/ 22521 w 1822746"/>
                    <a:gd name="connsiteY19" fmla="*/ 3089169 h 3394870"/>
                    <a:gd name="connsiteX20" fmla="*/ 20933 w 1822746"/>
                    <a:gd name="connsiteY20" fmla="*/ 2782888 h 3394870"/>
                    <a:gd name="connsiteX21" fmla="*/ 16171 w 1822746"/>
                    <a:gd name="connsiteY21" fmla="*/ 2459039 h 3394870"/>
                    <a:gd name="connsiteX22" fmla="*/ 20933 w 1822746"/>
                    <a:gd name="connsiteY22" fmla="*/ 2087563 h 3394870"/>
                    <a:gd name="connsiteX23" fmla="*/ 20933 w 1822746"/>
                    <a:gd name="connsiteY23" fmla="*/ 1720850 h 3394870"/>
                    <a:gd name="connsiteX24" fmla="*/ 20933 w 1822746"/>
                    <a:gd name="connsiteY24" fmla="*/ 1025526 h 3394870"/>
                    <a:gd name="connsiteX25" fmla="*/ 16171 w 1822746"/>
                    <a:gd name="connsiteY25" fmla="*/ 701675 h 3394870"/>
                    <a:gd name="connsiteX26" fmla="*/ 22521 w 1822746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63 w 1806638"/>
                    <a:gd name="connsiteY21" fmla="*/ 2459039 h 3394870"/>
                    <a:gd name="connsiteX22" fmla="*/ 4825 w 1806638"/>
                    <a:gd name="connsiteY22" fmla="*/ 2087563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4825 w 1806638"/>
                    <a:gd name="connsiteY22" fmla="*/ 2087563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147700 w 1806638"/>
                    <a:gd name="connsiteY22" fmla="*/ 2087564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2444 w 1806638"/>
                    <a:gd name="connsiteY22" fmla="*/ 2071617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5072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2444 w 1806638"/>
                    <a:gd name="connsiteY22" fmla="*/ 2071617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41503 h 3431566"/>
                    <a:gd name="connsiteX1" fmla="*/ 306457 w 1806638"/>
                    <a:gd name="connsiteY1" fmla="*/ 41459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22450 w 1806638"/>
                    <a:gd name="connsiteY5" fmla="*/ 39872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31566"/>
                    <a:gd name="connsiteX1" fmla="*/ 306457 w 1806638"/>
                    <a:gd name="connsiteY1" fmla="*/ 9561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22450 w 1806638"/>
                    <a:gd name="connsiteY5" fmla="*/ 39872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31566"/>
                    <a:gd name="connsiteX1" fmla="*/ 306457 w 1806638"/>
                    <a:gd name="connsiteY1" fmla="*/ 9561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48643 w 1806638"/>
                    <a:gd name="connsiteY5" fmla="*/ 7973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40694 w 1806638"/>
                    <a:gd name="connsiteY14" fmla="*/ 3426802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47838 w 1806638"/>
                    <a:gd name="connsiteY14" fmla="*/ 3347057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50220 w 1806638"/>
                    <a:gd name="connsiteY14" fmla="*/ 3386927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25901"/>
                    <a:gd name="connsiteY0" fmla="*/ 341503 h 3477032"/>
                    <a:gd name="connsiteX1" fmla="*/ 306457 w 1825901"/>
                    <a:gd name="connsiteY1" fmla="*/ 9561 h 3477032"/>
                    <a:gd name="connsiteX2" fmla="*/ 577119 w 1825901"/>
                    <a:gd name="connsiteY2" fmla="*/ 0 h 3477032"/>
                    <a:gd name="connsiteX3" fmla="*/ 839850 w 1825901"/>
                    <a:gd name="connsiteY3" fmla="*/ 71768 h 3477032"/>
                    <a:gd name="connsiteX4" fmla="*/ 1077975 w 1825901"/>
                    <a:gd name="connsiteY4" fmla="*/ 36696 h 3477032"/>
                    <a:gd name="connsiteX5" fmla="*/ 1348643 w 1825901"/>
                    <a:gd name="connsiteY5" fmla="*/ 7973 h 3477032"/>
                    <a:gd name="connsiteX6" fmla="*/ 1506594 w 1825901"/>
                    <a:gd name="connsiteY6" fmla="*/ 41459 h 3477032"/>
                    <a:gd name="connsiteX7" fmla="*/ 1806638 w 1825901"/>
                    <a:gd name="connsiteY7" fmla="*/ 341503 h 3477032"/>
                    <a:gd name="connsiteX8" fmla="*/ 1793144 w 1825901"/>
                    <a:gd name="connsiteY8" fmla="*/ 369455 h 3477032"/>
                    <a:gd name="connsiteX9" fmla="*/ 1800288 w 1825901"/>
                    <a:gd name="connsiteY9" fmla="*/ 1109846 h 3477032"/>
                    <a:gd name="connsiteX10" fmla="*/ 1800288 w 1825901"/>
                    <a:gd name="connsiteY10" fmla="*/ 1700397 h 3477032"/>
                    <a:gd name="connsiteX11" fmla="*/ 1805050 w 1825901"/>
                    <a:gd name="connsiteY11" fmla="*/ 2138546 h 3477032"/>
                    <a:gd name="connsiteX12" fmla="*/ 1805050 w 1825901"/>
                    <a:gd name="connsiteY12" fmla="*/ 2637022 h 3477032"/>
                    <a:gd name="connsiteX13" fmla="*/ 1806638 w 1825901"/>
                    <a:gd name="connsiteY13" fmla="*/ 3125865 h 3477032"/>
                    <a:gd name="connsiteX14" fmla="*/ 1506594 w 1825901"/>
                    <a:gd name="connsiteY14" fmla="*/ 3425909 h 3477032"/>
                    <a:gd name="connsiteX15" fmla="*/ 1250220 w 1825901"/>
                    <a:gd name="connsiteY15" fmla="*/ 3386927 h 3477032"/>
                    <a:gd name="connsiteX16" fmla="*/ 878744 w 1825901"/>
                    <a:gd name="connsiteY16" fmla="*/ 3426802 h 3477032"/>
                    <a:gd name="connsiteX17" fmla="*/ 714438 w 1825901"/>
                    <a:gd name="connsiteY17" fmla="*/ 3477032 h 3477032"/>
                    <a:gd name="connsiteX18" fmla="*/ 542988 w 1825901"/>
                    <a:gd name="connsiteY18" fmla="*/ 3431566 h 3477032"/>
                    <a:gd name="connsiteX19" fmla="*/ 306457 w 1825901"/>
                    <a:gd name="connsiteY19" fmla="*/ 3425909 h 3477032"/>
                    <a:gd name="connsiteX20" fmla="*/ 6413 w 1825901"/>
                    <a:gd name="connsiteY20" fmla="*/ 3125865 h 3477032"/>
                    <a:gd name="connsiteX21" fmla="*/ 4825 w 1825901"/>
                    <a:gd name="connsiteY21" fmla="*/ 2819584 h 3477032"/>
                    <a:gd name="connsiteX22" fmla="*/ 7207 w 1825901"/>
                    <a:gd name="connsiteY22" fmla="*/ 2495735 h 3477032"/>
                    <a:gd name="connsiteX23" fmla="*/ 2444 w 1825901"/>
                    <a:gd name="connsiteY23" fmla="*/ 2108313 h 3477032"/>
                    <a:gd name="connsiteX24" fmla="*/ 4825 w 1825901"/>
                    <a:gd name="connsiteY24" fmla="*/ 1757546 h 3477032"/>
                    <a:gd name="connsiteX25" fmla="*/ 4825 w 1825901"/>
                    <a:gd name="connsiteY25" fmla="*/ 1062222 h 3477032"/>
                    <a:gd name="connsiteX26" fmla="*/ 63 w 1825901"/>
                    <a:gd name="connsiteY26" fmla="*/ 738371 h 3477032"/>
                    <a:gd name="connsiteX27" fmla="*/ 6413 w 1825901"/>
                    <a:gd name="connsiteY27" fmla="*/ 341503 h 3477032"/>
                    <a:gd name="connsiteX0" fmla="*/ 6413 w 1827420"/>
                    <a:gd name="connsiteY0" fmla="*/ 341503 h 3477032"/>
                    <a:gd name="connsiteX1" fmla="*/ 306457 w 1827420"/>
                    <a:gd name="connsiteY1" fmla="*/ 9561 h 3477032"/>
                    <a:gd name="connsiteX2" fmla="*/ 577119 w 1827420"/>
                    <a:gd name="connsiteY2" fmla="*/ 0 h 3477032"/>
                    <a:gd name="connsiteX3" fmla="*/ 839850 w 1827420"/>
                    <a:gd name="connsiteY3" fmla="*/ 71768 h 3477032"/>
                    <a:gd name="connsiteX4" fmla="*/ 1077975 w 1827420"/>
                    <a:gd name="connsiteY4" fmla="*/ 36696 h 3477032"/>
                    <a:gd name="connsiteX5" fmla="*/ 1348643 w 1827420"/>
                    <a:gd name="connsiteY5" fmla="*/ 7973 h 3477032"/>
                    <a:gd name="connsiteX6" fmla="*/ 1506594 w 1827420"/>
                    <a:gd name="connsiteY6" fmla="*/ 41459 h 3477032"/>
                    <a:gd name="connsiteX7" fmla="*/ 1806638 w 1827420"/>
                    <a:gd name="connsiteY7" fmla="*/ 341503 h 3477032"/>
                    <a:gd name="connsiteX8" fmla="*/ 1800288 w 1827420"/>
                    <a:gd name="connsiteY8" fmla="*/ 393376 h 3477032"/>
                    <a:gd name="connsiteX9" fmla="*/ 1800288 w 1827420"/>
                    <a:gd name="connsiteY9" fmla="*/ 1109846 h 3477032"/>
                    <a:gd name="connsiteX10" fmla="*/ 1800288 w 1827420"/>
                    <a:gd name="connsiteY10" fmla="*/ 1700397 h 3477032"/>
                    <a:gd name="connsiteX11" fmla="*/ 1805050 w 1827420"/>
                    <a:gd name="connsiteY11" fmla="*/ 2138546 h 3477032"/>
                    <a:gd name="connsiteX12" fmla="*/ 1805050 w 1827420"/>
                    <a:gd name="connsiteY12" fmla="*/ 2637022 h 3477032"/>
                    <a:gd name="connsiteX13" fmla="*/ 1806638 w 1827420"/>
                    <a:gd name="connsiteY13" fmla="*/ 3125865 h 3477032"/>
                    <a:gd name="connsiteX14" fmla="*/ 1506594 w 1827420"/>
                    <a:gd name="connsiteY14" fmla="*/ 3425909 h 3477032"/>
                    <a:gd name="connsiteX15" fmla="*/ 1250220 w 1827420"/>
                    <a:gd name="connsiteY15" fmla="*/ 3386927 h 3477032"/>
                    <a:gd name="connsiteX16" fmla="*/ 878744 w 1827420"/>
                    <a:gd name="connsiteY16" fmla="*/ 3426802 h 3477032"/>
                    <a:gd name="connsiteX17" fmla="*/ 714438 w 1827420"/>
                    <a:gd name="connsiteY17" fmla="*/ 3477032 h 3477032"/>
                    <a:gd name="connsiteX18" fmla="*/ 542988 w 1827420"/>
                    <a:gd name="connsiteY18" fmla="*/ 3431566 h 3477032"/>
                    <a:gd name="connsiteX19" fmla="*/ 306457 w 1827420"/>
                    <a:gd name="connsiteY19" fmla="*/ 3425909 h 3477032"/>
                    <a:gd name="connsiteX20" fmla="*/ 6413 w 1827420"/>
                    <a:gd name="connsiteY20" fmla="*/ 3125865 h 3477032"/>
                    <a:gd name="connsiteX21" fmla="*/ 4825 w 1827420"/>
                    <a:gd name="connsiteY21" fmla="*/ 2819584 h 3477032"/>
                    <a:gd name="connsiteX22" fmla="*/ 7207 w 1827420"/>
                    <a:gd name="connsiteY22" fmla="*/ 2495735 h 3477032"/>
                    <a:gd name="connsiteX23" fmla="*/ 2444 w 1827420"/>
                    <a:gd name="connsiteY23" fmla="*/ 2108313 h 3477032"/>
                    <a:gd name="connsiteX24" fmla="*/ 4825 w 1827420"/>
                    <a:gd name="connsiteY24" fmla="*/ 1757546 h 3477032"/>
                    <a:gd name="connsiteX25" fmla="*/ 4825 w 1827420"/>
                    <a:gd name="connsiteY25" fmla="*/ 1062222 h 3477032"/>
                    <a:gd name="connsiteX26" fmla="*/ 63 w 1827420"/>
                    <a:gd name="connsiteY26" fmla="*/ 738371 h 3477032"/>
                    <a:gd name="connsiteX27" fmla="*/ 6413 w 1827420"/>
                    <a:gd name="connsiteY27" fmla="*/ 341503 h 3477032"/>
                    <a:gd name="connsiteX0" fmla="*/ 6413 w 1827980"/>
                    <a:gd name="connsiteY0" fmla="*/ 341503 h 3477032"/>
                    <a:gd name="connsiteX1" fmla="*/ 306457 w 1827980"/>
                    <a:gd name="connsiteY1" fmla="*/ 9561 h 3477032"/>
                    <a:gd name="connsiteX2" fmla="*/ 577119 w 1827980"/>
                    <a:gd name="connsiteY2" fmla="*/ 0 h 3477032"/>
                    <a:gd name="connsiteX3" fmla="*/ 839850 w 1827980"/>
                    <a:gd name="connsiteY3" fmla="*/ 71768 h 3477032"/>
                    <a:gd name="connsiteX4" fmla="*/ 1077975 w 1827980"/>
                    <a:gd name="connsiteY4" fmla="*/ 36696 h 3477032"/>
                    <a:gd name="connsiteX5" fmla="*/ 1348643 w 1827980"/>
                    <a:gd name="connsiteY5" fmla="*/ 7973 h 3477032"/>
                    <a:gd name="connsiteX6" fmla="*/ 1506594 w 1827980"/>
                    <a:gd name="connsiteY6" fmla="*/ 41459 h 3477032"/>
                    <a:gd name="connsiteX7" fmla="*/ 1806638 w 1827980"/>
                    <a:gd name="connsiteY7" fmla="*/ 341503 h 3477032"/>
                    <a:gd name="connsiteX8" fmla="*/ 1802669 w 1827980"/>
                    <a:gd name="connsiteY8" fmla="*/ 520963 h 3477032"/>
                    <a:gd name="connsiteX9" fmla="*/ 1800288 w 1827980"/>
                    <a:gd name="connsiteY9" fmla="*/ 1109846 h 3477032"/>
                    <a:gd name="connsiteX10" fmla="*/ 1800288 w 1827980"/>
                    <a:gd name="connsiteY10" fmla="*/ 1700397 h 3477032"/>
                    <a:gd name="connsiteX11" fmla="*/ 1805050 w 1827980"/>
                    <a:gd name="connsiteY11" fmla="*/ 2138546 h 3477032"/>
                    <a:gd name="connsiteX12" fmla="*/ 1805050 w 1827980"/>
                    <a:gd name="connsiteY12" fmla="*/ 2637022 h 3477032"/>
                    <a:gd name="connsiteX13" fmla="*/ 1806638 w 1827980"/>
                    <a:gd name="connsiteY13" fmla="*/ 3125865 h 3477032"/>
                    <a:gd name="connsiteX14" fmla="*/ 1506594 w 1827980"/>
                    <a:gd name="connsiteY14" fmla="*/ 3425909 h 3477032"/>
                    <a:gd name="connsiteX15" fmla="*/ 1250220 w 1827980"/>
                    <a:gd name="connsiteY15" fmla="*/ 3386927 h 3477032"/>
                    <a:gd name="connsiteX16" fmla="*/ 878744 w 1827980"/>
                    <a:gd name="connsiteY16" fmla="*/ 3426802 h 3477032"/>
                    <a:gd name="connsiteX17" fmla="*/ 714438 w 1827980"/>
                    <a:gd name="connsiteY17" fmla="*/ 3477032 h 3477032"/>
                    <a:gd name="connsiteX18" fmla="*/ 542988 w 1827980"/>
                    <a:gd name="connsiteY18" fmla="*/ 3431566 h 3477032"/>
                    <a:gd name="connsiteX19" fmla="*/ 306457 w 1827980"/>
                    <a:gd name="connsiteY19" fmla="*/ 3425909 h 3477032"/>
                    <a:gd name="connsiteX20" fmla="*/ 6413 w 1827980"/>
                    <a:gd name="connsiteY20" fmla="*/ 3125865 h 3477032"/>
                    <a:gd name="connsiteX21" fmla="*/ 4825 w 1827980"/>
                    <a:gd name="connsiteY21" fmla="*/ 2819584 h 3477032"/>
                    <a:gd name="connsiteX22" fmla="*/ 7207 w 1827980"/>
                    <a:gd name="connsiteY22" fmla="*/ 2495735 h 3477032"/>
                    <a:gd name="connsiteX23" fmla="*/ 2444 w 1827980"/>
                    <a:gd name="connsiteY23" fmla="*/ 2108313 h 3477032"/>
                    <a:gd name="connsiteX24" fmla="*/ 4825 w 1827980"/>
                    <a:gd name="connsiteY24" fmla="*/ 1757546 h 3477032"/>
                    <a:gd name="connsiteX25" fmla="*/ 4825 w 1827980"/>
                    <a:gd name="connsiteY25" fmla="*/ 1062222 h 3477032"/>
                    <a:gd name="connsiteX26" fmla="*/ 63 w 1827980"/>
                    <a:gd name="connsiteY26" fmla="*/ 738371 h 3477032"/>
                    <a:gd name="connsiteX27" fmla="*/ 6413 w 1827980"/>
                    <a:gd name="connsiteY27" fmla="*/ 341503 h 3477032"/>
                    <a:gd name="connsiteX0" fmla="*/ 6413 w 1809416"/>
                    <a:gd name="connsiteY0" fmla="*/ 341503 h 3477032"/>
                    <a:gd name="connsiteX1" fmla="*/ 306457 w 1809416"/>
                    <a:gd name="connsiteY1" fmla="*/ 9561 h 3477032"/>
                    <a:gd name="connsiteX2" fmla="*/ 577119 w 1809416"/>
                    <a:gd name="connsiteY2" fmla="*/ 0 h 3477032"/>
                    <a:gd name="connsiteX3" fmla="*/ 839850 w 1809416"/>
                    <a:gd name="connsiteY3" fmla="*/ 71768 h 3477032"/>
                    <a:gd name="connsiteX4" fmla="*/ 1077975 w 1809416"/>
                    <a:gd name="connsiteY4" fmla="*/ 36696 h 3477032"/>
                    <a:gd name="connsiteX5" fmla="*/ 1348643 w 1809416"/>
                    <a:gd name="connsiteY5" fmla="*/ 7973 h 3477032"/>
                    <a:gd name="connsiteX6" fmla="*/ 1506594 w 1809416"/>
                    <a:gd name="connsiteY6" fmla="*/ 41459 h 3477032"/>
                    <a:gd name="connsiteX7" fmla="*/ 1778063 w 1809416"/>
                    <a:gd name="connsiteY7" fmla="*/ 245812 h 3477032"/>
                    <a:gd name="connsiteX8" fmla="*/ 1802669 w 1809416"/>
                    <a:gd name="connsiteY8" fmla="*/ 520963 h 3477032"/>
                    <a:gd name="connsiteX9" fmla="*/ 1800288 w 1809416"/>
                    <a:gd name="connsiteY9" fmla="*/ 1109846 h 3477032"/>
                    <a:gd name="connsiteX10" fmla="*/ 1800288 w 1809416"/>
                    <a:gd name="connsiteY10" fmla="*/ 1700397 h 3477032"/>
                    <a:gd name="connsiteX11" fmla="*/ 1805050 w 1809416"/>
                    <a:gd name="connsiteY11" fmla="*/ 2138546 h 3477032"/>
                    <a:gd name="connsiteX12" fmla="*/ 1805050 w 1809416"/>
                    <a:gd name="connsiteY12" fmla="*/ 2637022 h 3477032"/>
                    <a:gd name="connsiteX13" fmla="*/ 1806638 w 1809416"/>
                    <a:gd name="connsiteY13" fmla="*/ 3125865 h 3477032"/>
                    <a:gd name="connsiteX14" fmla="*/ 1506594 w 1809416"/>
                    <a:gd name="connsiteY14" fmla="*/ 3425909 h 3477032"/>
                    <a:gd name="connsiteX15" fmla="*/ 1250220 w 1809416"/>
                    <a:gd name="connsiteY15" fmla="*/ 3386927 h 3477032"/>
                    <a:gd name="connsiteX16" fmla="*/ 878744 w 1809416"/>
                    <a:gd name="connsiteY16" fmla="*/ 3426802 h 3477032"/>
                    <a:gd name="connsiteX17" fmla="*/ 714438 w 1809416"/>
                    <a:gd name="connsiteY17" fmla="*/ 3477032 h 3477032"/>
                    <a:gd name="connsiteX18" fmla="*/ 542988 w 1809416"/>
                    <a:gd name="connsiteY18" fmla="*/ 3431566 h 3477032"/>
                    <a:gd name="connsiteX19" fmla="*/ 306457 w 1809416"/>
                    <a:gd name="connsiteY19" fmla="*/ 3425909 h 3477032"/>
                    <a:gd name="connsiteX20" fmla="*/ 6413 w 1809416"/>
                    <a:gd name="connsiteY20" fmla="*/ 3125865 h 3477032"/>
                    <a:gd name="connsiteX21" fmla="*/ 4825 w 1809416"/>
                    <a:gd name="connsiteY21" fmla="*/ 2819584 h 3477032"/>
                    <a:gd name="connsiteX22" fmla="*/ 7207 w 1809416"/>
                    <a:gd name="connsiteY22" fmla="*/ 2495735 h 3477032"/>
                    <a:gd name="connsiteX23" fmla="*/ 2444 w 1809416"/>
                    <a:gd name="connsiteY23" fmla="*/ 2108313 h 3477032"/>
                    <a:gd name="connsiteX24" fmla="*/ 4825 w 1809416"/>
                    <a:gd name="connsiteY24" fmla="*/ 1757546 h 3477032"/>
                    <a:gd name="connsiteX25" fmla="*/ 4825 w 1809416"/>
                    <a:gd name="connsiteY25" fmla="*/ 1062222 h 3477032"/>
                    <a:gd name="connsiteX26" fmla="*/ 63 w 1809416"/>
                    <a:gd name="connsiteY26" fmla="*/ 738371 h 3477032"/>
                    <a:gd name="connsiteX27" fmla="*/ 6413 w 1809416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45812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45812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440088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440088 h 3477032"/>
                    <a:gd name="connsiteX16" fmla="*/ 878744 w 1810315"/>
                    <a:gd name="connsiteY16" fmla="*/ 3458698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810315" h="3477032">
                      <a:moveTo>
                        <a:pt x="6413" y="341503"/>
                      </a:moveTo>
                      <a:cubicBezTo>
                        <a:pt x="6413" y="175793"/>
                        <a:pt x="140747" y="9561"/>
                        <a:pt x="306457" y="9561"/>
                      </a:cubicBezTo>
                      <a:lnTo>
                        <a:pt x="577119" y="0"/>
                      </a:lnTo>
                      <a:lnTo>
                        <a:pt x="839850" y="71768"/>
                      </a:lnTo>
                      <a:lnTo>
                        <a:pt x="1077975" y="36696"/>
                      </a:lnTo>
                      <a:lnTo>
                        <a:pt x="1348643" y="7973"/>
                      </a:lnTo>
                      <a:lnTo>
                        <a:pt x="1506594" y="41459"/>
                      </a:lnTo>
                      <a:cubicBezTo>
                        <a:pt x="1672304" y="41459"/>
                        <a:pt x="1754250" y="72130"/>
                        <a:pt x="1778063" y="213916"/>
                      </a:cubicBezTo>
                      <a:cubicBezTo>
                        <a:pt x="1830187" y="324402"/>
                        <a:pt x="1803727" y="392906"/>
                        <a:pt x="1802669" y="520963"/>
                      </a:cubicBezTo>
                      <a:cubicBezTo>
                        <a:pt x="1801611" y="649020"/>
                        <a:pt x="1801082" y="888022"/>
                        <a:pt x="1800288" y="1109846"/>
                      </a:cubicBezTo>
                      <a:cubicBezTo>
                        <a:pt x="1799494" y="1331670"/>
                        <a:pt x="1799494" y="1528947"/>
                        <a:pt x="1800288" y="1700397"/>
                      </a:cubicBezTo>
                      <a:cubicBezTo>
                        <a:pt x="1800023" y="1999904"/>
                        <a:pt x="1804256" y="1982442"/>
                        <a:pt x="1805050" y="2138546"/>
                      </a:cubicBezTo>
                      <a:cubicBezTo>
                        <a:pt x="1805844" y="2294650"/>
                        <a:pt x="1804785" y="2472469"/>
                        <a:pt x="1805050" y="2637022"/>
                      </a:cubicBezTo>
                      <a:cubicBezTo>
                        <a:pt x="1805579" y="2799970"/>
                        <a:pt x="1806109" y="2962917"/>
                        <a:pt x="1806638" y="3125865"/>
                      </a:cubicBezTo>
                      <a:cubicBezTo>
                        <a:pt x="1806638" y="3291575"/>
                        <a:pt x="1672304" y="3425909"/>
                        <a:pt x="1506594" y="3425909"/>
                      </a:cubicBezTo>
                      <a:lnTo>
                        <a:pt x="1250220" y="3440088"/>
                      </a:lnTo>
                      <a:lnTo>
                        <a:pt x="878744" y="3458698"/>
                      </a:lnTo>
                      <a:lnTo>
                        <a:pt x="714438" y="3477032"/>
                      </a:lnTo>
                      <a:lnTo>
                        <a:pt x="542988" y="3431566"/>
                      </a:lnTo>
                      <a:lnTo>
                        <a:pt x="306457" y="3425909"/>
                      </a:lnTo>
                      <a:cubicBezTo>
                        <a:pt x="140747" y="3425909"/>
                        <a:pt x="6413" y="3291575"/>
                        <a:pt x="6413" y="3125865"/>
                      </a:cubicBezTo>
                      <a:cubicBezTo>
                        <a:pt x="-996" y="3005761"/>
                        <a:pt x="5883" y="2924606"/>
                        <a:pt x="4825" y="2819584"/>
                      </a:cubicBezTo>
                      <a:cubicBezTo>
                        <a:pt x="3767" y="2714562"/>
                        <a:pt x="7207" y="2611622"/>
                        <a:pt x="7207" y="2495735"/>
                      </a:cubicBezTo>
                      <a:cubicBezTo>
                        <a:pt x="6942" y="2328801"/>
                        <a:pt x="1650" y="2231344"/>
                        <a:pt x="2444" y="2108313"/>
                      </a:cubicBezTo>
                      <a:cubicBezTo>
                        <a:pt x="3238" y="1985282"/>
                        <a:pt x="4825" y="1934552"/>
                        <a:pt x="4825" y="1757546"/>
                      </a:cubicBezTo>
                      <a:cubicBezTo>
                        <a:pt x="4825" y="1580540"/>
                        <a:pt x="5619" y="1232084"/>
                        <a:pt x="4825" y="1062222"/>
                      </a:cubicBezTo>
                      <a:cubicBezTo>
                        <a:pt x="4031" y="892360"/>
                        <a:pt x="-202" y="858491"/>
                        <a:pt x="63" y="738371"/>
                      </a:cubicBezTo>
                      <a:cubicBezTo>
                        <a:pt x="328" y="618251"/>
                        <a:pt x="-1790" y="462418"/>
                        <a:pt x="6413" y="341503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72000" rIns="0" bIns="0" anchor="t" anchorCtr="0"/>
                <a:lstStyle/>
                <a:p>
                  <a:pPr algn="ctr"/>
                  <a:endParaRPr lang="fr-BE" sz="10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VPDC - C  FOD"/>
                <p:cNvSpPr/>
                <p:nvPr/>
              </p:nvSpPr>
              <p:spPr>
                <a:xfrm rot="709789">
                  <a:off x="4474062" y="4005099"/>
                  <a:ext cx="944875" cy="698667"/>
                </a:xfrm>
                <a:custGeom>
                  <a:avLst/>
                  <a:gdLst>
                    <a:gd name="connsiteX0" fmla="*/ 0 w 1800225"/>
                    <a:gd name="connsiteY0" fmla="*/ 300044 h 3384450"/>
                    <a:gd name="connsiteX1" fmla="*/ 300044 w 1800225"/>
                    <a:gd name="connsiteY1" fmla="*/ 0 h 3384450"/>
                    <a:gd name="connsiteX2" fmla="*/ 1500181 w 1800225"/>
                    <a:gd name="connsiteY2" fmla="*/ 0 h 3384450"/>
                    <a:gd name="connsiteX3" fmla="*/ 1800225 w 1800225"/>
                    <a:gd name="connsiteY3" fmla="*/ 300044 h 3384450"/>
                    <a:gd name="connsiteX4" fmla="*/ 1800225 w 1800225"/>
                    <a:gd name="connsiteY4" fmla="*/ 3084406 h 3384450"/>
                    <a:gd name="connsiteX5" fmla="*/ 1500181 w 1800225"/>
                    <a:gd name="connsiteY5" fmla="*/ 3384450 h 3384450"/>
                    <a:gd name="connsiteX6" fmla="*/ 300044 w 1800225"/>
                    <a:gd name="connsiteY6" fmla="*/ 3384450 h 3384450"/>
                    <a:gd name="connsiteX7" fmla="*/ 0 w 1800225"/>
                    <a:gd name="connsiteY7" fmla="*/ 3084406 h 3384450"/>
                    <a:gd name="connsiteX8" fmla="*/ 0 w 1800225"/>
                    <a:gd name="connsiteY8" fmla="*/ 300044 h 3384450"/>
                    <a:gd name="connsiteX0" fmla="*/ 0 w 1800225"/>
                    <a:gd name="connsiteY0" fmla="*/ 301632 h 3386038"/>
                    <a:gd name="connsiteX1" fmla="*/ 300044 w 1800225"/>
                    <a:gd name="connsiteY1" fmla="*/ 1588 h 3386038"/>
                    <a:gd name="connsiteX2" fmla="*/ 592137 w 1800225"/>
                    <a:gd name="connsiteY2" fmla="*/ 0 h 3386038"/>
                    <a:gd name="connsiteX3" fmla="*/ 1500181 w 1800225"/>
                    <a:gd name="connsiteY3" fmla="*/ 1588 h 3386038"/>
                    <a:gd name="connsiteX4" fmla="*/ 1800225 w 1800225"/>
                    <a:gd name="connsiteY4" fmla="*/ 301632 h 3386038"/>
                    <a:gd name="connsiteX5" fmla="*/ 1800225 w 1800225"/>
                    <a:gd name="connsiteY5" fmla="*/ 3085994 h 3386038"/>
                    <a:gd name="connsiteX6" fmla="*/ 1500181 w 1800225"/>
                    <a:gd name="connsiteY6" fmla="*/ 3386038 h 3386038"/>
                    <a:gd name="connsiteX7" fmla="*/ 300044 w 1800225"/>
                    <a:gd name="connsiteY7" fmla="*/ 3386038 h 3386038"/>
                    <a:gd name="connsiteX8" fmla="*/ 0 w 1800225"/>
                    <a:gd name="connsiteY8" fmla="*/ 3085994 h 3386038"/>
                    <a:gd name="connsiteX9" fmla="*/ 0 w 1800225"/>
                    <a:gd name="connsiteY9" fmla="*/ 301632 h 3386038"/>
                    <a:gd name="connsiteX0" fmla="*/ 0 w 1800225"/>
                    <a:gd name="connsiteY0" fmla="*/ 301632 h 3386038"/>
                    <a:gd name="connsiteX1" fmla="*/ 300044 w 1800225"/>
                    <a:gd name="connsiteY1" fmla="*/ 1588 h 3386038"/>
                    <a:gd name="connsiteX2" fmla="*/ 592137 w 1800225"/>
                    <a:gd name="connsiteY2" fmla="*/ 0 h 3386038"/>
                    <a:gd name="connsiteX3" fmla="*/ 833437 w 1800225"/>
                    <a:gd name="connsiteY3" fmla="*/ 0 h 3386038"/>
                    <a:gd name="connsiteX4" fmla="*/ 1500181 w 1800225"/>
                    <a:gd name="connsiteY4" fmla="*/ 1588 h 3386038"/>
                    <a:gd name="connsiteX5" fmla="*/ 1800225 w 1800225"/>
                    <a:gd name="connsiteY5" fmla="*/ 301632 h 3386038"/>
                    <a:gd name="connsiteX6" fmla="*/ 1800225 w 1800225"/>
                    <a:gd name="connsiteY6" fmla="*/ 3085994 h 3386038"/>
                    <a:gd name="connsiteX7" fmla="*/ 1500181 w 1800225"/>
                    <a:gd name="connsiteY7" fmla="*/ 3386038 h 3386038"/>
                    <a:gd name="connsiteX8" fmla="*/ 300044 w 1800225"/>
                    <a:gd name="connsiteY8" fmla="*/ 3386038 h 3386038"/>
                    <a:gd name="connsiteX9" fmla="*/ 0 w 1800225"/>
                    <a:gd name="connsiteY9" fmla="*/ 3085994 h 3386038"/>
                    <a:gd name="connsiteX10" fmla="*/ 0 w 1800225"/>
                    <a:gd name="connsiteY10" fmla="*/ 301632 h 3386038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500181 w 1800225"/>
                    <a:gd name="connsiteY5" fmla="*/ 4763 h 3389213"/>
                    <a:gd name="connsiteX6" fmla="*/ 1800225 w 1800225"/>
                    <a:gd name="connsiteY6" fmla="*/ 304807 h 3389213"/>
                    <a:gd name="connsiteX7" fmla="*/ 1800225 w 1800225"/>
                    <a:gd name="connsiteY7" fmla="*/ 3089169 h 3389213"/>
                    <a:gd name="connsiteX8" fmla="*/ 1500181 w 1800225"/>
                    <a:gd name="connsiteY8" fmla="*/ 3389213 h 3389213"/>
                    <a:gd name="connsiteX9" fmla="*/ 300044 w 1800225"/>
                    <a:gd name="connsiteY9" fmla="*/ 3389213 h 3389213"/>
                    <a:gd name="connsiteX10" fmla="*/ 0 w 1800225"/>
                    <a:gd name="connsiteY10" fmla="*/ 3089169 h 3389213"/>
                    <a:gd name="connsiteX11" fmla="*/ 0 w 1800225"/>
                    <a:gd name="connsiteY11" fmla="*/ 304807 h 3389213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316037 w 1800225"/>
                    <a:gd name="connsiteY5" fmla="*/ 3176 h 3389213"/>
                    <a:gd name="connsiteX6" fmla="*/ 1500181 w 1800225"/>
                    <a:gd name="connsiteY6" fmla="*/ 4763 h 3389213"/>
                    <a:gd name="connsiteX7" fmla="*/ 1800225 w 1800225"/>
                    <a:gd name="connsiteY7" fmla="*/ 304807 h 3389213"/>
                    <a:gd name="connsiteX8" fmla="*/ 1800225 w 1800225"/>
                    <a:gd name="connsiteY8" fmla="*/ 3089169 h 3389213"/>
                    <a:gd name="connsiteX9" fmla="*/ 1500181 w 1800225"/>
                    <a:gd name="connsiteY9" fmla="*/ 3389213 h 3389213"/>
                    <a:gd name="connsiteX10" fmla="*/ 300044 w 1800225"/>
                    <a:gd name="connsiteY10" fmla="*/ 3389213 h 3389213"/>
                    <a:gd name="connsiteX11" fmla="*/ 0 w 1800225"/>
                    <a:gd name="connsiteY11" fmla="*/ 3089169 h 3389213"/>
                    <a:gd name="connsiteX12" fmla="*/ 0 w 1800225"/>
                    <a:gd name="connsiteY12" fmla="*/ 304807 h 3389213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316037 w 1800225"/>
                    <a:gd name="connsiteY5" fmla="*/ 3176 h 3389213"/>
                    <a:gd name="connsiteX6" fmla="*/ 1500181 w 1800225"/>
                    <a:gd name="connsiteY6" fmla="*/ 4763 h 3389213"/>
                    <a:gd name="connsiteX7" fmla="*/ 1800225 w 1800225"/>
                    <a:gd name="connsiteY7" fmla="*/ 304807 h 3389213"/>
                    <a:gd name="connsiteX8" fmla="*/ 1798637 w 1800225"/>
                    <a:gd name="connsiteY8" fmla="*/ 2600326 h 3389213"/>
                    <a:gd name="connsiteX9" fmla="*/ 1800225 w 1800225"/>
                    <a:gd name="connsiteY9" fmla="*/ 3089169 h 3389213"/>
                    <a:gd name="connsiteX10" fmla="*/ 1500181 w 1800225"/>
                    <a:gd name="connsiteY10" fmla="*/ 3389213 h 3389213"/>
                    <a:gd name="connsiteX11" fmla="*/ 300044 w 1800225"/>
                    <a:gd name="connsiteY11" fmla="*/ 3389213 h 3389213"/>
                    <a:gd name="connsiteX12" fmla="*/ 0 w 1800225"/>
                    <a:gd name="connsiteY12" fmla="*/ 3089169 h 3389213"/>
                    <a:gd name="connsiteX13" fmla="*/ 0 w 1800225"/>
                    <a:gd name="connsiteY13" fmla="*/ 304807 h 3389213"/>
                    <a:gd name="connsiteX0" fmla="*/ 0 w 1820499"/>
                    <a:gd name="connsiteY0" fmla="*/ 304807 h 3389213"/>
                    <a:gd name="connsiteX1" fmla="*/ 300044 w 1820499"/>
                    <a:gd name="connsiteY1" fmla="*/ 4763 h 3389213"/>
                    <a:gd name="connsiteX2" fmla="*/ 592137 w 1820499"/>
                    <a:gd name="connsiteY2" fmla="*/ 3175 h 3389213"/>
                    <a:gd name="connsiteX3" fmla="*/ 833437 w 1820499"/>
                    <a:gd name="connsiteY3" fmla="*/ 3175 h 3389213"/>
                    <a:gd name="connsiteX4" fmla="*/ 1071562 w 1820499"/>
                    <a:gd name="connsiteY4" fmla="*/ 0 h 3389213"/>
                    <a:gd name="connsiteX5" fmla="*/ 1316037 w 1820499"/>
                    <a:gd name="connsiteY5" fmla="*/ 3176 h 3389213"/>
                    <a:gd name="connsiteX6" fmla="*/ 1500181 w 1820499"/>
                    <a:gd name="connsiteY6" fmla="*/ 4763 h 3389213"/>
                    <a:gd name="connsiteX7" fmla="*/ 1800225 w 1820499"/>
                    <a:gd name="connsiteY7" fmla="*/ 304807 h 3389213"/>
                    <a:gd name="connsiteX8" fmla="*/ 1793875 w 1820499"/>
                    <a:gd name="connsiteY8" fmla="*/ 1663701 h 3389213"/>
                    <a:gd name="connsiteX9" fmla="*/ 1798637 w 1820499"/>
                    <a:gd name="connsiteY9" fmla="*/ 2600326 h 3389213"/>
                    <a:gd name="connsiteX10" fmla="*/ 1800225 w 1820499"/>
                    <a:gd name="connsiteY10" fmla="*/ 3089169 h 3389213"/>
                    <a:gd name="connsiteX11" fmla="*/ 1500181 w 1820499"/>
                    <a:gd name="connsiteY11" fmla="*/ 3389213 h 3389213"/>
                    <a:gd name="connsiteX12" fmla="*/ 300044 w 1820499"/>
                    <a:gd name="connsiteY12" fmla="*/ 3389213 h 3389213"/>
                    <a:gd name="connsiteX13" fmla="*/ 0 w 1820499"/>
                    <a:gd name="connsiteY13" fmla="*/ 3089169 h 3389213"/>
                    <a:gd name="connsiteX14" fmla="*/ 0 w 1820499"/>
                    <a:gd name="connsiteY14" fmla="*/ 304807 h 3389213"/>
                    <a:gd name="connsiteX0" fmla="*/ 0 w 1800383"/>
                    <a:gd name="connsiteY0" fmla="*/ 304807 h 3389213"/>
                    <a:gd name="connsiteX1" fmla="*/ 300044 w 1800383"/>
                    <a:gd name="connsiteY1" fmla="*/ 4763 h 3389213"/>
                    <a:gd name="connsiteX2" fmla="*/ 592137 w 1800383"/>
                    <a:gd name="connsiteY2" fmla="*/ 3175 h 3389213"/>
                    <a:gd name="connsiteX3" fmla="*/ 833437 w 1800383"/>
                    <a:gd name="connsiteY3" fmla="*/ 3175 h 3389213"/>
                    <a:gd name="connsiteX4" fmla="*/ 1071562 w 1800383"/>
                    <a:gd name="connsiteY4" fmla="*/ 0 h 3389213"/>
                    <a:gd name="connsiteX5" fmla="*/ 1316037 w 1800383"/>
                    <a:gd name="connsiteY5" fmla="*/ 3176 h 3389213"/>
                    <a:gd name="connsiteX6" fmla="*/ 1500181 w 1800383"/>
                    <a:gd name="connsiteY6" fmla="*/ 4763 h 3389213"/>
                    <a:gd name="connsiteX7" fmla="*/ 1800225 w 1800383"/>
                    <a:gd name="connsiteY7" fmla="*/ 304807 h 3389213"/>
                    <a:gd name="connsiteX8" fmla="*/ 1793875 w 1800383"/>
                    <a:gd name="connsiteY8" fmla="*/ 1663701 h 3389213"/>
                    <a:gd name="connsiteX9" fmla="*/ 1798637 w 1800383"/>
                    <a:gd name="connsiteY9" fmla="*/ 2600326 h 3389213"/>
                    <a:gd name="connsiteX10" fmla="*/ 1800225 w 1800383"/>
                    <a:gd name="connsiteY10" fmla="*/ 3089169 h 3389213"/>
                    <a:gd name="connsiteX11" fmla="*/ 1500181 w 1800383"/>
                    <a:gd name="connsiteY11" fmla="*/ 3389213 h 3389213"/>
                    <a:gd name="connsiteX12" fmla="*/ 300044 w 1800383"/>
                    <a:gd name="connsiteY12" fmla="*/ 3389213 h 3389213"/>
                    <a:gd name="connsiteX13" fmla="*/ 0 w 1800383"/>
                    <a:gd name="connsiteY13" fmla="*/ 3089169 h 3389213"/>
                    <a:gd name="connsiteX14" fmla="*/ 0 w 1800383"/>
                    <a:gd name="connsiteY14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9785 w 1810168"/>
                    <a:gd name="connsiteY0" fmla="*/ 304807 h 3389213"/>
                    <a:gd name="connsiteX1" fmla="*/ 309829 w 1810168"/>
                    <a:gd name="connsiteY1" fmla="*/ 4763 h 3389213"/>
                    <a:gd name="connsiteX2" fmla="*/ 601922 w 1810168"/>
                    <a:gd name="connsiteY2" fmla="*/ 3175 h 3389213"/>
                    <a:gd name="connsiteX3" fmla="*/ 843222 w 1810168"/>
                    <a:gd name="connsiteY3" fmla="*/ 3175 h 3389213"/>
                    <a:gd name="connsiteX4" fmla="*/ 1081347 w 1810168"/>
                    <a:gd name="connsiteY4" fmla="*/ 0 h 3389213"/>
                    <a:gd name="connsiteX5" fmla="*/ 1325822 w 1810168"/>
                    <a:gd name="connsiteY5" fmla="*/ 3176 h 3389213"/>
                    <a:gd name="connsiteX6" fmla="*/ 1509966 w 1810168"/>
                    <a:gd name="connsiteY6" fmla="*/ 4763 h 3389213"/>
                    <a:gd name="connsiteX7" fmla="*/ 1810010 w 1810168"/>
                    <a:gd name="connsiteY7" fmla="*/ 304807 h 3389213"/>
                    <a:gd name="connsiteX8" fmla="*/ 1803660 w 1810168"/>
                    <a:gd name="connsiteY8" fmla="*/ 1663701 h 3389213"/>
                    <a:gd name="connsiteX9" fmla="*/ 1808422 w 1810168"/>
                    <a:gd name="connsiteY9" fmla="*/ 2600326 h 3389213"/>
                    <a:gd name="connsiteX10" fmla="*/ 1810010 w 1810168"/>
                    <a:gd name="connsiteY10" fmla="*/ 3089169 h 3389213"/>
                    <a:gd name="connsiteX11" fmla="*/ 1509966 w 1810168"/>
                    <a:gd name="connsiteY11" fmla="*/ 3389213 h 3389213"/>
                    <a:gd name="connsiteX12" fmla="*/ 309829 w 1810168"/>
                    <a:gd name="connsiteY12" fmla="*/ 3389213 h 3389213"/>
                    <a:gd name="connsiteX13" fmla="*/ 9785 w 1810168"/>
                    <a:gd name="connsiteY13" fmla="*/ 3089169 h 3389213"/>
                    <a:gd name="connsiteX14" fmla="*/ 3435 w 1810168"/>
                    <a:gd name="connsiteY14" fmla="*/ 2459039 h 3389213"/>
                    <a:gd name="connsiteX15" fmla="*/ 9785 w 1810168"/>
                    <a:gd name="connsiteY15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22521 w 1822904"/>
                    <a:gd name="connsiteY0" fmla="*/ 304807 h 3389213"/>
                    <a:gd name="connsiteX1" fmla="*/ 322565 w 1822904"/>
                    <a:gd name="connsiteY1" fmla="*/ 4763 h 3389213"/>
                    <a:gd name="connsiteX2" fmla="*/ 614658 w 1822904"/>
                    <a:gd name="connsiteY2" fmla="*/ 3175 h 3389213"/>
                    <a:gd name="connsiteX3" fmla="*/ 855958 w 1822904"/>
                    <a:gd name="connsiteY3" fmla="*/ 3175 h 3389213"/>
                    <a:gd name="connsiteX4" fmla="*/ 1094083 w 1822904"/>
                    <a:gd name="connsiteY4" fmla="*/ 0 h 3389213"/>
                    <a:gd name="connsiteX5" fmla="*/ 1338558 w 1822904"/>
                    <a:gd name="connsiteY5" fmla="*/ 3176 h 3389213"/>
                    <a:gd name="connsiteX6" fmla="*/ 1522702 w 1822904"/>
                    <a:gd name="connsiteY6" fmla="*/ 4763 h 3389213"/>
                    <a:gd name="connsiteX7" fmla="*/ 1822746 w 1822904"/>
                    <a:gd name="connsiteY7" fmla="*/ 304807 h 3389213"/>
                    <a:gd name="connsiteX8" fmla="*/ 1816396 w 1822904"/>
                    <a:gd name="connsiteY8" fmla="*/ 1663701 h 3389213"/>
                    <a:gd name="connsiteX9" fmla="*/ 1821158 w 1822904"/>
                    <a:gd name="connsiteY9" fmla="*/ 2600326 h 3389213"/>
                    <a:gd name="connsiteX10" fmla="*/ 1822746 w 1822904"/>
                    <a:gd name="connsiteY10" fmla="*/ 3089169 h 3389213"/>
                    <a:gd name="connsiteX11" fmla="*/ 1522702 w 1822904"/>
                    <a:gd name="connsiteY11" fmla="*/ 3389213 h 3389213"/>
                    <a:gd name="connsiteX12" fmla="*/ 322565 w 1822904"/>
                    <a:gd name="connsiteY12" fmla="*/ 3389213 h 3389213"/>
                    <a:gd name="connsiteX13" fmla="*/ 22521 w 1822904"/>
                    <a:gd name="connsiteY13" fmla="*/ 3089169 h 3389213"/>
                    <a:gd name="connsiteX14" fmla="*/ 16171 w 1822904"/>
                    <a:gd name="connsiteY14" fmla="*/ 2459039 h 3389213"/>
                    <a:gd name="connsiteX15" fmla="*/ 20933 w 1822904"/>
                    <a:gd name="connsiteY15" fmla="*/ 1025526 h 3389213"/>
                    <a:gd name="connsiteX16" fmla="*/ 22521 w 1822904"/>
                    <a:gd name="connsiteY16" fmla="*/ 304807 h 3389213"/>
                    <a:gd name="connsiteX0" fmla="*/ 6363 w 1806746"/>
                    <a:gd name="connsiteY0" fmla="*/ 304807 h 3389213"/>
                    <a:gd name="connsiteX1" fmla="*/ 306407 w 1806746"/>
                    <a:gd name="connsiteY1" fmla="*/ 4763 h 3389213"/>
                    <a:gd name="connsiteX2" fmla="*/ 598500 w 1806746"/>
                    <a:gd name="connsiteY2" fmla="*/ 3175 h 3389213"/>
                    <a:gd name="connsiteX3" fmla="*/ 839800 w 1806746"/>
                    <a:gd name="connsiteY3" fmla="*/ 3175 h 3389213"/>
                    <a:gd name="connsiteX4" fmla="*/ 1077925 w 1806746"/>
                    <a:gd name="connsiteY4" fmla="*/ 0 h 3389213"/>
                    <a:gd name="connsiteX5" fmla="*/ 1322400 w 1806746"/>
                    <a:gd name="connsiteY5" fmla="*/ 3176 h 3389213"/>
                    <a:gd name="connsiteX6" fmla="*/ 1506544 w 1806746"/>
                    <a:gd name="connsiteY6" fmla="*/ 4763 h 3389213"/>
                    <a:gd name="connsiteX7" fmla="*/ 1806588 w 1806746"/>
                    <a:gd name="connsiteY7" fmla="*/ 304807 h 3389213"/>
                    <a:gd name="connsiteX8" fmla="*/ 1800238 w 1806746"/>
                    <a:gd name="connsiteY8" fmla="*/ 1663701 h 3389213"/>
                    <a:gd name="connsiteX9" fmla="*/ 1805000 w 1806746"/>
                    <a:gd name="connsiteY9" fmla="*/ 2600326 h 3389213"/>
                    <a:gd name="connsiteX10" fmla="*/ 1806588 w 1806746"/>
                    <a:gd name="connsiteY10" fmla="*/ 3089169 h 3389213"/>
                    <a:gd name="connsiteX11" fmla="*/ 1506544 w 1806746"/>
                    <a:gd name="connsiteY11" fmla="*/ 3389213 h 3389213"/>
                    <a:gd name="connsiteX12" fmla="*/ 306407 w 1806746"/>
                    <a:gd name="connsiteY12" fmla="*/ 3389213 h 3389213"/>
                    <a:gd name="connsiteX13" fmla="*/ 6363 w 1806746"/>
                    <a:gd name="connsiteY13" fmla="*/ 3089169 h 3389213"/>
                    <a:gd name="connsiteX14" fmla="*/ 13 w 1806746"/>
                    <a:gd name="connsiteY14" fmla="*/ 2459039 h 3389213"/>
                    <a:gd name="connsiteX15" fmla="*/ 4775 w 1806746"/>
                    <a:gd name="connsiteY15" fmla="*/ 1025526 h 3389213"/>
                    <a:gd name="connsiteX16" fmla="*/ 6363 w 1806746"/>
                    <a:gd name="connsiteY16" fmla="*/ 304807 h 3389213"/>
                    <a:gd name="connsiteX0" fmla="*/ 6363 w 1806746"/>
                    <a:gd name="connsiteY0" fmla="*/ 304807 h 3389213"/>
                    <a:gd name="connsiteX1" fmla="*/ 306407 w 1806746"/>
                    <a:gd name="connsiteY1" fmla="*/ 4763 h 3389213"/>
                    <a:gd name="connsiteX2" fmla="*/ 598500 w 1806746"/>
                    <a:gd name="connsiteY2" fmla="*/ 3175 h 3389213"/>
                    <a:gd name="connsiteX3" fmla="*/ 839800 w 1806746"/>
                    <a:gd name="connsiteY3" fmla="*/ 3175 h 3389213"/>
                    <a:gd name="connsiteX4" fmla="*/ 1077925 w 1806746"/>
                    <a:gd name="connsiteY4" fmla="*/ 0 h 3389213"/>
                    <a:gd name="connsiteX5" fmla="*/ 1322400 w 1806746"/>
                    <a:gd name="connsiteY5" fmla="*/ 3176 h 3389213"/>
                    <a:gd name="connsiteX6" fmla="*/ 1506544 w 1806746"/>
                    <a:gd name="connsiteY6" fmla="*/ 4763 h 3389213"/>
                    <a:gd name="connsiteX7" fmla="*/ 1806588 w 1806746"/>
                    <a:gd name="connsiteY7" fmla="*/ 304807 h 3389213"/>
                    <a:gd name="connsiteX8" fmla="*/ 1800238 w 1806746"/>
                    <a:gd name="connsiteY8" fmla="*/ 1663701 h 3389213"/>
                    <a:gd name="connsiteX9" fmla="*/ 1805000 w 1806746"/>
                    <a:gd name="connsiteY9" fmla="*/ 2600326 h 3389213"/>
                    <a:gd name="connsiteX10" fmla="*/ 1806588 w 1806746"/>
                    <a:gd name="connsiteY10" fmla="*/ 3089169 h 3389213"/>
                    <a:gd name="connsiteX11" fmla="*/ 1506544 w 1806746"/>
                    <a:gd name="connsiteY11" fmla="*/ 3389213 h 3389213"/>
                    <a:gd name="connsiteX12" fmla="*/ 542938 w 1806746"/>
                    <a:gd name="connsiteY12" fmla="*/ 3387726 h 3389213"/>
                    <a:gd name="connsiteX13" fmla="*/ 306407 w 1806746"/>
                    <a:gd name="connsiteY13" fmla="*/ 3389213 h 3389213"/>
                    <a:gd name="connsiteX14" fmla="*/ 6363 w 1806746"/>
                    <a:gd name="connsiteY14" fmla="*/ 3089169 h 3389213"/>
                    <a:gd name="connsiteX15" fmla="*/ 13 w 1806746"/>
                    <a:gd name="connsiteY15" fmla="*/ 2459039 h 3389213"/>
                    <a:gd name="connsiteX16" fmla="*/ 4775 w 1806746"/>
                    <a:gd name="connsiteY16" fmla="*/ 1025526 h 3389213"/>
                    <a:gd name="connsiteX17" fmla="*/ 6363 w 1806746"/>
                    <a:gd name="connsiteY17" fmla="*/ 304807 h 3389213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6493"/>
                    <a:gd name="connsiteX1" fmla="*/ 306407 w 1806746"/>
                    <a:gd name="connsiteY1" fmla="*/ 4763 h 3396493"/>
                    <a:gd name="connsiteX2" fmla="*/ 598500 w 1806746"/>
                    <a:gd name="connsiteY2" fmla="*/ 3175 h 3396493"/>
                    <a:gd name="connsiteX3" fmla="*/ 839800 w 1806746"/>
                    <a:gd name="connsiteY3" fmla="*/ 3175 h 3396493"/>
                    <a:gd name="connsiteX4" fmla="*/ 1077925 w 1806746"/>
                    <a:gd name="connsiteY4" fmla="*/ 0 h 3396493"/>
                    <a:gd name="connsiteX5" fmla="*/ 1322400 w 1806746"/>
                    <a:gd name="connsiteY5" fmla="*/ 3176 h 3396493"/>
                    <a:gd name="connsiteX6" fmla="*/ 1506544 w 1806746"/>
                    <a:gd name="connsiteY6" fmla="*/ 4763 h 3396493"/>
                    <a:gd name="connsiteX7" fmla="*/ 1806588 w 1806746"/>
                    <a:gd name="connsiteY7" fmla="*/ 304807 h 3396493"/>
                    <a:gd name="connsiteX8" fmla="*/ 1800238 w 1806746"/>
                    <a:gd name="connsiteY8" fmla="*/ 1663701 h 3396493"/>
                    <a:gd name="connsiteX9" fmla="*/ 1805000 w 1806746"/>
                    <a:gd name="connsiteY9" fmla="*/ 2600326 h 3396493"/>
                    <a:gd name="connsiteX10" fmla="*/ 1806588 w 1806746"/>
                    <a:gd name="connsiteY10" fmla="*/ 3089169 h 3396493"/>
                    <a:gd name="connsiteX11" fmla="*/ 1506544 w 1806746"/>
                    <a:gd name="connsiteY11" fmla="*/ 3389213 h 3396493"/>
                    <a:gd name="connsiteX12" fmla="*/ 542938 w 1806746"/>
                    <a:gd name="connsiteY12" fmla="*/ 3394870 h 3396493"/>
                    <a:gd name="connsiteX13" fmla="*/ 306407 w 1806746"/>
                    <a:gd name="connsiteY13" fmla="*/ 3389213 h 3396493"/>
                    <a:gd name="connsiteX14" fmla="*/ 6363 w 1806746"/>
                    <a:gd name="connsiteY14" fmla="*/ 3089169 h 3396493"/>
                    <a:gd name="connsiteX15" fmla="*/ 13 w 1806746"/>
                    <a:gd name="connsiteY15" fmla="*/ 2459039 h 3396493"/>
                    <a:gd name="connsiteX16" fmla="*/ 4775 w 1806746"/>
                    <a:gd name="connsiteY16" fmla="*/ 1025526 h 3396493"/>
                    <a:gd name="connsiteX17" fmla="*/ 6363 w 1806746"/>
                    <a:gd name="connsiteY17" fmla="*/ 304807 h 3396493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714388 w 1806746"/>
                    <a:gd name="connsiteY12" fmla="*/ 3392488 h 3394870"/>
                    <a:gd name="connsiteX13" fmla="*/ 542938 w 1806746"/>
                    <a:gd name="connsiteY13" fmla="*/ 3394870 h 3394870"/>
                    <a:gd name="connsiteX14" fmla="*/ 306407 w 1806746"/>
                    <a:gd name="connsiteY14" fmla="*/ 3389213 h 3394870"/>
                    <a:gd name="connsiteX15" fmla="*/ 6363 w 1806746"/>
                    <a:gd name="connsiteY15" fmla="*/ 3089169 h 3394870"/>
                    <a:gd name="connsiteX16" fmla="*/ 13 w 1806746"/>
                    <a:gd name="connsiteY16" fmla="*/ 2459039 h 3394870"/>
                    <a:gd name="connsiteX17" fmla="*/ 4775 w 1806746"/>
                    <a:gd name="connsiteY17" fmla="*/ 1025526 h 3394870"/>
                    <a:gd name="connsiteX18" fmla="*/ 6363 w 1806746"/>
                    <a:gd name="connsiteY18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1240644 w 1806746"/>
                    <a:gd name="connsiteY12" fmla="*/ 3390106 h 3394870"/>
                    <a:gd name="connsiteX13" fmla="*/ 714388 w 1806746"/>
                    <a:gd name="connsiteY13" fmla="*/ 3392488 h 3394870"/>
                    <a:gd name="connsiteX14" fmla="*/ 542938 w 1806746"/>
                    <a:gd name="connsiteY14" fmla="*/ 3394870 h 3394870"/>
                    <a:gd name="connsiteX15" fmla="*/ 306407 w 1806746"/>
                    <a:gd name="connsiteY15" fmla="*/ 3389213 h 3394870"/>
                    <a:gd name="connsiteX16" fmla="*/ 6363 w 1806746"/>
                    <a:gd name="connsiteY16" fmla="*/ 3089169 h 3394870"/>
                    <a:gd name="connsiteX17" fmla="*/ 13 w 1806746"/>
                    <a:gd name="connsiteY17" fmla="*/ 2459039 h 3394870"/>
                    <a:gd name="connsiteX18" fmla="*/ 4775 w 1806746"/>
                    <a:gd name="connsiteY18" fmla="*/ 1025526 h 3394870"/>
                    <a:gd name="connsiteX19" fmla="*/ 6363 w 1806746"/>
                    <a:gd name="connsiteY19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1240644 w 1806746"/>
                    <a:gd name="connsiteY12" fmla="*/ 3390106 h 3394870"/>
                    <a:gd name="connsiteX13" fmla="*/ 878694 w 1806746"/>
                    <a:gd name="connsiteY13" fmla="*/ 3390106 h 3394870"/>
                    <a:gd name="connsiteX14" fmla="*/ 714388 w 1806746"/>
                    <a:gd name="connsiteY14" fmla="*/ 3392488 h 3394870"/>
                    <a:gd name="connsiteX15" fmla="*/ 542938 w 1806746"/>
                    <a:gd name="connsiteY15" fmla="*/ 3394870 h 3394870"/>
                    <a:gd name="connsiteX16" fmla="*/ 306407 w 1806746"/>
                    <a:gd name="connsiteY16" fmla="*/ 3389213 h 3394870"/>
                    <a:gd name="connsiteX17" fmla="*/ 6363 w 1806746"/>
                    <a:gd name="connsiteY17" fmla="*/ 3089169 h 3394870"/>
                    <a:gd name="connsiteX18" fmla="*/ 13 w 1806746"/>
                    <a:gd name="connsiteY18" fmla="*/ 2459039 h 3394870"/>
                    <a:gd name="connsiteX19" fmla="*/ 4775 w 1806746"/>
                    <a:gd name="connsiteY19" fmla="*/ 1025526 h 3394870"/>
                    <a:gd name="connsiteX20" fmla="*/ 6363 w 1806746"/>
                    <a:gd name="connsiteY20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101850 h 3394870"/>
                    <a:gd name="connsiteX10" fmla="*/ 1805000 w 1806746"/>
                    <a:gd name="connsiteY10" fmla="*/ 2600326 h 3394870"/>
                    <a:gd name="connsiteX11" fmla="*/ 1806588 w 1806746"/>
                    <a:gd name="connsiteY11" fmla="*/ 3089169 h 3394870"/>
                    <a:gd name="connsiteX12" fmla="*/ 1506544 w 1806746"/>
                    <a:gd name="connsiteY12" fmla="*/ 3389213 h 3394870"/>
                    <a:gd name="connsiteX13" fmla="*/ 1240644 w 1806746"/>
                    <a:gd name="connsiteY13" fmla="*/ 3390106 h 3394870"/>
                    <a:gd name="connsiteX14" fmla="*/ 878694 w 1806746"/>
                    <a:gd name="connsiteY14" fmla="*/ 3390106 h 3394870"/>
                    <a:gd name="connsiteX15" fmla="*/ 714388 w 1806746"/>
                    <a:gd name="connsiteY15" fmla="*/ 3392488 h 3394870"/>
                    <a:gd name="connsiteX16" fmla="*/ 542938 w 1806746"/>
                    <a:gd name="connsiteY16" fmla="*/ 3394870 h 3394870"/>
                    <a:gd name="connsiteX17" fmla="*/ 306407 w 1806746"/>
                    <a:gd name="connsiteY17" fmla="*/ 3389213 h 3394870"/>
                    <a:gd name="connsiteX18" fmla="*/ 6363 w 1806746"/>
                    <a:gd name="connsiteY18" fmla="*/ 3089169 h 3394870"/>
                    <a:gd name="connsiteX19" fmla="*/ 13 w 1806746"/>
                    <a:gd name="connsiteY19" fmla="*/ 2459039 h 3394870"/>
                    <a:gd name="connsiteX20" fmla="*/ 4775 w 1806746"/>
                    <a:gd name="connsiteY20" fmla="*/ 1025526 h 3394870"/>
                    <a:gd name="connsiteX21" fmla="*/ 6363 w 1806746"/>
                    <a:gd name="connsiteY21" fmla="*/ 304807 h 3394870"/>
                    <a:gd name="connsiteX0" fmla="*/ 6363 w 1827019"/>
                    <a:gd name="connsiteY0" fmla="*/ 304807 h 3394870"/>
                    <a:gd name="connsiteX1" fmla="*/ 306407 w 1827019"/>
                    <a:gd name="connsiteY1" fmla="*/ 4763 h 3394870"/>
                    <a:gd name="connsiteX2" fmla="*/ 598500 w 1827019"/>
                    <a:gd name="connsiteY2" fmla="*/ 3175 h 3394870"/>
                    <a:gd name="connsiteX3" fmla="*/ 839800 w 1827019"/>
                    <a:gd name="connsiteY3" fmla="*/ 3175 h 3394870"/>
                    <a:gd name="connsiteX4" fmla="*/ 1077925 w 1827019"/>
                    <a:gd name="connsiteY4" fmla="*/ 0 h 3394870"/>
                    <a:gd name="connsiteX5" fmla="*/ 1322400 w 1827019"/>
                    <a:gd name="connsiteY5" fmla="*/ 3176 h 3394870"/>
                    <a:gd name="connsiteX6" fmla="*/ 1506544 w 1827019"/>
                    <a:gd name="connsiteY6" fmla="*/ 4763 h 3394870"/>
                    <a:gd name="connsiteX7" fmla="*/ 1806588 w 1827019"/>
                    <a:gd name="connsiteY7" fmla="*/ 304807 h 3394870"/>
                    <a:gd name="connsiteX8" fmla="*/ 1800238 w 1827019"/>
                    <a:gd name="connsiteY8" fmla="*/ 1073150 h 3394870"/>
                    <a:gd name="connsiteX9" fmla="*/ 1800238 w 1827019"/>
                    <a:gd name="connsiteY9" fmla="*/ 1663701 h 3394870"/>
                    <a:gd name="connsiteX10" fmla="*/ 1805000 w 1827019"/>
                    <a:gd name="connsiteY10" fmla="*/ 2101850 h 3394870"/>
                    <a:gd name="connsiteX11" fmla="*/ 1805000 w 1827019"/>
                    <a:gd name="connsiteY11" fmla="*/ 2600326 h 3394870"/>
                    <a:gd name="connsiteX12" fmla="*/ 1806588 w 1827019"/>
                    <a:gd name="connsiteY12" fmla="*/ 3089169 h 3394870"/>
                    <a:gd name="connsiteX13" fmla="*/ 1506544 w 1827019"/>
                    <a:gd name="connsiteY13" fmla="*/ 3389213 h 3394870"/>
                    <a:gd name="connsiteX14" fmla="*/ 1240644 w 1827019"/>
                    <a:gd name="connsiteY14" fmla="*/ 3390106 h 3394870"/>
                    <a:gd name="connsiteX15" fmla="*/ 878694 w 1827019"/>
                    <a:gd name="connsiteY15" fmla="*/ 3390106 h 3394870"/>
                    <a:gd name="connsiteX16" fmla="*/ 714388 w 1827019"/>
                    <a:gd name="connsiteY16" fmla="*/ 3392488 h 3394870"/>
                    <a:gd name="connsiteX17" fmla="*/ 542938 w 1827019"/>
                    <a:gd name="connsiteY17" fmla="*/ 3394870 h 3394870"/>
                    <a:gd name="connsiteX18" fmla="*/ 306407 w 1827019"/>
                    <a:gd name="connsiteY18" fmla="*/ 3389213 h 3394870"/>
                    <a:gd name="connsiteX19" fmla="*/ 6363 w 1827019"/>
                    <a:gd name="connsiteY19" fmla="*/ 3089169 h 3394870"/>
                    <a:gd name="connsiteX20" fmla="*/ 13 w 1827019"/>
                    <a:gd name="connsiteY20" fmla="*/ 2459039 h 3394870"/>
                    <a:gd name="connsiteX21" fmla="*/ 4775 w 1827019"/>
                    <a:gd name="connsiteY21" fmla="*/ 1025526 h 3394870"/>
                    <a:gd name="connsiteX22" fmla="*/ 6363 w 1827019"/>
                    <a:gd name="connsiteY22" fmla="*/ 304807 h 3394870"/>
                    <a:gd name="connsiteX0" fmla="*/ 6363 w 1806588"/>
                    <a:gd name="connsiteY0" fmla="*/ 304807 h 3394870"/>
                    <a:gd name="connsiteX1" fmla="*/ 306407 w 1806588"/>
                    <a:gd name="connsiteY1" fmla="*/ 4763 h 3394870"/>
                    <a:gd name="connsiteX2" fmla="*/ 598500 w 1806588"/>
                    <a:gd name="connsiteY2" fmla="*/ 3175 h 3394870"/>
                    <a:gd name="connsiteX3" fmla="*/ 839800 w 1806588"/>
                    <a:gd name="connsiteY3" fmla="*/ 3175 h 3394870"/>
                    <a:gd name="connsiteX4" fmla="*/ 1077925 w 1806588"/>
                    <a:gd name="connsiteY4" fmla="*/ 0 h 3394870"/>
                    <a:gd name="connsiteX5" fmla="*/ 1322400 w 1806588"/>
                    <a:gd name="connsiteY5" fmla="*/ 3176 h 3394870"/>
                    <a:gd name="connsiteX6" fmla="*/ 1506544 w 1806588"/>
                    <a:gd name="connsiteY6" fmla="*/ 4763 h 3394870"/>
                    <a:gd name="connsiteX7" fmla="*/ 1806588 w 1806588"/>
                    <a:gd name="connsiteY7" fmla="*/ 304807 h 3394870"/>
                    <a:gd name="connsiteX8" fmla="*/ 1800238 w 1806588"/>
                    <a:gd name="connsiteY8" fmla="*/ 1073150 h 3394870"/>
                    <a:gd name="connsiteX9" fmla="*/ 1800238 w 1806588"/>
                    <a:gd name="connsiteY9" fmla="*/ 1663701 h 3394870"/>
                    <a:gd name="connsiteX10" fmla="*/ 1805000 w 1806588"/>
                    <a:gd name="connsiteY10" fmla="*/ 2101850 h 3394870"/>
                    <a:gd name="connsiteX11" fmla="*/ 1805000 w 1806588"/>
                    <a:gd name="connsiteY11" fmla="*/ 2600326 h 3394870"/>
                    <a:gd name="connsiteX12" fmla="*/ 1806588 w 1806588"/>
                    <a:gd name="connsiteY12" fmla="*/ 3089169 h 3394870"/>
                    <a:gd name="connsiteX13" fmla="*/ 1506544 w 1806588"/>
                    <a:gd name="connsiteY13" fmla="*/ 3389213 h 3394870"/>
                    <a:gd name="connsiteX14" fmla="*/ 1240644 w 1806588"/>
                    <a:gd name="connsiteY14" fmla="*/ 3390106 h 3394870"/>
                    <a:gd name="connsiteX15" fmla="*/ 878694 w 1806588"/>
                    <a:gd name="connsiteY15" fmla="*/ 3390106 h 3394870"/>
                    <a:gd name="connsiteX16" fmla="*/ 714388 w 1806588"/>
                    <a:gd name="connsiteY16" fmla="*/ 3392488 h 3394870"/>
                    <a:gd name="connsiteX17" fmla="*/ 542938 w 1806588"/>
                    <a:gd name="connsiteY17" fmla="*/ 3394870 h 3394870"/>
                    <a:gd name="connsiteX18" fmla="*/ 306407 w 1806588"/>
                    <a:gd name="connsiteY18" fmla="*/ 3389213 h 3394870"/>
                    <a:gd name="connsiteX19" fmla="*/ 6363 w 1806588"/>
                    <a:gd name="connsiteY19" fmla="*/ 3089169 h 3394870"/>
                    <a:gd name="connsiteX20" fmla="*/ 13 w 1806588"/>
                    <a:gd name="connsiteY20" fmla="*/ 2459039 h 3394870"/>
                    <a:gd name="connsiteX21" fmla="*/ 4775 w 1806588"/>
                    <a:gd name="connsiteY21" fmla="*/ 1025526 h 3394870"/>
                    <a:gd name="connsiteX22" fmla="*/ 6363 w 1806588"/>
                    <a:gd name="connsiteY22" fmla="*/ 304807 h 3394870"/>
                    <a:gd name="connsiteX0" fmla="*/ 6362 w 1806587"/>
                    <a:gd name="connsiteY0" fmla="*/ 304807 h 3394870"/>
                    <a:gd name="connsiteX1" fmla="*/ 306406 w 1806587"/>
                    <a:gd name="connsiteY1" fmla="*/ 4763 h 3394870"/>
                    <a:gd name="connsiteX2" fmla="*/ 598499 w 1806587"/>
                    <a:gd name="connsiteY2" fmla="*/ 3175 h 3394870"/>
                    <a:gd name="connsiteX3" fmla="*/ 839799 w 1806587"/>
                    <a:gd name="connsiteY3" fmla="*/ 3175 h 3394870"/>
                    <a:gd name="connsiteX4" fmla="*/ 1077924 w 1806587"/>
                    <a:gd name="connsiteY4" fmla="*/ 0 h 3394870"/>
                    <a:gd name="connsiteX5" fmla="*/ 1322399 w 1806587"/>
                    <a:gd name="connsiteY5" fmla="*/ 3176 h 3394870"/>
                    <a:gd name="connsiteX6" fmla="*/ 1506543 w 1806587"/>
                    <a:gd name="connsiteY6" fmla="*/ 4763 h 3394870"/>
                    <a:gd name="connsiteX7" fmla="*/ 1806587 w 1806587"/>
                    <a:gd name="connsiteY7" fmla="*/ 304807 h 3394870"/>
                    <a:gd name="connsiteX8" fmla="*/ 1800237 w 1806587"/>
                    <a:gd name="connsiteY8" fmla="*/ 1073150 h 3394870"/>
                    <a:gd name="connsiteX9" fmla="*/ 1800237 w 1806587"/>
                    <a:gd name="connsiteY9" fmla="*/ 1663701 h 3394870"/>
                    <a:gd name="connsiteX10" fmla="*/ 1804999 w 1806587"/>
                    <a:gd name="connsiteY10" fmla="*/ 2101850 h 3394870"/>
                    <a:gd name="connsiteX11" fmla="*/ 1804999 w 1806587"/>
                    <a:gd name="connsiteY11" fmla="*/ 2600326 h 3394870"/>
                    <a:gd name="connsiteX12" fmla="*/ 1806587 w 1806587"/>
                    <a:gd name="connsiteY12" fmla="*/ 3089169 h 3394870"/>
                    <a:gd name="connsiteX13" fmla="*/ 1506543 w 1806587"/>
                    <a:gd name="connsiteY13" fmla="*/ 3389213 h 3394870"/>
                    <a:gd name="connsiteX14" fmla="*/ 1240643 w 1806587"/>
                    <a:gd name="connsiteY14" fmla="*/ 3390106 h 3394870"/>
                    <a:gd name="connsiteX15" fmla="*/ 878693 w 1806587"/>
                    <a:gd name="connsiteY15" fmla="*/ 3390106 h 3394870"/>
                    <a:gd name="connsiteX16" fmla="*/ 714387 w 1806587"/>
                    <a:gd name="connsiteY16" fmla="*/ 3392488 h 3394870"/>
                    <a:gd name="connsiteX17" fmla="*/ 542937 w 1806587"/>
                    <a:gd name="connsiteY17" fmla="*/ 3394870 h 3394870"/>
                    <a:gd name="connsiteX18" fmla="*/ 306406 w 1806587"/>
                    <a:gd name="connsiteY18" fmla="*/ 3389213 h 3394870"/>
                    <a:gd name="connsiteX19" fmla="*/ 6362 w 1806587"/>
                    <a:gd name="connsiteY19" fmla="*/ 3089169 h 3394870"/>
                    <a:gd name="connsiteX20" fmla="*/ 12 w 1806587"/>
                    <a:gd name="connsiteY20" fmla="*/ 2459039 h 3394870"/>
                    <a:gd name="connsiteX21" fmla="*/ 4774 w 1806587"/>
                    <a:gd name="connsiteY21" fmla="*/ 1720850 h 3394870"/>
                    <a:gd name="connsiteX22" fmla="*/ 4774 w 1806587"/>
                    <a:gd name="connsiteY22" fmla="*/ 1025526 h 3394870"/>
                    <a:gd name="connsiteX23" fmla="*/ 6362 w 1806587"/>
                    <a:gd name="connsiteY23" fmla="*/ 304807 h 3394870"/>
                    <a:gd name="connsiteX0" fmla="*/ 24401 w 1824626"/>
                    <a:gd name="connsiteY0" fmla="*/ 304807 h 3394870"/>
                    <a:gd name="connsiteX1" fmla="*/ 324445 w 1824626"/>
                    <a:gd name="connsiteY1" fmla="*/ 4763 h 3394870"/>
                    <a:gd name="connsiteX2" fmla="*/ 616538 w 1824626"/>
                    <a:gd name="connsiteY2" fmla="*/ 3175 h 3394870"/>
                    <a:gd name="connsiteX3" fmla="*/ 857838 w 1824626"/>
                    <a:gd name="connsiteY3" fmla="*/ 3175 h 3394870"/>
                    <a:gd name="connsiteX4" fmla="*/ 1095963 w 1824626"/>
                    <a:gd name="connsiteY4" fmla="*/ 0 h 3394870"/>
                    <a:gd name="connsiteX5" fmla="*/ 1340438 w 1824626"/>
                    <a:gd name="connsiteY5" fmla="*/ 3176 h 3394870"/>
                    <a:gd name="connsiteX6" fmla="*/ 1524582 w 1824626"/>
                    <a:gd name="connsiteY6" fmla="*/ 4763 h 3394870"/>
                    <a:gd name="connsiteX7" fmla="*/ 1824626 w 1824626"/>
                    <a:gd name="connsiteY7" fmla="*/ 304807 h 3394870"/>
                    <a:gd name="connsiteX8" fmla="*/ 1818276 w 1824626"/>
                    <a:gd name="connsiteY8" fmla="*/ 1073150 h 3394870"/>
                    <a:gd name="connsiteX9" fmla="*/ 1818276 w 1824626"/>
                    <a:gd name="connsiteY9" fmla="*/ 1663701 h 3394870"/>
                    <a:gd name="connsiteX10" fmla="*/ 1823038 w 1824626"/>
                    <a:gd name="connsiteY10" fmla="*/ 2101850 h 3394870"/>
                    <a:gd name="connsiteX11" fmla="*/ 1823038 w 1824626"/>
                    <a:gd name="connsiteY11" fmla="*/ 2600326 h 3394870"/>
                    <a:gd name="connsiteX12" fmla="*/ 1824626 w 1824626"/>
                    <a:gd name="connsiteY12" fmla="*/ 3089169 h 3394870"/>
                    <a:gd name="connsiteX13" fmla="*/ 1524582 w 1824626"/>
                    <a:gd name="connsiteY13" fmla="*/ 3389213 h 3394870"/>
                    <a:gd name="connsiteX14" fmla="*/ 1258682 w 1824626"/>
                    <a:gd name="connsiteY14" fmla="*/ 3390106 h 3394870"/>
                    <a:gd name="connsiteX15" fmla="*/ 896732 w 1824626"/>
                    <a:gd name="connsiteY15" fmla="*/ 3390106 h 3394870"/>
                    <a:gd name="connsiteX16" fmla="*/ 732426 w 1824626"/>
                    <a:gd name="connsiteY16" fmla="*/ 3392488 h 3394870"/>
                    <a:gd name="connsiteX17" fmla="*/ 560976 w 1824626"/>
                    <a:gd name="connsiteY17" fmla="*/ 3394870 h 3394870"/>
                    <a:gd name="connsiteX18" fmla="*/ 324445 w 1824626"/>
                    <a:gd name="connsiteY18" fmla="*/ 3389213 h 3394870"/>
                    <a:gd name="connsiteX19" fmla="*/ 24401 w 1824626"/>
                    <a:gd name="connsiteY19" fmla="*/ 3089169 h 3394870"/>
                    <a:gd name="connsiteX20" fmla="*/ 18051 w 1824626"/>
                    <a:gd name="connsiteY20" fmla="*/ 2459039 h 3394870"/>
                    <a:gd name="connsiteX21" fmla="*/ 22813 w 1824626"/>
                    <a:gd name="connsiteY21" fmla="*/ 1720850 h 3394870"/>
                    <a:gd name="connsiteX22" fmla="*/ 22813 w 1824626"/>
                    <a:gd name="connsiteY22" fmla="*/ 1025526 h 3394870"/>
                    <a:gd name="connsiteX23" fmla="*/ 18051 w 1824626"/>
                    <a:gd name="connsiteY23" fmla="*/ 701675 h 3394870"/>
                    <a:gd name="connsiteX24" fmla="*/ 24401 w 1824626"/>
                    <a:gd name="connsiteY24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63 w 1806638"/>
                    <a:gd name="connsiteY20" fmla="*/ 2459039 h 3394870"/>
                    <a:gd name="connsiteX21" fmla="*/ 4825 w 1806638"/>
                    <a:gd name="connsiteY21" fmla="*/ 1720850 h 3394870"/>
                    <a:gd name="connsiteX22" fmla="*/ 4825 w 1806638"/>
                    <a:gd name="connsiteY22" fmla="*/ 1025526 h 3394870"/>
                    <a:gd name="connsiteX23" fmla="*/ 63 w 1806638"/>
                    <a:gd name="connsiteY23" fmla="*/ 701675 h 3394870"/>
                    <a:gd name="connsiteX24" fmla="*/ 6413 w 1806638"/>
                    <a:gd name="connsiteY24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63 w 1806638"/>
                    <a:gd name="connsiteY20" fmla="*/ 2459039 h 3394870"/>
                    <a:gd name="connsiteX21" fmla="*/ 4825 w 1806638"/>
                    <a:gd name="connsiteY21" fmla="*/ 2087563 h 3394870"/>
                    <a:gd name="connsiteX22" fmla="*/ 4825 w 1806638"/>
                    <a:gd name="connsiteY22" fmla="*/ 1720850 h 3394870"/>
                    <a:gd name="connsiteX23" fmla="*/ 4825 w 1806638"/>
                    <a:gd name="connsiteY23" fmla="*/ 1025526 h 3394870"/>
                    <a:gd name="connsiteX24" fmla="*/ 63 w 1806638"/>
                    <a:gd name="connsiteY24" fmla="*/ 701675 h 3394870"/>
                    <a:gd name="connsiteX25" fmla="*/ 6413 w 1806638"/>
                    <a:gd name="connsiteY25" fmla="*/ 304807 h 3394870"/>
                    <a:gd name="connsiteX0" fmla="*/ 22521 w 1822746"/>
                    <a:gd name="connsiteY0" fmla="*/ 304807 h 3394870"/>
                    <a:gd name="connsiteX1" fmla="*/ 322565 w 1822746"/>
                    <a:gd name="connsiteY1" fmla="*/ 4763 h 3394870"/>
                    <a:gd name="connsiteX2" fmla="*/ 614658 w 1822746"/>
                    <a:gd name="connsiteY2" fmla="*/ 3175 h 3394870"/>
                    <a:gd name="connsiteX3" fmla="*/ 855958 w 1822746"/>
                    <a:gd name="connsiteY3" fmla="*/ 3175 h 3394870"/>
                    <a:gd name="connsiteX4" fmla="*/ 1094083 w 1822746"/>
                    <a:gd name="connsiteY4" fmla="*/ 0 h 3394870"/>
                    <a:gd name="connsiteX5" fmla="*/ 1338558 w 1822746"/>
                    <a:gd name="connsiteY5" fmla="*/ 3176 h 3394870"/>
                    <a:gd name="connsiteX6" fmla="*/ 1522702 w 1822746"/>
                    <a:gd name="connsiteY6" fmla="*/ 4763 h 3394870"/>
                    <a:gd name="connsiteX7" fmla="*/ 1822746 w 1822746"/>
                    <a:gd name="connsiteY7" fmla="*/ 304807 h 3394870"/>
                    <a:gd name="connsiteX8" fmla="*/ 1816396 w 1822746"/>
                    <a:gd name="connsiteY8" fmla="*/ 1073150 h 3394870"/>
                    <a:gd name="connsiteX9" fmla="*/ 1816396 w 1822746"/>
                    <a:gd name="connsiteY9" fmla="*/ 1663701 h 3394870"/>
                    <a:gd name="connsiteX10" fmla="*/ 1821158 w 1822746"/>
                    <a:gd name="connsiteY10" fmla="*/ 2101850 h 3394870"/>
                    <a:gd name="connsiteX11" fmla="*/ 1821158 w 1822746"/>
                    <a:gd name="connsiteY11" fmla="*/ 2600326 h 3394870"/>
                    <a:gd name="connsiteX12" fmla="*/ 1822746 w 1822746"/>
                    <a:gd name="connsiteY12" fmla="*/ 3089169 h 3394870"/>
                    <a:gd name="connsiteX13" fmla="*/ 1522702 w 1822746"/>
                    <a:gd name="connsiteY13" fmla="*/ 3389213 h 3394870"/>
                    <a:gd name="connsiteX14" fmla="*/ 1256802 w 1822746"/>
                    <a:gd name="connsiteY14" fmla="*/ 3390106 h 3394870"/>
                    <a:gd name="connsiteX15" fmla="*/ 894852 w 1822746"/>
                    <a:gd name="connsiteY15" fmla="*/ 3390106 h 3394870"/>
                    <a:gd name="connsiteX16" fmla="*/ 730546 w 1822746"/>
                    <a:gd name="connsiteY16" fmla="*/ 3392488 h 3394870"/>
                    <a:gd name="connsiteX17" fmla="*/ 559096 w 1822746"/>
                    <a:gd name="connsiteY17" fmla="*/ 3394870 h 3394870"/>
                    <a:gd name="connsiteX18" fmla="*/ 322565 w 1822746"/>
                    <a:gd name="connsiteY18" fmla="*/ 3389213 h 3394870"/>
                    <a:gd name="connsiteX19" fmla="*/ 22521 w 1822746"/>
                    <a:gd name="connsiteY19" fmla="*/ 3089169 h 3394870"/>
                    <a:gd name="connsiteX20" fmla="*/ 20933 w 1822746"/>
                    <a:gd name="connsiteY20" fmla="*/ 2782888 h 3394870"/>
                    <a:gd name="connsiteX21" fmla="*/ 16171 w 1822746"/>
                    <a:gd name="connsiteY21" fmla="*/ 2459039 h 3394870"/>
                    <a:gd name="connsiteX22" fmla="*/ 20933 w 1822746"/>
                    <a:gd name="connsiteY22" fmla="*/ 2087563 h 3394870"/>
                    <a:gd name="connsiteX23" fmla="*/ 20933 w 1822746"/>
                    <a:gd name="connsiteY23" fmla="*/ 1720850 h 3394870"/>
                    <a:gd name="connsiteX24" fmla="*/ 20933 w 1822746"/>
                    <a:gd name="connsiteY24" fmla="*/ 1025526 h 3394870"/>
                    <a:gd name="connsiteX25" fmla="*/ 16171 w 1822746"/>
                    <a:gd name="connsiteY25" fmla="*/ 701675 h 3394870"/>
                    <a:gd name="connsiteX26" fmla="*/ 22521 w 1822746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63 w 1806638"/>
                    <a:gd name="connsiteY21" fmla="*/ 2459039 h 3394870"/>
                    <a:gd name="connsiteX22" fmla="*/ 4825 w 1806638"/>
                    <a:gd name="connsiteY22" fmla="*/ 2087563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4825 w 1806638"/>
                    <a:gd name="connsiteY22" fmla="*/ 2087563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147700 w 1806638"/>
                    <a:gd name="connsiteY22" fmla="*/ 2087564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2444 w 1806638"/>
                    <a:gd name="connsiteY22" fmla="*/ 2071617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5072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2444 w 1806638"/>
                    <a:gd name="connsiteY22" fmla="*/ 2071617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41503 h 3431566"/>
                    <a:gd name="connsiteX1" fmla="*/ 306457 w 1806638"/>
                    <a:gd name="connsiteY1" fmla="*/ 41459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22450 w 1806638"/>
                    <a:gd name="connsiteY5" fmla="*/ 39872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31566"/>
                    <a:gd name="connsiteX1" fmla="*/ 306457 w 1806638"/>
                    <a:gd name="connsiteY1" fmla="*/ 9561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22450 w 1806638"/>
                    <a:gd name="connsiteY5" fmla="*/ 39872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31566"/>
                    <a:gd name="connsiteX1" fmla="*/ 306457 w 1806638"/>
                    <a:gd name="connsiteY1" fmla="*/ 9561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48643 w 1806638"/>
                    <a:gd name="connsiteY5" fmla="*/ 7973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40694 w 1806638"/>
                    <a:gd name="connsiteY14" fmla="*/ 3426802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47838 w 1806638"/>
                    <a:gd name="connsiteY14" fmla="*/ 3347057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50220 w 1806638"/>
                    <a:gd name="connsiteY14" fmla="*/ 3386927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25901"/>
                    <a:gd name="connsiteY0" fmla="*/ 341503 h 3477032"/>
                    <a:gd name="connsiteX1" fmla="*/ 306457 w 1825901"/>
                    <a:gd name="connsiteY1" fmla="*/ 9561 h 3477032"/>
                    <a:gd name="connsiteX2" fmla="*/ 577119 w 1825901"/>
                    <a:gd name="connsiteY2" fmla="*/ 0 h 3477032"/>
                    <a:gd name="connsiteX3" fmla="*/ 839850 w 1825901"/>
                    <a:gd name="connsiteY3" fmla="*/ 71768 h 3477032"/>
                    <a:gd name="connsiteX4" fmla="*/ 1077975 w 1825901"/>
                    <a:gd name="connsiteY4" fmla="*/ 36696 h 3477032"/>
                    <a:gd name="connsiteX5" fmla="*/ 1348643 w 1825901"/>
                    <a:gd name="connsiteY5" fmla="*/ 7973 h 3477032"/>
                    <a:gd name="connsiteX6" fmla="*/ 1506594 w 1825901"/>
                    <a:gd name="connsiteY6" fmla="*/ 41459 h 3477032"/>
                    <a:gd name="connsiteX7" fmla="*/ 1806638 w 1825901"/>
                    <a:gd name="connsiteY7" fmla="*/ 341503 h 3477032"/>
                    <a:gd name="connsiteX8" fmla="*/ 1793144 w 1825901"/>
                    <a:gd name="connsiteY8" fmla="*/ 369455 h 3477032"/>
                    <a:gd name="connsiteX9" fmla="*/ 1800288 w 1825901"/>
                    <a:gd name="connsiteY9" fmla="*/ 1109846 h 3477032"/>
                    <a:gd name="connsiteX10" fmla="*/ 1800288 w 1825901"/>
                    <a:gd name="connsiteY10" fmla="*/ 1700397 h 3477032"/>
                    <a:gd name="connsiteX11" fmla="*/ 1805050 w 1825901"/>
                    <a:gd name="connsiteY11" fmla="*/ 2138546 h 3477032"/>
                    <a:gd name="connsiteX12" fmla="*/ 1805050 w 1825901"/>
                    <a:gd name="connsiteY12" fmla="*/ 2637022 h 3477032"/>
                    <a:gd name="connsiteX13" fmla="*/ 1806638 w 1825901"/>
                    <a:gd name="connsiteY13" fmla="*/ 3125865 h 3477032"/>
                    <a:gd name="connsiteX14" fmla="*/ 1506594 w 1825901"/>
                    <a:gd name="connsiteY14" fmla="*/ 3425909 h 3477032"/>
                    <a:gd name="connsiteX15" fmla="*/ 1250220 w 1825901"/>
                    <a:gd name="connsiteY15" fmla="*/ 3386927 h 3477032"/>
                    <a:gd name="connsiteX16" fmla="*/ 878744 w 1825901"/>
                    <a:gd name="connsiteY16" fmla="*/ 3426802 h 3477032"/>
                    <a:gd name="connsiteX17" fmla="*/ 714438 w 1825901"/>
                    <a:gd name="connsiteY17" fmla="*/ 3477032 h 3477032"/>
                    <a:gd name="connsiteX18" fmla="*/ 542988 w 1825901"/>
                    <a:gd name="connsiteY18" fmla="*/ 3431566 h 3477032"/>
                    <a:gd name="connsiteX19" fmla="*/ 306457 w 1825901"/>
                    <a:gd name="connsiteY19" fmla="*/ 3425909 h 3477032"/>
                    <a:gd name="connsiteX20" fmla="*/ 6413 w 1825901"/>
                    <a:gd name="connsiteY20" fmla="*/ 3125865 h 3477032"/>
                    <a:gd name="connsiteX21" fmla="*/ 4825 w 1825901"/>
                    <a:gd name="connsiteY21" fmla="*/ 2819584 h 3477032"/>
                    <a:gd name="connsiteX22" fmla="*/ 7207 w 1825901"/>
                    <a:gd name="connsiteY22" fmla="*/ 2495735 h 3477032"/>
                    <a:gd name="connsiteX23" fmla="*/ 2444 w 1825901"/>
                    <a:gd name="connsiteY23" fmla="*/ 2108313 h 3477032"/>
                    <a:gd name="connsiteX24" fmla="*/ 4825 w 1825901"/>
                    <a:gd name="connsiteY24" fmla="*/ 1757546 h 3477032"/>
                    <a:gd name="connsiteX25" fmla="*/ 4825 w 1825901"/>
                    <a:gd name="connsiteY25" fmla="*/ 1062222 h 3477032"/>
                    <a:gd name="connsiteX26" fmla="*/ 63 w 1825901"/>
                    <a:gd name="connsiteY26" fmla="*/ 738371 h 3477032"/>
                    <a:gd name="connsiteX27" fmla="*/ 6413 w 1825901"/>
                    <a:gd name="connsiteY27" fmla="*/ 341503 h 3477032"/>
                    <a:gd name="connsiteX0" fmla="*/ 6413 w 1827420"/>
                    <a:gd name="connsiteY0" fmla="*/ 341503 h 3477032"/>
                    <a:gd name="connsiteX1" fmla="*/ 306457 w 1827420"/>
                    <a:gd name="connsiteY1" fmla="*/ 9561 h 3477032"/>
                    <a:gd name="connsiteX2" fmla="*/ 577119 w 1827420"/>
                    <a:gd name="connsiteY2" fmla="*/ 0 h 3477032"/>
                    <a:gd name="connsiteX3" fmla="*/ 839850 w 1827420"/>
                    <a:gd name="connsiteY3" fmla="*/ 71768 h 3477032"/>
                    <a:gd name="connsiteX4" fmla="*/ 1077975 w 1827420"/>
                    <a:gd name="connsiteY4" fmla="*/ 36696 h 3477032"/>
                    <a:gd name="connsiteX5" fmla="*/ 1348643 w 1827420"/>
                    <a:gd name="connsiteY5" fmla="*/ 7973 h 3477032"/>
                    <a:gd name="connsiteX6" fmla="*/ 1506594 w 1827420"/>
                    <a:gd name="connsiteY6" fmla="*/ 41459 h 3477032"/>
                    <a:gd name="connsiteX7" fmla="*/ 1806638 w 1827420"/>
                    <a:gd name="connsiteY7" fmla="*/ 341503 h 3477032"/>
                    <a:gd name="connsiteX8" fmla="*/ 1800288 w 1827420"/>
                    <a:gd name="connsiteY8" fmla="*/ 393376 h 3477032"/>
                    <a:gd name="connsiteX9" fmla="*/ 1800288 w 1827420"/>
                    <a:gd name="connsiteY9" fmla="*/ 1109846 h 3477032"/>
                    <a:gd name="connsiteX10" fmla="*/ 1800288 w 1827420"/>
                    <a:gd name="connsiteY10" fmla="*/ 1700397 h 3477032"/>
                    <a:gd name="connsiteX11" fmla="*/ 1805050 w 1827420"/>
                    <a:gd name="connsiteY11" fmla="*/ 2138546 h 3477032"/>
                    <a:gd name="connsiteX12" fmla="*/ 1805050 w 1827420"/>
                    <a:gd name="connsiteY12" fmla="*/ 2637022 h 3477032"/>
                    <a:gd name="connsiteX13" fmla="*/ 1806638 w 1827420"/>
                    <a:gd name="connsiteY13" fmla="*/ 3125865 h 3477032"/>
                    <a:gd name="connsiteX14" fmla="*/ 1506594 w 1827420"/>
                    <a:gd name="connsiteY14" fmla="*/ 3425909 h 3477032"/>
                    <a:gd name="connsiteX15" fmla="*/ 1250220 w 1827420"/>
                    <a:gd name="connsiteY15" fmla="*/ 3386927 h 3477032"/>
                    <a:gd name="connsiteX16" fmla="*/ 878744 w 1827420"/>
                    <a:gd name="connsiteY16" fmla="*/ 3426802 h 3477032"/>
                    <a:gd name="connsiteX17" fmla="*/ 714438 w 1827420"/>
                    <a:gd name="connsiteY17" fmla="*/ 3477032 h 3477032"/>
                    <a:gd name="connsiteX18" fmla="*/ 542988 w 1827420"/>
                    <a:gd name="connsiteY18" fmla="*/ 3431566 h 3477032"/>
                    <a:gd name="connsiteX19" fmla="*/ 306457 w 1827420"/>
                    <a:gd name="connsiteY19" fmla="*/ 3425909 h 3477032"/>
                    <a:gd name="connsiteX20" fmla="*/ 6413 w 1827420"/>
                    <a:gd name="connsiteY20" fmla="*/ 3125865 h 3477032"/>
                    <a:gd name="connsiteX21" fmla="*/ 4825 w 1827420"/>
                    <a:gd name="connsiteY21" fmla="*/ 2819584 h 3477032"/>
                    <a:gd name="connsiteX22" fmla="*/ 7207 w 1827420"/>
                    <a:gd name="connsiteY22" fmla="*/ 2495735 h 3477032"/>
                    <a:gd name="connsiteX23" fmla="*/ 2444 w 1827420"/>
                    <a:gd name="connsiteY23" fmla="*/ 2108313 h 3477032"/>
                    <a:gd name="connsiteX24" fmla="*/ 4825 w 1827420"/>
                    <a:gd name="connsiteY24" fmla="*/ 1757546 h 3477032"/>
                    <a:gd name="connsiteX25" fmla="*/ 4825 w 1827420"/>
                    <a:gd name="connsiteY25" fmla="*/ 1062222 h 3477032"/>
                    <a:gd name="connsiteX26" fmla="*/ 63 w 1827420"/>
                    <a:gd name="connsiteY26" fmla="*/ 738371 h 3477032"/>
                    <a:gd name="connsiteX27" fmla="*/ 6413 w 1827420"/>
                    <a:gd name="connsiteY27" fmla="*/ 341503 h 3477032"/>
                    <a:gd name="connsiteX0" fmla="*/ 6413 w 1827980"/>
                    <a:gd name="connsiteY0" fmla="*/ 341503 h 3477032"/>
                    <a:gd name="connsiteX1" fmla="*/ 306457 w 1827980"/>
                    <a:gd name="connsiteY1" fmla="*/ 9561 h 3477032"/>
                    <a:gd name="connsiteX2" fmla="*/ 577119 w 1827980"/>
                    <a:gd name="connsiteY2" fmla="*/ 0 h 3477032"/>
                    <a:gd name="connsiteX3" fmla="*/ 839850 w 1827980"/>
                    <a:gd name="connsiteY3" fmla="*/ 71768 h 3477032"/>
                    <a:gd name="connsiteX4" fmla="*/ 1077975 w 1827980"/>
                    <a:gd name="connsiteY4" fmla="*/ 36696 h 3477032"/>
                    <a:gd name="connsiteX5" fmla="*/ 1348643 w 1827980"/>
                    <a:gd name="connsiteY5" fmla="*/ 7973 h 3477032"/>
                    <a:gd name="connsiteX6" fmla="*/ 1506594 w 1827980"/>
                    <a:gd name="connsiteY6" fmla="*/ 41459 h 3477032"/>
                    <a:gd name="connsiteX7" fmla="*/ 1806638 w 1827980"/>
                    <a:gd name="connsiteY7" fmla="*/ 341503 h 3477032"/>
                    <a:gd name="connsiteX8" fmla="*/ 1802669 w 1827980"/>
                    <a:gd name="connsiteY8" fmla="*/ 520963 h 3477032"/>
                    <a:gd name="connsiteX9" fmla="*/ 1800288 w 1827980"/>
                    <a:gd name="connsiteY9" fmla="*/ 1109846 h 3477032"/>
                    <a:gd name="connsiteX10" fmla="*/ 1800288 w 1827980"/>
                    <a:gd name="connsiteY10" fmla="*/ 1700397 h 3477032"/>
                    <a:gd name="connsiteX11" fmla="*/ 1805050 w 1827980"/>
                    <a:gd name="connsiteY11" fmla="*/ 2138546 h 3477032"/>
                    <a:gd name="connsiteX12" fmla="*/ 1805050 w 1827980"/>
                    <a:gd name="connsiteY12" fmla="*/ 2637022 h 3477032"/>
                    <a:gd name="connsiteX13" fmla="*/ 1806638 w 1827980"/>
                    <a:gd name="connsiteY13" fmla="*/ 3125865 h 3477032"/>
                    <a:gd name="connsiteX14" fmla="*/ 1506594 w 1827980"/>
                    <a:gd name="connsiteY14" fmla="*/ 3425909 h 3477032"/>
                    <a:gd name="connsiteX15" fmla="*/ 1250220 w 1827980"/>
                    <a:gd name="connsiteY15" fmla="*/ 3386927 h 3477032"/>
                    <a:gd name="connsiteX16" fmla="*/ 878744 w 1827980"/>
                    <a:gd name="connsiteY16" fmla="*/ 3426802 h 3477032"/>
                    <a:gd name="connsiteX17" fmla="*/ 714438 w 1827980"/>
                    <a:gd name="connsiteY17" fmla="*/ 3477032 h 3477032"/>
                    <a:gd name="connsiteX18" fmla="*/ 542988 w 1827980"/>
                    <a:gd name="connsiteY18" fmla="*/ 3431566 h 3477032"/>
                    <a:gd name="connsiteX19" fmla="*/ 306457 w 1827980"/>
                    <a:gd name="connsiteY19" fmla="*/ 3425909 h 3477032"/>
                    <a:gd name="connsiteX20" fmla="*/ 6413 w 1827980"/>
                    <a:gd name="connsiteY20" fmla="*/ 3125865 h 3477032"/>
                    <a:gd name="connsiteX21" fmla="*/ 4825 w 1827980"/>
                    <a:gd name="connsiteY21" fmla="*/ 2819584 h 3477032"/>
                    <a:gd name="connsiteX22" fmla="*/ 7207 w 1827980"/>
                    <a:gd name="connsiteY22" fmla="*/ 2495735 h 3477032"/>
                    <a:gd name="connsiteX23" fmla="*/ 2444 w 1827980"/>
                    <a:gd name="connsiteY23" fmla="*/ 2108313 h 3477032"/>
                    <a:gd name="connsiteX24" fmla="*/ 4825 w 1827980"/>
                    <a:gd name="connsiteY24" fmla="*/ 1757546 h 3477032"/>
                    <a:gd name="connsiteX25" fmla="*/ 4825 w 1827980"/>
                    <a:gd name="connsiteY25" fmla="*/ 1062222 h 3477032"/>
                    <a:gd name="connsiteX26" fmla="*/ 63 w 1827980"/>
                    <a:gd name="connsiteY26" fmla="*/ 738371 h 3477032"/>
                    <a:gd name="connsiteX27" fmla="*/ 6413 w 1827980"/>
                    <a:gd name="connsiteY27" fmla="*/ 341503 h 3477032"/>
                    <a:gd name="connsiteX0" fmla="*/ 6413 w 1809416"/>
                    <a:gd name="connsiteY0" fmla="*/ 341503 h 3477032"/>
                    <a:gd name="connsiteX1" fmla="*/ 306457 w 1809416"/>
                    <a:gd name="connsiteY1" fmla="*/ 9561 h 3477032"/>
                    <a:gd name="connsiteX2" fmla="*/ 577119 w 1809416"/>
                    <a:gd name="connsiteY2" fmla="*/ 0 h 3477032"/>
                    <a:gd name="connsiteX3" fmla="*/ 839850 w 1809416"/>
                    <a:gd name="connsiteY3" fmla="*/ 71768 h 3477032"/>
                    <a:gd name="connsiteX4" fmla="*/ 1077975 w 1809416"/>
                    <a:gd name="connsiteY4" fmla="*/ 36696 h 3477032"/>
                    <a:gd name="connsiteX5" fmla="*/ 1348643 w 1809416"/>
                    <a:gd name="connsiteY5" fmla="*/ 7973 h 3477032"/>
                    <a:gd name="connsiteX6" fmla="*/ 1506594 w 1809416"/>
                    <a:gd name="connsiteY6" fmla="*/ 41459 h 3477032"/>
                    <a:gd name="connsiteX7" fmla="*/ 1778063 w 1809416"/>
                    <a:gd name="connsiteY7" fmla="*/ 245812 h 3477032"/>
                    <a:gd name="connsiteX8" fmla="*/ 1802669 w 1809416"/>
                    <a:gd name="connsiteY8" fmla="*/ 520963 h 3477032"/>
                    <a:gd name="connsiteX9" fmla="*/ 1800288 w 1809416"/>
                    <a:gd name="connsiteY9" fmla="*/ 1109846 h 3477032"/>
                    <a:gd name="connsiteX10" fmla="*/ 1800288 w 1809416"/>
                    <a:gd name="connsiteY10" fmla="*/ 1700397 h 3477032"/>
                    <a:gd name="connsiteX11" fmla="*/ 1805050 w 1809416"/>
                    <a:gd name="connsiteY11" fmla="*/ 2138546 h 3477032"/>
                    <a:gd name="connsiteX12" fmla="*/ 1805050 w 1809416"/>
                    <a:gd name="connsiteY12" fmla="*/ 2637022 h 3477032"/>
                    <a:gd name="connsiteX13" fmla="*/ 1806638 w 1809416"/>
                    <a:gd name="connsiteY13" fmla="*/ 3125865 h 3477032"/>
                    <a:gd name="connsiteX14" fmla="*/ 1506594 w 1809416"/>
                    <a:gd name="connsiteY14" fmla="*/ 3425909 h 3477032"/>
                    <a:gd name="connsiteX15" fmla="*/ 1250220 w 1809416"/>
                    <a:gd name="connsiteY15" fmla="*/ 3386927 h 3477032"/>
                    <a:gd name="connsiteX16" fmla="*/ 878744 w 1809416"/>
                    <a:gd name="connsiteY16" fmla="*/ 3426802 h 3477032"/>
                    <a:gd name="connsiteX17" fmla="*/ 714438 w 1809416"/>
                    <a:gd name="connsiteY17" fmla="*/ 3477032 h 3477032"/>
                    <a:gd name="connsiteX18" fmla="*/ 542988 w 1809416"/>
                    <a:gd name="connsiteY18" fmla="*/ 3431566 h 3477032"/>
                    <a:gd name="connsiteX19" fmla="*/ 306457 w 1809416"/>
                    <a:gd name="connsiteY19" fmla="*/ 3425909 h 3477032"/>
                    <a:gd name="connsiteX20" fmla="*/ 6413 w 1809416"/>
                    <a:gd name="connsiteY20" fmla="*/ 3125865 h 3477032"/>
                    <a:gd name="connsiteX21" fmla="*/ 4825 w 1809416"/>
                    <a:gd name="connsiteY21" fmla="*/ 2819584 h 3477032"/>
                    <a:gd name="connsiteX22" fmla="*/ 7207 w 1809416"/>
                    <a:gd name="connsiteY22" fmla="*/ 2495735 h 3477032"/>
                    <a:gd name="connsiteX23" fmla="*/ 2444 w 1809416"/>
                    <a:gd name="connsiteY23" fmla="*/ 2108313 h 3477032"/>
                    <a:gd name="connsiteX24" fmla="*/ 4825 w 1809416"/>
                    <a:gd name="connsiteY24" fmla="*/ 1757546 h 3477032"/>
                    <a:gd name="connsiteX25" fmla="*/ 4825 w 1809416"/>
                    <a:gd name="connsiteY25" fmla="*/ 1062222 h 3477032"/>
                    <a:gd name="connsiteX26" fmla="*/ 63 w 1809416"/>
                    <a:gd name="connsiteY26" fmla="*/ 738371 h 3477032"/>
                    <a:gd name="connsiteX27" fmla="*/ 6413 w 1809416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45812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45812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440088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440088 h 3477032"/>
                    <a:gd name="connsiteX16" fmla="*/ 878744 w 1810315"/>
                    <a:gd name="connsiteY16" fmla="*/ 3458698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810315" h="3477032">
                      <a:moveTo>
                        <a:pt x="6413" y="341503"/>
                      </a:moveTo>
                      <a:cubicBezTo>
                        <a:pt x="6413" y="175793"/>
                        <a:pt x="140747" y="9561"/>
                        <a:pt x="306457" y="9561"/>
                      </a:cubicBezTo>
                      <a:lnTo>
                        <a:pt x="577119" y="0"/>
                      </a:lnTo>
                      <a:lnTo>
                        <a:pt x="839850" y="71768"/>
                      </a:lnTo>
                      <a:lnTo>
                        <a:pt x="1077975" y="36696"/>
                      </a:lnTo>
                      <a:lnTo>
                        <a:pt x="1348643" y="7973"/>
                      </a:lnTo>
                      <a:lnTo>
                        <a:pt x="1506594" y="41459"/>
                      </a:lnTo>
                      <a:cubicBezTo>
                        <a:pt x="1672304" y="41459"/>
                        <a:pt x="1754250" y="72130"/>
                        <a:pt x="1778063" y="213916"/>
                      </a:cubicBezTo>
                      <a:cubicBezTo>
                        <a:pt x="1830187" y="324402"/>
                        <a:pt x="1803727" y="392906"/>
                        <a:pt x="1802669" y="520963"/>
                      </a:cubicBezTo>
                      <a:cubicBezTo>
                        <a:pt x="1801611" y="649020"/>
                        <a:pt x="1801082" y="888022"/>
                        <a:pt x="1800288" y="1109846"/>
                      </a:cubicBezTo>
                      <a:cubicBezTo>
                        <a:pt x="1799494" y="1331670"/>
                        <a:pt x="1799494" y="1528947"/>
                        <a:pt x="1800288" y="1700397"/>
                      </a:cubicBezTo>
                      <a:cubicBezTo>
                        <a:pt x="1800023" y="1999904"/>
                        <a:pt x="1804256" y="1982442"/>
                        <a:pt x="1805050" y="2138546"/>
                      </a:cubicBezTo>
                      <a:cubicBezTo>
                        <a:pt x="1805844" y="2294650"/>
                        <a:pt x="1804785" y="2472469"/>
                        <a:pt x="1805050" y="2637022"/>
                      </a:cubicBezTo>
                      <a:cubicBezTo>
                        <a:pt x="1805579" y="2799970"/>
                        <a:pt x="1806109" y="2962917"/>
                        <a:pt x="1806638" y="3125865"/>
                      </a:cubicBezTo>
                      <a:cubicBezTo>
                        <a:pt x="1806638" y="3291575"/>
                        <a:pt x="1672304" y="3425909"/>
                        <a:pt x="1506594" y="3425909"/>
                      </a:cubicBezTo>
                      <a:lnTo>
                        <a:pt x="1250220" y="3440088"/>
                      </a:lnTo>
                      <a:lnTo>
                        <a:pt x="878744" y="3458698"/>
                      </a:lnTo>
                      <a:lnTo>
                        <a:pt x="714438" y="3477032"/>
                      </a:lnTo>
                      <a:lnTo>
                        <a:pt x="542988" y="3431566"/>
                      </a:lnTo>
                      <a:lnTo>
                        <a:pt x="306457" y="3425909"/>
                      </a:lnTo>
                      <a:cubicBezTo>
                        <a:pt x="140747" y="3425909"/>
                        <a:pt x="6413" y="3291575"/>
                        <a:pt x="6413" y="3125865"/>
                      </a:cubicBezTo>
                      <a:cubicBezTo>
                        <a:pt x="-996" y="3005761"/>
                        <a:pt x="5883" y="2924606"/>
                        <a:pt x="4825" y="2819584"/>
                      </a:cubicBezTo>
                      <a:cubicBezTo>
                        <a:pt x="3767" y="2714562"/>
                        <a:pt x="7207" y="2611622"/>
                        <a:pt x="7207" y="2495735"/>
                      </a:cubicBezTo>
                      <a:cubicBezTo>
                        <a:pt x="6942" y="2328801"/>
                        <a:pt x="1650" y="2231344"/>
                        <a:pt x="2444" y="2108313"/>
                      </a:cubicBezTo>
                      <a:cubicBezTo>
                        <a:pt x="3238" y="1985282"/>
                        <a:pt x="4825" y="1934552"/>
                        <a:pt x="4825" y="1757546"/>
                      </a:cubicBezTo>
                      <a:cubicBezTo>
                        <a:pt x="4825" y="1580540"/>
                        <a:pt x="5619" y="1232084"/>
                        <a:pt x="4825" y="1062222"/>
                      </a:cubicBezTo>
                      <a:cubicBezTo>
                        <a:pt x="4031" y="892360"/>
                        <a:pt x="-202" y="858491"/>
                        <a:pt x="63" y="738371"/>
                      </a:cubicBezTo>
                      <a:cubicBezTo>
                        <a:pt x="328" y="618251"/>
                        <a:pt x="-1790" y="462418"/>
                        <a:pt x="6413" y="34150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72000" anchor="b" anchorCtr="0"/>
                <a:lstStyle/>
                <a:p>
                  <a:pPr algn="ctr"/>
                  <a:r>
                    <a:rPr lang="fr-BE" sz="800" b="1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NETWORK</a:t>
                  </a:r>
                </a:p>
                <a:p>
                  <a:pPr algn="ctr"/>
                  <a:endParaRPr lang="fr-BE" sz="8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123" name="VPDC - C  FOD"/>
                <p:cNvSpPr/>
                <p:nvPr/>
              </p:nvSpPr>
              <p:spPr>
                <a:xfrm rot="709789">
                  <a:off x="4614089" y="3949003"/>
                  <a:ext cx="759391" cy="170123"/>
                </a:xfrm>
                <a:custGeom>
                  <a:avLst/>
                  <a:gdLst>
                    <a:gd name="connsiteX0" fmla="*/ 0 w 1800225"/>
                    <a:gd name="connsiteY0" fmla="*/ 300044 h 3384450"/>
                    <a:gd name="connsiteX1" fmla="*/ 300044 w 1800225"/>
                    <a:gd name="connsiteY1" fmla="*/ 0 h 3384450"/>
                    <a:gd name="connsiteX2" fmla="*/ 1500181 w 1800225"/>
                    <a:gd name="connsiteY2" fmla="*/ 0 h 3384450"/>
                    <a:gd name="connsiteX3" fmla="*/ 1800225 w 1800225"/>
                    <a:gd name="connsiteY3" fmla="*/ 300044 h 3384450"/>
                    <a:gd name="connsiteX4" fmla="*/ 1800225 w 1800225"/>
                    <a:gd name="connsiteY4" fmla="*/ 3084406 h 3384450"/>
                    <a:gd name="connsiteX5" fmla="*/ 1500181 w 1800225"/>
                    <a:gd name="connsiteY5" fmla="*/ 3384450 h 3384450"/>
                    <a:gd name="connsiteX6" fmla="*/ 300044 w 1800225"/>
                    <a:gd name="connsiteY6" fmla="*/ 3384450 h 3384450"/>
                    <a:gd name="connsiteX7" fmla="*/ 0 w 1800225"/>
                    <a:gd name="connsiteY7" fmla="*/ 3084406 h 3384450"/>
                    <a:gd name="connsiteX8" fmla="*/ 0 w 1800225"/>
                    <a:gd name="connsiteY8" fmla="*/ 300044 h 3384450"/>
                    <a:gd name="connsiteX0" fmla="*/ 0 w 1800225"/>
                    <a:gd name="connsiteY0" fmla="*/ 301632 h 3386038"/>
                    <a:gd name="connsiteX1" fmla="*/ 300044 w 1800225"/>
                    <a:gd name="connsiteY1" fmla="*/ 1588 h 3386038"/>
                    <a:gd name="connsiteX2" fmla="*/ 592137 w 1800225"/>
                    <a:gd name="connsiteY2" fmla="*/ 0 h 3386038"/>
                    <a:gd name="connsiteX3" fmla="*/ 1500181 w 1800225"/>
                    <a:gd name="connsiteY3" fmla="*/ 1588 h 3386038"/>
                    <a:gd name="connsiteX4" fmla="*/ 1800225 w 1800225"/>
                    <a:gd name="connsiteY4" fmla="*/ 301632 h 3386038"/>
                    <a:gd name="connsiteX5" fmla="*/ 1800225 w 1800225"/>
                    <a:gd name="connsiteY5" fmla="*/ 3085994 h 3386038"/>
                    <a:gd name="connsiteX6" fmla="*/ 1500181 w 1800225"/>
                    <a:gd name="connsiteY6" fmla="*/ 3386038 h 3386038"/>
                    <a:gd name="connsiteX7" fmla="*/ 300044 w 1800225"/>
                    <a:gd name="connsiteY7" fmla="*/ 3386038 h 3386038"/>
                    <a:gd name="connsiteX8" fmla="*/ 0 w 1800225"/>
                    <a:gd name="connsiteY8" fmla="*/ 3085994 h 3386038"/>
                    <a:gd name="connsiteX9" fmla="*/ 0 w 1800225"/>
                    <a:gd name="connsiteY9" fmla="*/ 301632 h 3386038"/>
                    <a:gd name="connsiteX0" fmla="*/ 0 w 1800225"/>
                    <a:gd name="connsiteY0" fmla="*/ 301632 h 3386038"/>
                    <a:gd name="connsiteX1" fmla="*/ 300044 w 1800225"/>
                    <a:gd name="connsiteY1" fmla="*/ 1588 h 3386038"/>
                    <a:gd name="connsiteX2" fmla="*/ 592137 w 1800225"/>
                    <a:gd name="connsiteY2" fmla="*/ 0 h 3386038"/>
                    <a:gd name="connsiteX3" fmla="*/ 833437 w 1800225"/>
                    <a:gd name="connsiteY3" fmla="*/ 0 h 3386038"/>
                    <a:gd name="connsiteX4" fmla="*/ 1500181 w 1800225"/>
                    <a:gd name="connsiteY4" fmla="*/ 1588 h 3386038"/>
                    <a:gd name="connsiteX5" fmla="*/ 1800225 w 1800225"/>
                    <a:gd name="connsiteY5" fmla="*/ 301632 h 3386038"/>
                    <a:gd name="connsiteX6" fmla="*/ 1800225 w 1800225"/>
                    <a:gd name="connsiteY6" fmla="*/ 3085994 h 3386038"/>
                    <a:gd name="connsiteX7" fmla="*/ 1500181 w 1800225"/>
                    <a:gd name="connsiteY7" fmla="*/ 3386038 h 3386038"/>
                    <a:gd name="connsiteX8" fmla="*/ 300044 w 1800225"/>
                    <a:gd name="connsiteY8" fmla="*/ 3386038 h 3386038"/>
                    <a:gd name="connsiteX9" fmla="*/ 0 w 1800225"/>
                    <a:gd name="connsiteY9" fmla="*/ 3085994 h 3386038"/>
                    <a:gd name="connsiteX10" fmla="*/ 0 w 1800225"/>
                    <a:gd name="connsiteY10" fmla="*/ 301632 h 3386038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500181 w 1800225"/>
                    <a:gd name="connsiteY5" fmla="*/ 4763 h 3389213"/>
                    <a:gd name="connsiteX6" fmla="*/ 1800225 w 1800225"/>
                    <a:gd name="connsiteY6" fmla="*/ 304807 h 3389213"/>
                    <a:gd name="connsiteX7" fmla="*/ 1800225 w 1800225"/>
                    <a:gd name="connsiteY7" fmla="*/ 3089169 h 3389213"/>
                    <a:gd name="connsiteX8" fmla="*/ 1500181 w 1800225"/>
                    <a:gd name="connsiteY8" fmla="*/ 3389213 h 3389213"/>
                    <a:gd name="connsiteX9" fmla="*/ 300044 w 1800225"/>
                    <a:gd name="connsiteY9" fmla="*/ 3389213 h 3389213"/>
                    <a:gd name="connsiteX10" fmla="*/ 0 w 1800225"/>
                    <a:gd name="connsiteY10" fmla="*/ 3089169 h 3389213"/>
                    <a:gd name="connsiteX11" fmla="*/ 0 w 1800225"/>
                    <a:gd name="connsiteY11" fmla="*/ 304807 h 3389213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316037 w 1800225"/>
                    <a:gd name="connsiteY5" fmla="*/ 3176 h 3389213"/>
                    <a:gd name="connsiteX6" fmla="*/ 1500181 w 1800225"/>
                    <a:gd name="connsiteY6" fmla="*/ 4763 h 3389213"/>
                    <a:gd name="connsiteX7" fmla="*/ 1800225 w 1800225"/>
                    <a:gd name="connsiteY7" fmla="*/ 304807 h 3389213"/>
                    <a:gd name="connsiteX8" fmla="*/ 1800225 w 1800225"/>
                    <a:gd name="connsiteY8" fmla="*/ 3089169 h 3389213"/>
                    <a:gd name="connsiteX9" fmla="*/ 1500181 w 1800225"/>
                    <a:gd name="connsiteY9" fmla="*/ 3389213 h 3389213"/>
                    <a:gd name="connsiteX10" fmla="*/ 300044 w 1800225"/>
                    <a:gd name="connsiteY10" fmla="*/ 3389213 h 3389213"/>
                    <a:gd name="connsiteX11" fmla="*/ 0 w 1800225"/>
                    <a:gd name="connsiteY11" fmla="*/ 3089169 h 3389213"/>
                    <a:gd name="connsiteX12" fmla="*/ 0 w 1800225"/>
                    <a:gd name="connsiteY12" fmla="*/ 304807 h 3389213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316037 w 1800225"/>
                    <a:gd name="connsiteY5" fmla="*/ 3176 h 3389213"/>
                    <a:gd name="connsiteX6" fmla="*/ 1500181 w 1800225"/>
                    <a:gd name="connsiteY6" fmla="*/ 4763 h 3389213"/>
                    <a:gd name="connsiteX7" fmla="*/ 1800225 w 1800225"/>
                    <a:gd name="connsiteY7" fmla="*/ 304807 h 3389213"/>
                    <a:gd name="connsiteX8" fmla="*/ 1798637 w 1800225"/>
                    <a:gd name="connsiteY8" fmla="*/ 2600326 h 3389213"/>
                    <a:gd name="connsiteX9" fmla="*/ 1800225 w 1800225"/>
                    <a:gd name="connsiteY9" fmla="*/ 3089169 h 3389213"/>
                    <a:gd name="connsiteX10" fmla="*/ 1500181 w 1800225"/>
                    <a:gd name="connsiteY10" fmla="*/ 3389213 h 3389213"/>
                    <a:gd name="connsiteX11" fmla="*/ 300044 w 1800225"/>
                    <a:gd name="connsiteY11" fmla="*/ 3389213 h 3389213"/>
                    <a:gd name="connsiteX12" fmla="*/ 0 w 1800225"/>
                    <a:gd name="connsiteY12" fmla="*/ 3089169 h 3389213"/>
                    <a:gd name="connsiteX13" fmla="*/ 0 w 1800225"/>
                    <a:gd name="connsiteY13" fmla="*/ 304807 h 3389213"/>
                    <a:gd name="connsiteX0" fmla="*/ 0 w 1820499"/>
                    <a:gd name="connsiteY0" fmla="*/ 304807 h 3389213"/>
                    <a:gd name="connsiteX1" fmla="*/ 300044 w 1820499"/>
                    <a:gd name="connsiteY1" fmla="*/ 4763 h 3389213"/>
                    <a:gd name="connsiteX2" fmla="*/ 592137 w 1820499"/>
                    <a:gd name="connsiteY2" fmla="*/ 3175 h 3389213"/>
                    <a:gd name="connsiteX3" fmla="*/ 833437 w 1820499"/>
                    <a:gd name="connsiteY3" fmla="*/ 3175 h 3389213"/>
                    <a:gd name="connsiteX4" fmla="*/ 1071562 w 1820499"/>
                    <a:gd name="connsiteY4" fmla="*/ 0 h 3389213"/>
                    <a:gd name="connsiteX5" fmla="*/ 1316037 w 1820499"/>
                    <a:gd name="connsiteY5" fmla="*/ 3176 h 3389213"/>
                    <a:gd name="connsiteX6" fmla="*/ 1500181 w 1820499"/>
                    <a:gd name="connsiteY6" fmla="*/ 4763 h 3389213"/>
                    <a:gd name="connsiteX7" fmla="*/ 1800225 w 1820499"/>
                    <a:gd name="connsiteY7" fmla="*/ 304807 h 3389213"/>
                    <a:gd name="connsiteX8" fmla="*/ 1793875 w 1820499"/>
                    <a:gd name="connsiteY8" fmla="*/ 1663701 h 3389213"/>
                    <a:gd name="connsiteX9" fmla="*/ 1798637 w 1820499"/>
                    <a:gd name="connsiteY9" fmla="*/ 2600326 h 3389213"/>
                    <a:gd name="connsiteX10" fmla="*/ 1800225 w 1820499"/>
                    <a:gd name="connsiteY10" fmla="*/ 3089169 h 3389213"/>
                    <a:gd name="connsiteX11" fmla="*/ 1500181 w 1820499"/>
                    <a:gd name="connsiteY11" fmla="*/ 3389213 h 3389213"/>
                    <a:gd name="connsiteX12" fmla="*/ 300044 w 1820499"/>
                    <a:gd name="connsiteY12" fmla="*/ 3389213 h 3389213"/>
                    <a:gd name="connsiteX13" fmla="*/ 0 w 1820499"/>
                    <a:gd name="connsiteY13" fmla="*/ 3089169 h 3389213"/>
                    <a:gd name="connsiteX14" fmla="*/ 0 w 1820499"/>
                    <a:gd name="connsiteY14" fmla="*/ 304807 h 3389213"/>
                    <a:gd name="connsiteX0" fmla="*/ 0 w 1800383"/>
                    <a:gd name="connsiteY0" fmla="*/ 304807 h 3389213"/>
                    <a:gd name="connsiteX1" fmla="*/ 300044 w 1800383"/>
                    <a:gd name="connsiteY1" fmla="*/ 4763 h 3389213"/>
                    <a:gd name="connsiteX2" fmla="*/ 592137 w 1800383"/>
                    <a:gd name="connsiteY2" fmla="*/ 3175 h 3389213"/>
                    <a:gd name="connsiteX3" fmla="*/ 833437 w 1800383"/>
                    <a:gd name="connsiteY3" fmla="*/ 3175 h 3389213"/>
                    <a:gd name="connsiteX4" fmla="*/ 1071562 w 1800383"/>
                    <a:gd name="connsiteY4" fmla="*/ 0 h 3389213"/>
                    <a:gd name="connsiteX5" fmla="*/ 1316037 w 1800383"/>
                    <a:gd name="connsiteY5" fmla="*/ 3176 h 3389213"/>
                    <a:gd name="connsiteX6" fmla="*/ 1500181 w 1800383"/>
                    <a:gd name="connsiteY6" fmla="*/ 4763 h 3389213"/>
                    <a:gd name="connsiteX7" fmla="*/ 1800225 w 1800383"/>
                    <a:gd name="connsiteY7" fmla="*/ 304807 h 3389213"/>
                    <a:gd name="connsiteX8" fmla="*/ 1793875 w 1800383"/>
                    <a:gd name="connsiteY8" fmla="*/ 1663701 h 3389213"/>
                    <a:gd name="connsiteX9" fmla="*/ 1798637 w 1800383"/>
                    <a:gd name="connsiteY9" fmla="*/ 2600326 h 3389213"/>
                    <a:gd name="connsiteX10" fmla="*/ 1800225 w 1800383"/>
                    <a:gd name="connsiteY10" fmla="*/ 3089169 h 3389213"/>
                    <a:gd name="connsiteX11" fmla="*/ 1500181 w 1800383"/>
                    <a:gd name="connsiteY11" fmla="*/ 3389213 h 3389213"/>
                    <a:gd name="connsiteX12" fmla="*/ 300044 w 1800383"/>
                    <a:gd name="connsiteY12" fmla="*/ 3389213 h 3389213"/>
                    <a:gd name="connsiteX13" fmla="*/ 0 w 1800383"/>
                    <a:gd name="connsiteY13" fmla="*/ 3089169 h 3389213"/>
                    <a:gd name="connsiteX14" fmla="*/ 0 w 1800383"/>
                    <a:gd name="connsiteY14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9785 w 1810168"/>
                    <a:gd name="connsiteY0" fmla="*/ 304807 h 3389213"/>
                    <a:gd name="connsiteX1" fmla="*/ 309829 w 1810168"/>
                    <a:gd name="connsiteY1" fmla="*/ 4763 h 3389213"/>
                    <a:gd name="connsiteX2" fmla="*/ 601922 w 1810168"/>
                    <a:gd name="connsiteY2" fmla="*/ 3175 h 3389213"/>
                    <a:gd name="connsiteX3" fmla="*/ 843222 w 1810168"/>
                    <a:gd name="connsiteY3" fmla="*/ 3175 h 3389213"/>
                    <a:gd name="connsiteX4" fmla="*/ 1081347 w 1810168"/>
                    <a:gd name="connsiteY4" fmla="*/ 0 h 3389213"/>
                    <a:gd name="connsiteX5" fmla="*/ 1325822 w 1810168"/>
                    <a:gd name="connsiteY5" fmla="*/ 3176 h 3389213"/>
                    <a:gd name="connsiteX6" fmla="*/ 1509966 w 1810168"/>
                    <a:gd name="connsiteY6" fmla="*/ 4763 h 3389213"/>
                    <a:gd name="connsiteX7" fmla="*/ 1810010 w 1810168"/>
                    <a:gd name="connsiteY7" fmla="*/ 304807 h 3389213"/>
                    <a:gd name="connsiteX8" fmla="*/ 1803660 w 1810168"/>
                    <a:gd name="connsiteY8" fmla="*/ 1663701 h 3389213"/>
                    <a:gd name="connsiteX9" fmla="*/ 1808422 w 1810168"/>
                    <a:gd name="connsiteY9" fmla="*/ 2600326 h 3389213"/>
                    <a:gd name="connsiteX10" fmla="*/ 1810010 w 1810168"/>
                    <a:gd name="connsiteY10" fmla="*/ 3089169 h 3389213"/>
                    <a:gd name="connsiteX11" fmla="*/ 1509966 w 1810168"/>
                    <a:gd name="connsiteY11" fmla="*/ 3389213 h 3389213"/>
                    <a:gd name="connsiteX12" fmla="*/ 309829 w 1810168"/>
                    <a:gd name="connsiteY12" fmla="*/ 3389213 h 3389213"/>
                    <a:gd name="connsiteX13" fmla="*/ 9785 w 1810168"/>
                    <a:gd name="connsiteY13" fmla="*/ 3089169 h 3389213"/>
                    <a:gd name="connsiteX14" fmla="*/ 3435 w 1810168"/>
                    <a:gd name="connsiteY14" fmla="*/ 2459039 h 3389213"/>
                    <a:gd name="connsiteX15" fmla="*/ 9785 w 1810168"/>
                    <a:gd name="connsiteY15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22521 w 1822904"/>
                    <a:gd name="connsiteY0" fmla="*/ 304807 h 3389213"/>
                    <a:gd name="connsiteX1" fmla="*/ 322565 w 1822904"/>
                    <a:gd name="connsiteY1" fmla="*/ 4763 h 3389213"/>
                    <a:gd name="connsiteX2" fmla="*/ 614658 w 1822904"/>
                    <a:gd name="connsiteY2" fmla="*/ 3175 h 3389213"/>
                    <a:gd name="connsiteX3" fmla="*/ 855958 w 1822904"/>
                    <a:gd name="connsiteY3" fmla="*/ 3175 h 3389213"/>
                    <a:gd name="connsiteX4" fmla="*/ 1094083 w 1822904"/>
                    <a:gd name="connsiteY4" fmla="*/ 0 h 3389213"/>
                    <a:gd name="connsiteX5" fmla="*/ 1338558 w 1822904"/>
                    <a:gd name="connsiteY5" fmla="*/ 3176 h 3389213"/>
                    <a:gd name="connsiteX6" fmla="*/ 1522702 w 1822904"/>
                    <a:gd name="connsiteY6" fmla="*/ 4763 h 3389213"/>
                    <a:gd name="connsiteX7" fmla="*/ 1822746 w 1822904"/>
                    <a:gd name="connsiteY7" fmla="*/ 304807 h 3389213"/>
                    <a:gd name="connsiteX8" fmla="*/ 1816396 w 1822904"/>
                    <a:gd name="connsiteY8" fmla="*/ 1663701 h 3389213"/>
                    <a:gd name="connsiteX9" fmla="*/ 1821158 w 1822904"/>
                    <a:gd name="connsiteY9" fmla="*/ 2600326 h 3389213"/>
                    <a:gd name="connsiteX10" fmla="*/ 1822746 w 1822904"/>
                    <a:gd name="connsiteY10" fmla="*/ 3089169 h 3389213"/>
                    <a:gd name="connsiteX11" fmla="*/ 1522702 w 1822904"/>
                    <a:gd name="connsiteY11" fmla="*/ 3389213 h 3389213"/>
                    <a:gd name="connsiteX12" fmla="*/ 322565 w 1822904"/>
                    <a:gd name="connsiteY12" fmla="*/ 3389213 h 3389213"/>
                    <a:gd name="connsiteX13" fmla="*/ 22521 w 1822904"/>
                    <a:gd name="connsiteY13" fmla="*/ 3089169 h 3389213"/>
                    <a:gd name="connsiteX14" fmla="*/ 16171 w 1822904"/>
                    <a:gd name="connsiteY14" fmla="*/ 2459039 h 3389213"/>
                    <a:gd name="connsiteX15" fmla="*/ 20933 w 1822904"/>
                    <a:gd name="connsiteY15" fmla="*/ 1025526 h 3389213"/>
                    <a:gd name="connsiteX16" fmla="*/ 22521 w 1822904"/>
                    <a:gd name="connsiteY16" fmla="*/ 304807 h 3389213"/>
                    <a:gd name="connsiteX0" fmla="*/ 6363 w 1806746"/>
                    <a:gd name="connsiteY0" fmla="*/ 304807 h 3389213"/>
                    <a:gd name="connsiteX1" fmla="*/ 306407 w 1806746"/>
                    <a:gd name="connsiteY1" fmla="*/ 4763 h 3389213"/>
                    <a:gd name="connsiteX2" fmla="*/ 598500 w 1806746"/>
                    <a:gd name="connsiteY2" fmla="*/ 3175 h 3389213"/>
                    <a:gd name="connsiteX3" fmla="*/ 839800 w 1806746"/>
                    <a:gd name="connsiteY3" fmla="*/ 3175 h 3389213"/>
                    <a:gd name="connsiteX4" fmla="*/ 1077925 w 1806746"/>
                    <a:gd name="connsiteY4" fmla="*/ 0 h 3389213"/>
                    <a:gd name="connsiteX5" fmla="*/ 1322400 w 1806746"/>
                    <a:gd name="connsiteY5" fmla="*/ 3176 h 3389213"/>
                    <a:gd name="connsiteX6" fmla="*/ 1506544 w 1806746"/>
                    <a:gd name="connsiteY6" fmla="*/ 4763 h 3389213"/>
                    <a:gd name="connsiteX7" fmla="*/ 1806588 w 1806746"/>
                    <a:gd name="connsiteY7" fmla="*/ 304807 h 3389213"/>
                    <a:gd name="connsiteX8" fmla="*/ 1800238 w 1806746"/>
                    <a:gd name="connsiteY8" fmla="*/ 1663701 h 3389213"/>
                    <a:gd name="connsiteX9" fmla="*/ 1805000 w 1806746"/>
                    <a:gd name="connsiteY9" fmla="*/ 2600326 h 3389213"/>
                    <a:gd name="connsiteX10" fmla="*/ 1806588 w 1806746"/>
                    <a:gd name="connsiteY10" fmla="*/ 3089169 h 3389213"/>
                    <a:gd name="connsiteX11" fmla="*/ 1506544 w 1806746"/>
                    <a:gd name="connsiteY11" fmla="*/ 3389213 h 3389213"/>
                    <a:gd name="connsiteX12" fmla="*/ 306407 w 1806746"/>
                    <a:gd name="connsiteY12" fmla="*/ 3389213 h 3389213"/>
                    <a:gd name="connsiteX13" fmla="*/ 6363 w 1806746"/>
                    <a:gd name="connsiteY13" fmla="*/ 3089169 h 3389213"/>
                    <a:gd name="connsiteX14" fmla="*/ 13 w 1806746"/>
                    <a:gd name="connsiteY14" fmla="*/ 2459039 h 3389213"/>
                    <a:gd name="connsiteX15" fmla="*/ 4775 w 1806746"/>
                    <a:gd name="connsiteY15" fmla="*/ 1025526 h 3389213"/>
                    <a:gd name="connsiteX16" fmla="*/ 6363 w 1806746"/>
                    <a:gd name="connsiteY16" fmla="*/ 304807 h 3389213"/>
                    <a:gd name="connsiteX0" fmla="*/ 6363 w 1806746"/>
                    <a:gd name="connsiteY0" fmla="*/ 304807 h 3389213"/>
                    <a:gd name="connsiteX1" fmla="*/ 306407 w 1806746"/>
                    <a:gd name="connsiteY1" fmla="*/ 4763 h 3389213"/>
                    <a:gd name="connsiteX2" fmla="*/ 598500 w 1806746"/>
                    <a:gd name="connsiteY2" fmla="*/ 3175 h 3389213"/>
                    <a:gd name="connsiteX3" fmla="*/ 839800 w 1806746"/>
                    <a:gd name="connsiteY3" fmla="*/ 3175 h 3389213"/>
                    <a:gd name="connsiteX4" fmla="*/ 1077925 w 1806746"/>
                    <a:gd name="connsiteY4" fmla="*/ 0 h 3389213"/>
                    <a:gd name="connsiteX5" fmla="*/ 1322400 w 1806746"/>
                    <a:gd name="connsiteY5" fmla="*/ 3176 h 3389213"/>
                    <a:gd name="connsiteX6" fmla="*/ 1506544 w 1806746"/>
                    <a:gd name="connsiteY6" fmla="*/ 4763 h 3389213"/>
                    <a:gd name="connsiteX7" fmla="*/ 1806588 w 1806746"/>
                    <a:gd name="connsiteY7" fmla="*/ 304807 h 3389213"/>
                    <a:gd name="connsiteX8" fmla="*/ 1800238 w 1806746"/>
                    <a:gd name="connsiteY8" fmla="*/ 1663701 h 3389213"/>
                    <a:gd name="connsiteX9" fmla="*/ 1805000 w 1806746"/>
                    <a:gd name="connsiteY9" fmla="*/ 2600326 h 3389213"/>
                    <a:gd name="connsiteX10" fmla="*/ 1806588 w 1806746"/>
                    <a:gd name="connsiteY10" fmla="*/ 3089169 h 3389213"/>
                    <a:gd name="connsiteX11" fmla="*/ 1506544 w 1806746"/>
                    <a:gd name="connsiteY11" fmla="*/ 3389213 h 3389213"/>
                    <a:gd name="connsiteX12" fmla="*/ 542938 w 1806746"/>
                    <a:gd name="connsiteY12" fmla="*/ 3387726 h 3389213"/>
                    <a:gd name="connsiteX13" fmla="*/ 306407 w 1806746"/>
                    <a:gd name="connsiteY13" fmla="*/ 3389213 h 3389213"/>
                    <a:gd name="connsiteX14" fmla="*/ 6363 w 1806746"/>
                    <a:gd name="connsiteY14" fmla="*/ 3089169 h 3389213"/>
                    <a:gd name="connsiteX15" fmla="*/ 13 w 1806746"/>
                    <a:gd name="connsiteY15" fmla="*/ 2459039 h 3389213"/>
                    <a:gd name="connsiteX16" fmla="*/ 4775 w 1806746"/>
                    <a:gd name="connsiteY16" fmla="*/ 1025526 h 3389213"/>
                    <a:gd name="connsiteX17" fmla="*/ 6363 w 1806746"/>
                    <a:gd name="connsiteY17" fmla="*/ 304807 h 3389213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6493"/>
                    <a:gd name="connsiteX1" fmla="*/ 306407 w 1806746"/>
                    <a:gd name="connsiteY1" fmla="*/ 4763 h 3396493"/>
                    <a:gd name="connsiteX2" fmla="*/ 598500 w 1806746"/>
                    <a:gd name="connsiteY2" fmla="*/ 3175 h 3396493"/>
                    <a:gd name="connsiteX3" fmla="*/ 839800 w 1806746"/>
                    <a:gd name="connsiteY3" fmla="*/ 3175 h 3396493"/>
                    <a:gd name="connsiteX4" fmla="*/ 1077925 w 1806746"/>
                    <a:gd name="connsiteY4" fmla="*/ 0 h 3396493"/>
                    <a:gd name="connsiteX5" fmla="*/ 1322400 w 1806746"/>
                    <a:gd name="connsiteY5" fmla="*/ 3176 h 3396493"/>
                    <a:gd name="connsiteX6" fmla="*/ 1506544 w 1806746"/>
                    <a:gd name="connsiteY6" fmla="*/ 4763 h 3396493"/>
                    <a:gd name="connsiteX7" fmla="*/ 1806588 w 1806746"/>
                    <a:gd name="connsiteY7" fmla="*/ 304807 h 3396493"/>
                    <a:gd name="connsiteX8" fmla="*/ 1800238 w 1806746"/>
                    <a:gd name="connsiteY8" fmla="*/ 1663701 h 3396493"/>
                    <a:gd name="connsiteX9" fmla="*/ 1805000 w 1806746"/>
                    <a:gd name="connsiteY9" fmla="*/ 2600326 h 3396493"/>
                    <a:gd name="connsiteX10" fmla="*/ 1806588 w 1806746"/>
                    <a:gd name="connsiteY10" fmla="*/ 3089169 h 3396493"/>
                    <a:gd name="connsiteX11" fmla="*/ 1506544 w 1806746"/>
                    <a:gd name="connsiteY11" fmla="*/ 3389213 h 3396493"/>
                    <a:gd name="connsiteX12" fmla="*/ 542938 w 1806746"/>
                    <a:gd name="connsiteY12" fmla="*/ 3394870 h 3396493"/>
                    <a:gd name="connsiteX13" fmla="*/ 306407 w 1806746"/>
                    <a:gd name="connsiteY13" fmla="*/ 3389213 h 3396493"/>
                    <a:gd name="connsiteX14" fmla="*/ 6363 w 1806746"/>
                    <a:gd name="connsiteY14" fmla="*/ 3089169 h 3396493"/>
                    <a:gd name="connsiteX15" fmla="*/ 13 w 1806746"/>
                    <a:gd name="connsiteY15" fmla="*/ 2459039 h 3396493"/>
                    <a:gd name="connsiteX16" fmla="*/ 4775 w 1806746"/>
                    <a:gd name="connsiteY16" fmla="*/ 1025526 h 3396493"/>
                    <a:gd name="connsiteX17" fmla="*/ 6363 w 1806746"/>
                    <a:gd name="connsiteY17" fmla="*/ 304807 h 3396493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714388 w 1806746"/>
                    <a:gd name="connsiteY12" fmla="*/ 3392488 h 3394870"/>
                    <a:gd name="connsiteX13" fmla="*/ 542938 w 1806746"/>
                    <a:gd name="connsiteY13" fmla="*/ 3394870 h 3394870"/>
                    <a:gd name="connsiteX14" fmla="*/ 306407 w 1806746"/>
                    <a:gd name="connsiteY14" fmla="*/ 3389213 h 3394870"/>
                    <a:gd name="connsiteX15" fmla="*/ 6363 w 1806746"/>
                    <a:gd name="connsiteY15" fmla="*/ 3089169 h 3394870"/>
                    <a:gd name="connsiteX16" fmla="*/ 13 w 1806746"/>
                    <a:gd name="connsiteY16" fmla="*/ 2459039 h 3394870"/>
                    <a:gd name="connsiteX17" fmla="*/ 4775 w 1806746"/>
                    <a:gd name="connsiteY17" fmla="*/ 1025526 h 3394870"/>
                    <a:gd name="connsiteX18" fmla="*/ 6363 w 1806746"/>
                    <a:gd name="connsiteY18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1240644 w 1806746"/>
                    <a:gd name="connsiteY12" fmla="*/ 3390106 h 3394870"/>
                    <a:gd name="connsiteX13" fmla="*/ 714388 w 1806746"/>
                    <a:gd name="connsiteY13" fmla="*/ 3392488 h 3394870"/>
                    <a:gd name="connsiteX14" fmla="*/ 542938 w 1806746"/>
                    <a:gd name="connsiteY14" fmla="*/ 3394870 h 3394870"/>
                    <a:gd name="connsiteX15" fmla="*/ 306407 w 1806746"/>
                    <a:gd name="connsiteY15" fmla="*/ 3389213 h 3394870"/>
                    <a:gd name="connsiteX16" fmla="*/ 6363 w 1806746"/>
                    <a:gd name="connsiteY16" fmla="*/ 3089169 h 3394870"/>
                    <a:gd name="connsiteX17" fmla="*/ 13 w 1806746"/>
                    <a:gd name="connsiteY17" fmla="*/ 2459039 h 3394870"/>
                    <a:gd name="connsiteX18" fmla="*/ 4775 w 1806746"/>
                    <a:gd name="connsiteY18" fmla="*/ 1025526 h 3394870"/>
                    <a:gd name="connsiteX19" fmla="*/ 6363 w 1806746"/>
                    <a:gd name="connsiteY19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1240644 w 1806746"/>
                    <a:gd name="connsiteY12" fmla="*/ 3390106 h 3394870"/>
                    <a:gd name="connsiteX13" fmla="*/ 878694 w 1806746"/>
                    <a:gd name="connsiteY13" fmla="*/ 3390106 h 3394870"/>
                    <a:gd name="connsiteX14" fmla="*/ 714388 w 1806746"/>
                    <a:gd name="connsiteY14" fmla="*/ 3392488 h 3394870"/>
                    <a:gd name="connsiteX15" fmla="*/ 542938 w 1806746"/>
                    <a:gd name="connsiteY15" fmla="*/ 3394870 h 3394870"/>
                    <a:gd name="connsiteX16" fmla="*/ 306407 w 1806746"/>
                    <a:gd name="connsiteY16" fmla="*/ 3389213 h 3394870"/>
                    <a:gd name="connsiteX17" fmla="*/ 6363 w 1806746"/>
                    <a:gd name="connsiteY17" fmla="*/ 3089169 h 3394870"/>
                    <a:gd name="connsiteX18" fmla="*/ 13 w 1806746"/>
                    <a:gd name="connsiteY18" fmla="*/ 2459039 h 3394870"/>
                    <a:gd name="connsiteX19" fmla="*/ 4775 w 1806746"/>
                    <a:gd name="connsiteY19" fmla="*/ 1025526 h 3394870"/>
                    <a:gd name="connsiteX20" fmla="*/ 6363 w 1806746"/>
                    <a:gd name="connsiteY20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101850 h 3394870"/>
                    <a:gd name="connsiteX10" fmla="*/ 1805000 w 1806746"/>
                    <a:gd name="connsiteY10" fmla="*/ 2600326 h 3394870"/>
                    <a:gd name="connsiteX11" fmla="*/ 1806588 w 1806746"/>
                    <a:gd name="connsiteY11" fmla="*/ 3089169 h 3394870"/>
                    <a:gd name="connsiteX12" fmla="*/ 1506544 w 1806746"/>
                    <a:gd name="connsiteY12" fmla="*/ 3389213 h 3394870"/>
                    <a:gd name="connsiteX13" fmla="*/ 1240644 w 1806746"/>
                    <a:gd name="connsiteY13" fmla="*/ 3390106 h 3394870"/>
                    <a:gd name="connsiteX14" fmla="*/ 878694 w 1806746"/>
                    <a:gd name="connsiteY14" fmla="*/ 3390106 h 3394870"/>
                    <a:gd name="connsiteX15" fmla="*/ 714388 w 1806746"/>
                    <a:gd name="connsiteY15" fmla="*/ 3392488 h 3394870"/>
                    <a:gd name="connsiteX16" fmla="*/ 542938 w 1806746"/>
                    <a:gd name="connsiteY16" fmla="*/ 3394870 h 3394870"/>
                    <a:gd name="connsiteX17" fmla="*/ 306407 w 1806746"/>
                    <a:gd name="connsiteY17" fmla="*/ 3389213 h 3394870"/>
                    <a:gd name="connsiteX18" fmla="*/ 6363 w 1806746"/>
                    <a:gd name="connsiteY18" fmla="*/ 3089169 h 3394870"/>
                    <a:gd name="connsiteX19" fmla="*/ 13 w 1806746"/>
                    <a:gd name="connsiteY19" fmla="*/ 2459039 h 3394870"/>
                    <a:gd name="connsiteX20" fmla="*/ 4775 w 1806746"/>
                    <a:gd name="connsiteY20" fmla="*/ 1025526 h 3394870"/>
                    <a:gd name="connsiteX21" fmla="*/ 6363 w 1806746"/>
                    <a:gd name="connsiteY21" fmla="*/ 304807 h 3394870"/>
                    <a:gd name="connsiteX0" fmla="*/ 6363 w 1827019"/>
                    <a:gd name="connsiteY0" fmla="*/ 304807 h 3394870"/>
                    <a:gd name="connsiteX1" fmla="*/ 306407 w 1827019"/>
                    <a:gd name="connsiteY1" fmla="*/ 4763 h 3394870"/>
                    <a:gd name="connsiteX2" fmla="*/ 598500 w 1827019"/>
                    <a:gd name="connsiteY2" fmla="*/ 3175 h 3394870"/>
                    <a:gd name="connsiteX3" fmla="*/ 839800 w 1827019"/>
                    <a:gd name="connsiteY3" fmla="*/ 3175 h 3394870"/>
                    <a:gd name="connsiteX4" fmla="*/ 1077925 w 1827019"/>
                    <a:gd name="connsiteY4" fmla="*/ 0 h 3394870"/>
                    <a:gd name="connsiteX5" fmla="*/ 1322400 w 1827019"/>
                    <a:gd name="connsiteY5" fmla="*/ 3176 h 3394870"/>
                    <a:gd name="connsiteX6" fmla="*/ 1506544 w 1827019"/>
                    <a:gd name="connsiteY6" fmla="*/ 4763 h 3394870"/>
                    <a:gd name="connsiteX7" fmla="*/ 1806588 w 1827019"/>
                    <a:gd name="connsiteY7" fmla="*/ 304807 h 3394870"/>
                    <a:gd name="connsiteX8" fmla="*/ 1800238 w 1827019"/>
                    <a:gd name="connsiteY8" fmla="*/ 1073150 h 3394870"/>
                    <a:gd name="connsiteX9" fmla="*/ 1800238 w 1827019"/>
                    <a:gd name="connsiteY9" fmla="*/ 1663701 h 3394870"/>
                    <a:gd name="connsiteX10" fmla="*/ 1805000 w 1827019"/>
                    <a:gd name="connsiteY10" fmla="*/ 2101850 h 3394870"/>
                    <a:gd name="connsiteX11" fmla="*/ 1805000 w 1827019"/>
                    <a:gd name="connsiteY11" fmla="*/ 2600326 h 3394870"/>
                    <a:gd name="connsiteX12" fmla="*/ 1806588 w 1827019"/>
                    <a:gd name="connsiteY12" fmla="*/ 3089169 h 3394870"/>
                    <a:gd name="connsiteX13" fmla="*/ 1506544 w 1827019"/>
                    <a:gd name="connsiteY13" fmla="*/ 3389213 h 3394870"/>
                    <a:gd name="connsiteX14" fmla="*/ 1240644 w 1827019"/>
                    <a:gd name="connsiteY14" fmla="*/ 3390106 h 3394870"/>
                    <a:gd name="connsiteX15" fmla="*/ 878694 w 1827019"/>
                    <a:gd name="connsiteY15" fmla="*/ 3390106 h 3394870"/>
                    <a:gd name="connsiteX16" fmla="*/ 714388 w 1827019"/>
                    <a:gd name="connsiteY16" fmla="*/ 3392488 h 3394870"/>
                    <a:gd name="connsiteX17" fmla="*/ 542938 w 1827019"/>
                    <a:gd name="connsiteY17" fmla="*/ 3394870 h 3394870"/>
                    <a:gd name="connsiteX18" fmla="*/ 306407 w 1827019"/>
                    <a:gd name="connsiteY18" fmla="*/ 3389213 h 3394870"/>
                    <a:gd name="connsiteX19" fmla="*/ 6363 w 1827019"/>
                    <a:gd name="connsiteY19" fmla="*/ 3089169 h 3394870"/>
                    <a:gd name="connsiteX20" fmla="*/ 13 w 1827019"/>
                    <a:gd name="connsiteY20" fmla="*/ 2459039 h 3394870"/>
                    <a:gd name="connsiteX21" fmla="*/ 4775 w 1827019"/>
                    <a:gd name="connsiteY21" fmla="*/ 1025526 h 3394870"/>
                    <a:gd name="connsiteX22" fmla="*/ 6363 w 1827019"/>
                    <a:gd name="connsiteY22" fmla="*/ 304807 h 3394870"/>
                    <a:gd name="connsiteX0" fmla="*/ 6363 w 1806588"/>
                    <a:gd name="connsiteY0" fmla="*/ 304807 h 3394870"/>
                    <a:gd name="connsiteX1" fmla="*/ 306407 w 1806588"/>
                    <a:gd name="connsiteY1" fmla="*/ 4763 h 3394870"/>
                    <a:gd name="connsiteX2" fmla="*/ 598500 w 1806588"/>
                    <a:gd name="connsiteY2" fmla="*/ 3175 h 3394870"/>
                    <a:gd name="connsiteX3" fmla="*/ 839800 w 1806588"/>
                    <a:gd name="connsiteY3" fmla="*/ 3175 h 3394870"/>
                    <a:gd name="connsiteX4" fmla="*/ 1077925 w 1806588"/>
                    <a:gd name="connsiteY4" fmla="*/ 0 h 3394870"/>
                    <a:gd name="connsiteX5" fmla="*/ 1322400 w 1806588"/>
                    <a:gd name="connsiteY5" fmla="*/ 3176 h 3394870"/>
                    <a:gd name="connsiteX6" fmla="*/ 1506544 w 1806588"/>
                    <a:gd name="connsiteY6" fmla="*/ 4763 h 3394870"/>
                    <a:gd name="connsiteX7" fmla="*/ 1806588 w 1806588"/>
                    <a:gd name="connsiteY7" fmla="*/ 304807 h 3394870"/>
                    <a:gd name="connsiteX8" fmla="*/ 1800238 w 1806588"/>
                    <a:gd name="connsiteY8" fmla="*/ 1073150 h 3394870"/>
                    <a:gd name="connsiteX9" fmla="*/ 1800238 w 1806588"/>
                    <a:gd name="connsiteY9" fmla="*/ 1663701 h 3394870"/>
                    <a:gd name="connsiteX10" fmla="*/ 1805000 w 1806588"/>
                    <a:gd name="connsiteY10" fmla="*/ 2101850 h 3394870"/>
                    <a:gd name="connsiteX11" fmla="*/ 1805000 w 1806588"/>
                    <a:gd name="connsiteY11" fmla="*/ 2600326 h 3394870"/>
                    <a:gd name="connsiteX12" fmla="*/ 1806588 w 1806588"/>
                    <a:gd name="connsiteY12" fmla="*/ 3089169 h 3394870"/>
                    <a:gd name="connsiteX13" fmla="*/ 1506544 w 1806588"/>
                    <a:gd name="connsiteY13" fmla="*/ 3389213 h 3394870"/>
                    <a:gd name="connsiteX14" fmla="*/ 1240644 w 1806588"/>
                    <a:gd name="connsiteY14" fmla="*/ 3390106 h 3394870"/>
                    <a:gd name="connsiteX15" fmla="*/ 878694 w 1806588"/>
                    <a:gd name="connsiteY15" fmla="*/ 3390106 h 3394870"/>
                    <a:gd name="connsiteX16" fmla="*/ 714388 w 1806588"/>
                    <a:gd name="connsiteY16" fmla="*/ 3392488 h 3394870"/>
                    <a:gd name="connsiteX17" fmla="*/ 542938 w 1806588"/>
                    <a:gd name="connsiteY17" fmla="*/ 3394870 h 3394870"/>
                    <a:gd name="connsiteX18" fmla="*/ 306407 w 1806588"/>
                    <a:gd name="connsiteY18" fmla="*/ 3389213 h 3394870"/>
                    <a:gd name="connsiteX19" fmla="*/ 6363 w 1806588"/>
                    <a:gd name="connsiteY19" fmla="*/ 3089169 h 3394870"/>
                    <a:gd name="connsiteX20" fmla="*/ 13 w 1806588"/>
                    <a:gd name="connsiteY20" fmla="*/ 2459039 h 3394870"/>
                    <a:gd name="connsiteX21" fmla="*/ 4775 w 1806588"/>
                    <a:gd name="connsiteY21" fmla="*/ 1025526 h 3394870"/>
                    <a:gd name="connsiteX22" fmla="*/ 6363 w 1806588"/>
                    <a:gd name="connsiteY22" fmla="*/ 304807 h 3394870"/>
                    <a:gd name="connsiteX0" fmla="*/ 6362 w 1806587"/>
                    <a:gd name="connsiteY0" fmla="*/ 304807 h 3394870"/>
                    <a:gd name="connsiteX1" fmla="*/ 306406 w 1806587"/>
                    <a:gd name="connsiteY1" fmla="*/ 4763 h 3394870"/>
                    <a:gd name="connsiteX2" fmla="*/ 598499 w 1806587"/>
                    <a:gd name="connsiteY2" fmla="*/ 3175 h 3394870"/>
                    <a:gd name="connsiteX3" fmla="*/ 839799 w 1806587"/>
                    <a:gd name="connsiteY3" fmla="*/ 3175 h 3394870"/>
                    <a:gd name="connsiteX4" fmla="*/ 1077924 w 1806587"/>
                    <a:gd name="connsiteY4" fmla="*/ 0 h 3394870"/>
                    <a:gd name="connsiteX5" fmla="*/ 1322399 w 1806587"/>
                    <a:gd name="connsiteY5" fmla="*/ 3176 h 3394870"/>
                    <a:gd name="connsiteX6" fmla="*/ 1506543 w 1806587"/>
                    <a:gd name="connsiteY6" fmla="*/ 4763 h 3394870"/>
                    <a:gd name="connsiteX7" fmla="*/ 1806587 w 1806587"/>
                    <a:gd name="connsiteY7" fmla="*/ 304807 h 3394870"/>
                    <a:gd name="connsiteX8" fmla="*/ 1800237 w 1806587"/>
                    <a:gd name="connsiteY8" fmla="*/ 1073150 h 3394870"/>
                    <a:gd name="connsiteX9" fmla="*/ 1800237 w 1806587"/>
                    <a:gd name="connsiteY9" fmla="*/ 1663701 h 3394870"/>
                    <a:gd name="connsiteX10" fmla="*/ 1804999 w 1806587"/>
                    <a:gd name="connsiteY10" fmla="*/ 2101850 h 3394870"/>
                    <a:gd name="connsiteX11" fmla="*/ 1804999 w 1806587"/>
                    <a:gd name="connsiteY11" fmla="*/ 2600326 h 3394870"/>
                    <a:gd name="connsiteX12" fmla="*/ 1806587 w 1806587"/>
                    <a:gd name="connsiteY12" fmla="*/ 3089169 h 3394870"/>
                    <a:gd name="connsiteX13" fmla="*/ 1506543 w 1806587"/>
                    <a:gd name="connsiteY13" fmla="*/ 3389213 h 3394870"/>
                    <a:gd name="connsiteX14" fmla="*/ 1240643 w 1806587"/>
                    <a:gd name="connsiteY14" fmla="*/ 3390106 h 3394870"/>
                    <a:gd name="connsiteX15" fmla="*/ 878693 w 1806587"/>
                    <a:gd name="connsiteY15" fmla="*/ 3390106 h 3394870"/>
                    <a:gd name="connsiteX16" fmla="*/ 714387 w 1806587"/>
                    <a:gd name="connsiteY16" fmla="*/ 3392488 h 3394870"/>
                    <a:gd name="connsiteX17" fmla="*/ 542937 w 1806587"/>
                    <a:gd name="connsiteY17" fmla="*/ 3394870 h 3394870"/>
                    <a:gd name="connsiteX18" fmla="*/ 306406 w 1806587"/>
                    <a:gd name="connsiteY18" fmla="*/ 3389213 h 3394870"/>
                    <a:gd name="connsiteX19" fmla="*/ 6362 w 1806587"/>
                    <a:gd name="connsiteY19" fmla="*/ 3089169 h 3394870"/>
                    <a:gd name="connsiteX20" fmla="*/ 12 w 1806587"/>
                    <a:gd name="connsiteY20" fmla="*/ 2459039 h 3394870"/>
                    <a:gd name="connsiteX21" fmla="*/ 4774 w 1806587"/>
                    <a:gd name="connsiteY21" fmla="*/ 1720850 h 3394870"/>
                    <a:gd name="connsiteX22" fmla="*/ 4774 w 1806587"/>
                    <a:gd name="connsiteY22" fmla="*/ 1025526 h 3394870"/>
                    <a:gd name="connsiteX23" fmla="*/ 6362 w 1806587"/>
                    <a:gd name="connsiteY23" fmla="*/ 304807 h 3394870"/>
                    <a:gd name="connsiteX0" fmla="*/ 24401 w 1824626"/>
                    <a:gd name="connsiteY0" fmla="*/ 304807 h 3394870"/>
                    <a:gd name="connsiteX1" fmla="*/ 324445 w 1824626"/>
                    <a:gd name="connsiteY1" fmla="*/ 4763 h 3394870"/>
                    <a:gd name="connsiteX2" fmla="*/ 616538 w 1824626"/>
                    <a:gd name="connsiteY2" fmla="*/ 3175 h 3394870"/>
                    <a:gd name="connsiteX3" fmla="*/ 857838 w 1824626"/>
                    <a:gd name="connsiteY3" fmla="*/ 3175 h 3394870"/>
                    <a:gd name="connsiteX4" fmla="*/ 1095963 w 1824626"/>
                    <a:gd name="connsiteY4" fmla="*/ 0 h 3394870"/>
                    <a:gd name="connsiteX5" fmla="*/ 1340438 w 1824626"/>
                    <a:gd name="connsiteY5" fmla="*/ 3176 h 3394870"/>
                    <a:gd name="connsiteX6" fmla="*/ 1524582 w 1824626"/>
                    <a:gd name="connsiteY6" fmla="*/ 4763 h 3394870"/>
                    <a:gd name="connsiteX7" fmla="*/ 1824626 w 1824626"/>
                    <a:gd name="connsiteY7" fmla="*/ 304807 h 3394870"/>
                    <a:gd name="connsiteX8" fmla="*/ 1818276 w 1824626"/>
                    <a:gd name="connsiteY8" fmla="*/ 1073150 h 3394870"/>
                    <a:gd name="connsiteX9" fmla="*/ 1818276 w 1824626"/>
                    <a:gd name="connsiteY9" fmla="*/ 1663701 h 3394870"/>
                    <a:gd name="connsiteX10" fmla="*/ 1823038 w 1824626"/>
                    <a:gd name="connsiteY10" fmla="*/ 2101850 h 3394870"/>
                    <a:gd name="connsiteX11" fmla="*/ 1823038 w 1824626"/>
                    <a:gd name="connsiteY11" fmla="*/ 2600326 h 3394870"/>
                    <a:gd name="connsiteX12" fmla="*/ 1824626 w 1824626"/>
                    <a:gd name="connsiteY12" fmla="*/ 3089169 h 3394870"/>
                    <a:gd name="connsiteX13" fmla="*/ 1524582 w 1824626"/>
                    <a:gd name="connsiteY13" fmla="*/ 3389213 h 3394870"/>
                    <a:gd name="connsiteX14" fmla="*/ 1258682 w 1824626"/>
                    <a:gd name="connsiteY14" fmla="*/ 3390106 h 3394870"/>
                    <a:gd name="connsiteX15" fmla="*/ 896732 w 1824626"/>
                    <a:gd name="connsiteY15" fmla="*/ 3390106 h 3394870"/>
                    <a:gd name="connsiteX16" fmla="*/ 732426 w 1824626"/>
                    <a:gd name="connsiteY16" fmla="*/ 3392488 h 3394870"/>
                    <a:gd name="connsiteX17" fmla="*/ 560976 w 1824626"/>
                    <a:gd name="connsiteY17" fmla="*/ 3394870 h 3394870"/>
                    <a:gd name="connsiteX18" fmla="*/ 324445 w 1824626"/>
                    <a:gd name="connsiteY18" fmla="*/ 3389213 h 3394870"/>
                    <a:gd name="connsiteX19" fmla="*/ 24401 w 1824626"/>
                    <a:gd name="connsiteY19" fmla="*/ 3089169 h 3394870"/>
                    <a:gd name="connsiteX20" fmla="*/ 18051 w 1824626"/>
                    <a:gd name="connsiteY20" fmla="*/ 2459039 h 3394870"/>
                    <a:gd name="connsiteX21" fmla="*/ 22813 w 1824626"/>
                    <a:gd name="connsiteY21" fmla="*/ 1720850 h 3394870"/>
                    <a:gd name="connsiteX22" fmla="*/ 22813 w 1824626"/>
                    <a:gd name="connsiteY22" fmla="*/ 1025526 h 3394870"/>
                    <a:gd name="connsiteX23" fmla="*/ 18051 w 1824626"/>
                    <a:gd name="connsiteY23" fmla="*/ 701675 h 3394870"/>
                    <a:gd name="connsiteX24" fmla="*/ 24401 w 1824626"/>
                    <a:gd name="connsiteY24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63 w 1806638"/>
                    <a:gd name="connsiteY20" fmla="*/ 2459039 h 3394870"/>
                    <a:gd name="connsiteX21" fmla="*/ 4825 w 1806638"/>
                    <a:gd name="connsiteY21" fmla="*/ 1720850 h 3394870"/>
                    <a:gd name="connsiteX22" fmla="*/ 4825 w 1806638"/>
                    <a:gd name="connsiteY22" fmla="*/ 1025526 h 3394870"/>
                    <a:gd name="connsiteX23" fmla="*/ 63 w 1806638"/>
                    <a:gd name="connsiteY23" fmla="*/ 701675 h 3394870"/>
                    <a:gd name="connsiteX24" fmla="*/ 6413 w 1806638"/>
                    <a:gd name="connsiteY24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63 w 1806638"/>
                    <a:gd name="connsiteY20" fmla="*/ 2459039 h 3394870"/>
                    <a:gd name="connsiteX21" fmla="*/ 4825 w 1806638"/>
                    <a:gd name="connsiteY21" fmla="*/ 2087563 h 3394870"/>
                    <a:gd name="connsiteX22" fmla="*/ 4825 w 1806638"/>
                    <a:gd name="connsiteY22" fmla="*/ 1720850 h 3394870"/>
                    <a:gd name="connsiteX23" fmla="*/ 4825 w 1806638"/>
                    <a:gd name="connsiteY23" fmla="*/ 1025526 h 3394870"/>
                    <a:gd name="connsiteX24" fmla="*/ 63 w 1806638"/>
                    <a:gd name="connsiteY24" fmla="*/ 701675 h 3394870"/>
                    <a:gd name="connsiteX25" fmla="*/ 6413 w 1806638"/>
                    <a:gd name="connsiteY25" fmla="*/ 304807 h 3394870"/>
                    <a:gd name="connsiteX0" fmla="*/ 22521 w 1822746"/>
                    <a:gd name="connsiteY0" fmla="*/ 304807 h 3394870"/>
                    <a:gd name="connsiteX1" fmla="*/ 322565 w 1822746"/>
                    <a:gd name="connsiteY1" fmla="*/ 4763 h 3394870"/>
                    <a:gd name="connsiteX2" fmla="*/ 614658 w 1822746"/>
                    <a:gd name="connsiteY2" fmla="*/ 3175 h 3394870"/>
                    <a:gd name="connsiteX3" fmla="*/ 855958 w 1822746"/>
                    <a:gd name="connsiteY3" fmla="*/ 3175 h 3394870"/>
                    <a:gd name="connsiteX4" fmla="*/ 1094083 w 1822746"/>
                    <a:gd name="connsiteY4" fmla="*/ 0 h 3394870"/>
                    <a:gd name="connsiteX5" fmla="*/ 1338558 w 1822746"/>
                    <a:gd name="connsiteY5" fmla="*/ 3176 h 3394870"/>
                    <a:gd name="connsiteX6" fmla="*/ 1522702 w 1822746"/>
                    <a:gd name="connsiteY6" fmla="*/ 4763 h 3394870"/>
                    <a:gd name="connsiteX7" fmla="*/ 1822746 w 1822746"/>
                    <a:gd name="connsiteY7" fmla="*/ 304807 h 3394870"/>
                    <a:gd name="connsiteX8" fmla="*/ 1816396 w 1822746"/>
                    <a:gd name="connsiteY8" fmla="*/ 1073150 h 3394870"/>
                    <a:gd name="connsiteX9" fmla="*/ 1816396 w 1822746"/>
                    <a:gd name="connsiteY9" fmla="*/ 1663701 h 3394870"/>
                    <a:gd name="connsiteX10" fmla="*/ 1821158 w 1822746"/>
                    <a:gd name="connsiteY10" fmla="*/ 2101850 h 3394870"/>
                    <a:gd name="connsiteX11" fmla="*/ 1821158 w 1822746"/>
                    <a:gd name="connsiteY11" fmla="*/ 2600326 h 3394870"/>
                    <a:gd name="connsiteX12" fmla="*/ 1822746 w 1822746"/>
                    <a:gd name="connsiteY12" fmla="*/ 3089169 h 3394870"/>
                    <a:gd name="connsiteX13" fmla="*/ 1522702 w 1822746"/>
                    <a:gd name="connsiteY13" fmla="*/ 3389213 h 3394870"/>
                    <a:gd name="connsiteX14" fmla="*/ 1256802 w 1822746"/>
                    <a:gd name="connsiteY14" fmla="*/ 3390106 h 3394870"/>
                    <a:gd name="connsiteX15" fmla="*/ 894852 w 1822746"/>
                    <a:gd name="connsiteY15" fmla="*/ 3390106 h 3394870"/>
                    <a:gd name="connsiteX16" fmla="*/ 730546 w 1822746"/>
                    <a:gd name="connsiteY16" fmla="*/ 3392488 h 3394870"/>
                    <a:gd name="connsiteX17" fmla="*/ 559096 w 1822746"/>
                    <a:gd name="connsiteY17" fmla="*/ 3394870 h 3394870"/>
                    <a:gd name="connsiteX18" fmla="*/ 322565 w 1822746"/>
                    <a:gd name="connsiteY18" fmla="*/ 3389213 h 3394870"/>
                    <a:gd name="connsiteX19" fmla="*/ 22521 w 1822746"/>
                    <a:gd name="connsiteY19" fmla="*/ 3089169 h 3394870"/>
                    <a:gd name="connsiteX20" fmla="*/ 20933 w 1822746"/>
                    <a:gd name="connsiteY20" fmla="*/ 2782888 h 3394870"/>
                    <a:gd name="connsiteX21" fmla="*/ 16171 w 1822746"/>
                    <a:gd name="connsiteY21" fmla="*/ 2459039 h 3394870"/>
                    <a:gd name="connsiteX22" fmla="*/ 20933 w 1822746"/>
                    <a:gd name="connsiteY22" fmla="*/ 2087563 h 3394870"/>
                    <a:gd name="connsiteX23" fmla="*/ 20933 w 1822746"/>
                    <a:gd name="connsiteY23" fmla="*/ 1720850 h 3394870"/>
                    <a:gd name="connsiteX24" fmla="*/ 20933 w 1822746"/>
                    <a:gd name="connsiteY24" fmla="*/ 1025526 h 3394870"/>
                    <a:gd name="connsiteX25" fmla="*/ 16171 w 1822746"/>
                    <a:gd name="connsiteY25" fmla="*/ 701675 h 3394870"/>
                    <a:gd name="connsiteX26" fmla="*/ 22521 w 1822746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63 w 1806638"/>
                    <a:gd name="connsiteY21" fmla="*/ 2459039 h 3394870"/>
                    <a:gd name="connsiteX22" fmla="*/ 4825 w 1806638"/>
                    <a:gd name="connsiteY22" fmla="*/ 2087563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4825 w 1806638"/>
                    <a:gd name="connsiteY22" fmla="*/ 2087563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147700 w 1806638"/>
                    <a:gd name="connsiteY22" fmla="*/ 2087564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2444 w 1806638"/>
                    <a:gd name="connsiteY22" fmla="*/ 2071617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5072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2444 w 1806638"/>
                    <a:gd name="connsiteY22" fmla="*/ 2071617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41503 h 3431566"/>
                    <a:gd name="connsiteX1" fmla="*/ 306457 w 1806638"/>
                    <a:gd name="connsiteY1" fmla="*/ 41459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22450 w 1806638"/>
                    <a:gd name="connsiteY5" fmla="*/ 39872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31566"/>
                    <a:gd name="connsiteX1" fmla="*/ 306457 w 1806638"/>
                    <a:gd name="connsiteY1" fmla="*/ 9561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22450 w 1806638"/>
                    <a:gd name="connsiteY5" fmla="*/ 39872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31566"/>
                    <a:gd name="connsiteX1" fmla="*/ 306457 w 1806638"/>
                    <a:gd name="connsiteY1" fmla="*/ 9561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48643 w 1806638"/>
                    <a:gd name="connsiteY5" fmla="*/ 7973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40694 w 1806638"/>
                    <a:gd name="connsiteY14" fmla="*/ 3426802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47838 w 1806638"/>
                    <a:gd name="connsiteY14" fmla="*/ 3347057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50220 w 1806638"/>
                    <a:gd name="connsiteY14" fmla="*/ 3386927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25901"/>
                    <a:gd name="connsiteY0" fmla="*/ 341503 h 3477032"/>
                    <a:gd name="connsiteX1" fmla="*/ 306457 w 1825901"/>
                    <a:gd name="connsiteY1" fmla="*/ 9561 h 3477032"/>
                    <a:gd name="connsiteX2" fmla="*/ 577119 w 1825901"/>
                    <a:gd name="connsiteY2" fmla="*/ 0 h 3477032"/>
                    <a:gd name="connsiteX3" fmla="*/ 839850 w 1825901"/>
                    <a:gd name="connsiteY3" fmla="*/ 71768 h 3477032"/>
                    <a:gd name="connsiteX4" fmla="*/ 1077975 w 1825901"/>
                    <a:gd name="connsiteY4" fmla="*/ 36696 h 3477032"/>
                    <a:gd name="connsiteX5" fmla="*/ 1348643 w 1825901"/>
                    <a:gd name="connsiteY5" fmla="*/ 7973 h 3477032"/>
                    <a:gd name="connsiteX6" fmla="*/ 1506594 w 1825901"/>
                    <a:gd name="connsiteY6" fmla="*/ 41459 h 3477032"/>
                    <a:gd name="connsiteX7" fmla="*/ 1806638 w 1825901"/>
                    <a:gd name="connsiteY7" fmla="*/ 341503 h 3477032"/>
                    <a:gd name="connsiteX8" fmla="*/ 1793144 w 1825901"/>
                    <a:gd name="connsiteY8" fmla="*/ 369455 h 3477032"/>
                    <a:gd name="connsiteX9" fmla="*/ 1800288 w 1825901"/>
                    <a:gd name="connsiteY9" fmla="*/ 1109846 h 3477032"/>
                    <a:gd name="connsiteX10" fmla="*/ 1800288 w 1825901"/>
                    <a:gd name="connsiteY10" fmla="*/ 1700397 h 3477032"/>
                    <a:gd name="connsiteX11" fmla="*/ 1805050 w 1825901"/>
                    <a:gd name="connsiteY11" fmla="*/ 2138546 h 3477032"/>
                    <a:gd name="connsiteX12" fmla="*/ 1805050 w 1825901"/>
                    <a:gd name="connsiteY12" fmla="*/ 2637022 h 3477032"/>
                    <a:gd name="connsiteX13" fmla="*/ 1806638 w 1825901"/>
                    <a:gd name="connsiteY13" fmla="*/ 3125865 h 3477032"/>
                    <a:gd name="connsiteX14" fmla="*/ 1506594 w 1825901"/>
                    <a:gd name="connsiteY14" fmla="*/ 3425909 h 3477032"/>
                    <a:gd name="connsiteX15" fmla="*/ 1250220 w 1825901"/>
                    <a:gd name="connsiteY15" fmla="*/ 3386927 h 3477032"/>
                    <a:gd name="connsiteX16" fmla="*/ 878744 w 1825901"/>
                    <a:gd name="connsiteY16" fmla="*/ 3426802 h 3477032"/>
                    <a:gd name="connsiteX17" fmla="*/ 714438 w 1825901"/>
                    <a:gd name="connsiteY17" fmla="*/ 3477032 h 3477032"/>
                    <a:gd name="connsiteX18" fmla="*/ 542988 w 1825901"/>
                    <a:gd name="connsiteY18" fmla="*/ 3431566 h 3477032"/>
                    <a:gd name="connsiteX19" fmla="*/ 306457 w 1825901"/>
                    <a:gd name="connsiteY19" fmla="*/ 3425909 h 3477032"/>
                    <a:gd name="connsiteX20" fmla="*/ 6413 w 1825901"/>
                    <a:gd name="connsiteY20" fmla="*/ 3125865 h 3477032"/>
                    <a:gd name="connsiteX21" fmla="*/ 4825 w 1825901"/>
                    <a:gd name="connsiteY21" fmla="*/ 2819584 h 3477032"/>
                    <a:gd name="connsiteX22" fmla="*/ 7207 w 1825901"/>
                    <a:gd name="connsiteY22" fmla="*/ 2495735 h 3477032"/>
                    <a:gd name="connsiteX23" fmla="*/ 2444 w 1825901"/>
                    <a:gd name="connsiteY23" fmla="*/ 2108313 h 3477032"/>
                    <a:gd name="connsiteX24" fmla="*/ 4825 w 1825901"/>
                    <a:gd name="connsiteY24" fmla="*/ 1757546 h 3477032"/>
                    <a:gd name="connsiteX25" fmla="*/ 4825 w 1825901"/>
                    <a:gd name="connsiteY25" fmla="*/ 1062222 h 3477032"/>
                    <a:gd name="connsiteX26" fmla="*/ 63 w 1825901"/>
                    <a:gd name="connsiteY26" fmla="*/ 738371 h 3477032"/>
                    <a:gd name="connsiteX27" fmla="*/ 6413 w 1825901"/>
                    <a:gd name="connsiteY27" fmla="*/ 341503 h 3477032"/>
                    <a:gd name="connsiteX0" fmla="*/ 6413 w 1827420"/>
                    <a:gd name="connsiteY0" fmla="*/ 341503 h 3477032"/>
                    <a:gd name="connsiteX1" fmla="*/ 306457 w 1827420"/>
                    <a:gd name="connsiteY1" fmla="*/ 9561 h 3477032"/>
                    <a:gd name="connsiteX2" fmla="*/ 577119 w 1827420"/>
                    <a:gd name="connsiteY2" fmla="*/ 0 h 3477032"/>
                    <a:gd name="connsiteX3" fmla="*/ 839850 w 1827420"/>
                    <a:gd name="connsiteY3" fmla="*/ 71768 h 3477032"/>
                    <a:gd name="connsiteX4" fmla="*/ 1077975 w 1827420"/>
                    <a:gd name="connsiteY4" fmla="*/ 36696 h 3477032"/>
                    <a:gd name="connsiteX5" fmla="*/ 1348643 w 1827420"/>
                    <a:gd name="connsiteY5" fmla="*/ 7973 h 3477032"/>
                    <a:gd name="connsiteX6" fmla="*/ 1506594 w 1827420"/>
                    <a:gd name="connsiteY6" fmla="*/ 41459 h 3477032"/>
                    <a:gd name="connsiteX7" fmla="*/ 1806638 w 1827420"/>
                    <a:gd name="connsiteY7" fmla="*/ 341503 h 3477032"/>
                    <a:gd name="connsiteX8" fmla="*/ 1800288 w 1827420"/>
                    <a:gd name="connsiteY8" fmla="*/ 393376 h 3477032"/>
                    <a:gd name="connsiteX9" fmla="*/ 1800288 w 1827420"/>
                    <a:gd name="connsiteY9" fmla="*/ 1109846 h 3477032"/>
                    <a:gd name="connsiteX10" fmla="*/ 1800288 w 1827420"/>
                    <a:gd name="connsiteY10" fmla="*/ 1700397 h 3477032"/>
                    <a:gd name="connsiteX11" fmla="*/ 1805050 w 1827420"/>
                    <a:gd name="connsiteY11" fmla="*/ 2138546 h 3477032"/>
                    <a:gd name="connsiteX12" fmla="*/ 1805050 w 1827420"/>
                    <a:gd name="connsiteY12" fmla="*/ 2637022 h 3477032"/>
                    <a:gd name="connsiteX13" fmla="*/ 1806638 w 1827420"/>
                    <a:gd name="connsiteY13" fmla="*/ 3125865 h 3477032"/>
                    <a:gd name="connsiteX14" fmla="*/ 1506594 w 1827420"/>
                    <a:gd name="connsiteY14" fmla="*/ 3425909 h 3477032"/>
                    <a:gd name="connsiteX15" fmla="*/ 1250220 w 1827420"/>
                    <a:gd name="connsiteY15" fmla="*/ 3386927 h 3477032"/>
                    <a:gd name="connsiteX16" fmla="*/ 878744 w 1827420"/>
                    <a:gd name="connsiteY16" fmla="*/ 3426802 h 3477032"/>
                    <a:gd name="connsiteX17" fmla="*/ 714438 w 1827420"/>
                    <a:gd name="connsiteY17" fmla="*/ 3477032 h 3477032"/>
                    <a:gd name="connsiteX18" fmla="*/ 542988 w 1827420"/>
                    <a:gd name="connsiteY18" fmla="*/ 3431566 h 3477032"/>
                    <a:gd name="connsiteX19" fmla="*/ 306457 w 1827420"/>
                    <a:gd name="connsiteY19" fmla="*/ 3425909 h 3477032"/>
                    <a:gd name="connsiteX20" fmla="*/ 6413 w 1827420"/>
                    <a:gd name="connsiteY20" fmla="*/ 3125865 h 3477032"/>
                    <a:gd name="connsiteX21" fmla="*/ 4825 w 1827420"/>
                    <a:gd name="connsiteY21" fmla="*/ 2819584 h 3477032"/>
                    <a:gd name="connsiteX22" fmla="*/ 7207 w 1827420"/>
                    <a:gd name="connsiteY22" fmla="*/ 2495735 h 3477032"/>
                    <a:gd name="connsiteX23" fmla="*/ 2444 w 1827420"/>
                    <a:gd name="connsiteY23" fmla="*/ 2108313 h 3477032"/>
                    <a:gd name="connsiteX24" fmla="*/ 4825 w 1827420"/>
                    <a:gd name="connsiteY24" fmla="*/ 1757546 h 3477032"/>
                    <a:gd name="connsiteX25" fmla="*/ 4825 w 1827420"/>
                    <a:gd name="connsiteY25" fmla="*/ 1062222 h 3477032"/>
                    <a:gd name="connsiteX26" fmla="*/ 63 w 1827420"/>
                    <a:gd name="connsiteY26" fmla="*/ 738371 h 3477032"/>
                    <a:gd name="connsiteX27" fmla="*/ 6413 w 1827420"/>
                    <a:gd name="connsiteY27" fmla="*/ 341503 h 3477032"/>
                    <a:gd name="connsiteX0" fmla="*/ 6413 w 1827980"/>
                    <a:gd name="connsiteY0" fmla="*/ 341503 h 3477032"/>
                    <a:gd name="connsiteX1" fmla="*/ 306457 w 1827980"/>
                    <a:gd name="connsiteY1" fmla="*/ 9561 h 3477032"/>
                    <a:gd name="connsiteX2" fmla="*/ 577119 w 1827980"/>
                    <a:gd name="connsiteY2" fmla="*/ 0 h 3477032"/>
                    <a:gd name="connsiteX3" fmla="*/ 839850 w 1827980"/>
                    <a:gd name="connsiteY3" fmla="*/ 71768 h 3477032"/>
                    <a:gd name="connsiteX4" fmla="*/ 1077975 w 1827980"/>
                    <a:gd name="connsiteY4" fmla="*/ 36696 h 3477032"/>
                    <a:gd name="connsiteX5" fmla="*/ 1348643 w 1827980"/>
                    <a:gd name="connsiteY5" fmla="*/ 7973 h 3477032"/>
                    <a:gd name="connsiteX6" fmla="*/ 1506594 w 1827980"/>
                    <a:gd name="connsiteY6" fmla="*/ 41459 h 3477032"/>
                    <a:gd name="connsiteX7" fmla="*/ 1806638 w 1827980"/>
                    <a:gd name="connsiteY7" fmla="*/ 341503 h 3477032"/>
                    <a:gd name="connsiteX8" fmla="*/ 1802669 w 1827980"/>
                    <a:gd name="connsiteY8" fmla="*/ 520963 h 3477032"/>
                    <a:gd name="connsiteX9" fmla="*/ 1800288 w 1827980"/>
                    <a:gd name="connsiteY9" fmla="*/ 1109846 h 3477032"/>
                    <a:gd name="connsiteX10" fmla="*/ 1800288 w 1827980"/>
                    <a:gd name="connsiteY10" fmla="*/ 1700397 h 3477032"/>
                    <a:gd name="connsiteX11" fmla="*/ 1805050 w 1827980"/>
                    <a:gd name="connsiteY11" fmla="*/ 2138546 h 3477032"/>
                    <a:gd name="connsiteX12" fmla="*/ 1805050 w 1827980"/>
                    <a:gd name="connsiteY12" fmla="*/ 2637022 h 3477032"/>
                    <a:gd name="connsiteX13" fmla="*/ 1806638 w 1827980"/>
                    <a:gd name="connsiteY13" fmla="*/ 3125865 h 3477032"/>
                    <a:gd name="connsiteX14" fmla="*/ 1506594 w 1827980"/>
                    <a:gd name="connsiteY14" fmla="*/ 3425909 h 3477032"/>
                    <a:gd name="connsiteX15" fmla="*/ 1250220 w 1827980"/>
                    <a:gd name="connsiteY15" fmla="*/ 3386927 h 3477032"/>
                    <a:gd name="connsiteX16" fmla="*/ 878744 w 1827980"/>
                    <a:gd name="connsiteY16" fmla="*/ 3426802 h 3477032"/>
                    <a:gd name="connsiteX17" fmla="*/ 714438 w 1827980"/>
                    <a:gd name="connsiteY17" fmla="*/ 3477032 h 3477032"/>
                    <a:gd name="connsiteX18" fmla="*/ 542988 w 1827980"/>
                    <a:gd name="connsiteY18" fmla="*/ 3431566 h 3477032"/>
                    <a:gd name="connsiteX19" fmla="*/ 306457 w 1827980"/>
                    <a:gd name="connsiteY19" fmla="*/ 3425909 h 3477032"/>
                    <a:gd name="connsiteX20" fmla="*/ 6413 w 1827980"/>
                    <a:gd name="connsiteY20" fmla="*/ 3125865 h 3477032"/>
                    <a:gd name="connsiteX21" fmla="*/ 4825 w 1827980"/>
                    <a:gd name="connsiteY21" fmla="*/ 2819584 h 3477032"/>
                    <a:gd name="connsiteX22" fmla="*/ 7207 w 1827980"/>
                    <a:gd name="connsiteY22" fmla="*/ 2495735 h 3477032"/>
                    <a:gd name="connsiteX23" fmla="*/ 2444 w 1827980"/>
                    <a:gd name="connsiteY23" fmla="*/ 2108313 h 3477032"/>
                    <a:gd name="connsiteX24" fmla="*/ 4825 w 1827980"/>
                    <a:gd name="connsiteY24" fmla="*/ 1757546 h 3477032"/>
                    <a:gd name="connsiteX25" fmla="*/ 4825 w 1827980"/>
                    <a:gd name="connsiteY25" fmla="*/ 1062222 h 3477032"/>
                    <a:gd name="connsiteX26" fmla="*/ 63 w 1827980"/>
                    <a:gd name="connsiteY26" fmla="*/ 738371 h 3477032"/>
                    <a:gd name="connsiteX27" fmla="*/ 6413 w 1827980"/>
                    <a:gd name="connsiteY27" fmla="*/ 341503 h 3477032"/>
                    <a:gd name="connsiteX0" fmla="*/ 6413 w 1809416"/>
                    <a:gd name="connsiteY0" fmla="*/ 341503 h 3477032"/>
                    <a:gd name="connsiteX1" fmla="*/ 306457 w 1809416"/>
                    <a:gd name="connsiteY1" fmla="*/ 9561 h 3477032"/>
                    <a:gd name="connsiteX2" fmla="*/ 577119 w 1809416"/>
                    <a:gd name="connsiteY2" fmla="*/ 0 h 3477032"/>
                    <a:gd name="connsiteX3" fmla="*/ 839850 w 1809416"/>
                    <a:gd name="connsiteY3" fmla="*/ 71768 h 3477032"/>
                    <a:gd name="connsiteX4" fmla="*/ 1077975 w 1809416"/>
                    <a:gd name="connsiteY4" fmla="*/ 36696 h 3477032"/>
                    <a:gd name="connsiteX5" fmla="*/ 1348643 w 1809416"/>
                    <a:gd name="connsiteY5" fmla="*/ 7973 h 3477032"/>
                    <a:gd name="connsiteX6" fmla="*/ 1506594 w 1809416"/>
                    <a:gd name="connsiteY6" fmla="*/ 41459 h 3477032"/>
                    <a:gd name="connsiteX7" fmla="*/ 1778063 w 1809416"/>
                    <a:gd name="connsiteY7" fmla="*/ 245812 h 3477032"/>
                    <a:gd name="connsiteX8" fmla="*/ 1802669 w 1809416"/>
                    <a:gd name="connsiteY8" fmla="*/ 520963 h 3477032"/>
                    <a:gd name="connsiteX9" fmla="*/ 1800288 w 1809416"/>
                    <a:gd name="connsiteY9" fmla="*/ 1109846 h 3477032"/>
                    <a:gd name="connsiteX10" fmla="*/ 1800288 w 1809416"/>
                    <a:gd name="connsiteY10" fmla="*/ 1700397 h 3477032"/>
                    <a:gd name="connsiteX11" fmla="*/ 1805050 w 1809416"/>
                    <a:gd name="connsiteY11" fmla="*/ 2138546 h 3477032"/>
                    <a:gd name="connsiteX12" fmla="*/ 1805050 w 1809416"/>
                    <a:gd name="connsiteY12" fmla="*/ 2637022 h 3477032"/>
                    <a:gd name="connsiteX13" fmla="*/ 1806638 w 1809416"/>
                    <a:gd name="connsiteY13" fmla="*/ 3125865 h 3477032"/>
                    <a:gd name="connsiteX14" fmla="*/ 1506594 w 1809416"/>
                    <a:gd name="connsiteY14" fmla="*/ 3425909 h 3477032"/>
                    <a:gd name="connsiteX15" fmla="*/ 1250220 w 1809416"/>
                    <a:gd name="connsiteY15" fmla="*/ 3386927 h 3477032"/>
                    <a:gd name="connsiteX16" fmla="*/ 878744 w 1809416"/>
                    <a:gd name="connsiteY16" fmla="*/ 3426802 h 3477032"/>
                    <a:gd name="connsiteX17" fmla="*/ 714438 w 1809416"/>
                    <a:gd name="connsiteY17" fmla="*/ 3477032 h 3477032"/>
                    <a:gd name="connsiteX18" fmla="*/ 542988 w 1809416"/>
                    <a:gd name="connsiteY18" fmla="*/ 3431566 h 3477032"/>
                    <a:gd name="connsiteX19" fmla="*/ 306457 w 1809416"/>
                    <a:gd name="connsiteY19" fmla="*/ 3425909 h 3477032"/>
                    <a:gd name="connsiteX20" fmla="*/ 6413 w 1809416"/>
                    <a:gd name="connsiteY20" fmla="*/ 3125865 h 3477032"/>
                    <a:gd name="connsiteX21" fmla="*/ 4825 w 1809416"/>
                    <a:gd name="connsiteY21" fmla="*/ 2819584 h 3477032"/>
                    <a:gd name="connsiteX22" fmla="*/ 7207 w 1809416"/>
                    <a:gd name="connsiteY22" fmla="*/ 2495735 h 3477032"/>
                    <a:gd name="connsiteX23" fmla="*/ 2444 w 1809416"/>
                    <a:gd name="connsiteY23" fmla="*/ 2108313 h 3477032"/>
                    <a:gd name="connsiteX24" fmla="*/ 4825 w 1809416"/>
                    <a:gd name="connsiteY24" fmla="*/ 1757546 h 3477032"/>
                    <a:gd name="connsiteX25" fmla="*/ 4825 w 1809416"/>
                    <a:gd name="connsiteY25" fmla="*/ 1062222 h 3477032"/>
                    <a:gd name="connsiteX26" fmla="*/ 63 w 1809416"/>
                    <a:gd name="connsiteY26" fmla="*/ 738371 h 3477032"/>
                    <a:gd name="connsiteX27" fmla="*/ 6413 w 1809416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45812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45812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440088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440088 h 3477032"/>
                    <a:gd name="connsiteX16" fmla="*/ 878744 w 1810315"/>
                    <a:gd name="connsiteY16" fmla="*/ 3458698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810315" h="3477032">
                      <a:moveTo>
                        <a:pt x="6413" y="341503"/>
                      </a:moveTo>
                      <a:cubicBezTo>
                        <a:pt x="6413" y="175793"/>
                        <a:pt x="140747" y="9561"/>
                        <a:pt x="306457" y="9561"/>
                      </a:cubicBezTo>
                      <a:lnTo>
                        <a:pt x="577119" y="0"/>
                      </a:lnTo>
                      <a:lnTo>
                        <a:pt x="839850" y="71768"/>
                      </a:lnTo>
                      <a:lnTo>
                        <a:pt x="1077975" y="36696"/>
                      </a:lnTo>
                      <a:lnTo>
                        <a:pt x="1348643" y="7973"/>
                      </a:lnTo>
                      <a:lnTo>
                        <a:pt x="1506594" y="41459"/>
                      </a:lnTo>
                      <a:cubicBezTo>
                        <a:pt x="1672304" y="41459"/>
                        <a:pt x="1754250" y="72130"/>
                        <a:pt x="1778063" y="213916"/>
                      </a:cubicBezTo>
                      <a:cubicBezTo>
                        <a:pt x="1830187" y="324402"/>
                        <a:pt x="1803727" y="392906"/>
                        <a:pt x="1802669" y="520963"/>
                      </a:cubicBezTo>
                      <a:cubicBezTo>
                        <a:pt x="1801611" y="649020"/>
                        <a:pt x="1801082" y="888022"/>
                        <a:pt x="1800288" y="1109846"/>
                      </a:cubicBezTo>
                      <a:cubicBezTo>
                        <a:pt x="1799494" y="1331670"/>
                        <a:pt x="1799494" y="1528947"/>
                        <a:pt x="1800288" y="1700397"/>
                      </a:cubicBezTo>
                      <a:cubicBezTo>
                        <a:pt x="1800023" y="1999904"/>
                        <a:pt x="1804256" y="1982442"/>
                        <a:pt x="1805050" y="2138546"/>
                      </a:cubicBezTo>
                      <a:cubicBezTo>
                        <a:pt x="1805844" y="2294650"/>
                        <a:pt x="1804785" y="2472469"/>
                        <a:pt x="1805050" y="2637022"/>
                      </a:cubicBezTo>
                      <a:cubicBezTo>
                        <a:pt x="1805579" y="2799970"/>
                        <a:pt x="1806109" y="2962917"/>
                        <a:pt x="1806638" y="3125865"/>
                      </a:cubicBezTo>
                      <a:cubicBezTo>
                        <a:pt x="1806638" y="3291575"/>
                        <a:pt x="1672304" y="3425909"/>
                        <a:pt x="1506594" y="3425909"/>
                      </a:cubicBezTo>
                      <a:lnTo>
                        <a:pt x="1250220" y="3440088"/>
                      </a:lnTo>
                      <a:lnTo>
                        <a:pt x="878744" y="3458698"/>
                      </a:lnTo>
                      <a:lnTo>
                        <a:pt x="714438" y="3477032"/>
                      </a:lnTo>
                      <a:lnTo>
                        <a:pt x="542988" y="3431566"/>
                      </a:lnTo>
                      <a:lnTo>
                        <a:pt x="306457" y="3425909"/>
                      </a:lnTo>
                      <a:cubicBezTo>
                        <a:pt x="140747" y="3425909"/>
                        <a:pt x="6413" y="3291575"/>
                        <a:pt x="6413" y="3125865"/>
                      </a:cubicBezTo>
                      <a:cubicBezTo>
                        <a:pt x="-996" y="3005761"/>
                        <a:pt x="5883" y="2924606"/>
                        <a:pt x="4825" y="2819584"/>
                      </a:cubicBezTo>
                      <a:cubicBezTo>
                        <a:pt x="3767" y="2714562"/>
                        <a:pt x="7207" y="2611622"/>
                        <a:pt x="7207" y="2495735"/>
                      </a:cubicBezTo>
                      <a:cubicBezTo>
                        <a:pt x="6942" y="2328801"/>
                        <a:pt x="1650" y="2231344"/>
                        <a:pt x="2444" y="2108313"/>
                      </a:cubicBezTo>
                      <a:cubicBezTo>
                        <a:pt x="3238" y="1985282"/>
                        <a:pt x="4825" y="1934552"/>
                        <a:pt x="4825" y="1757546"/>
                      </a:cubicBezTo>
                      <a:cubicBezTo>
                        <a:pt x="4825" y="1580540"/>
                        <a:pt x="5619" y="1232084"/>
                        <a:pt x="4825" y="1062222"/>
                      </a:cubicBezTo>
                      <a:cubicBezTo>
                        <a:pt x="4031" y="892360"/>
                        <a:pt x="-202" y="858491"/>
                        <a:pt x="63" y="738371"/>
                      </a:cubicBezTo>
                      <a:cubicBezTo>
                        <a:pt x="328" y="618251"/>
                        <a:pt x="-1790" y="462418"/>
                        <a:pt x="6413" y="34150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36000" rIns="0" bIns="36000" anchor="ctr" anchorCtr="0"/>
                <a:lstStyle/>
                <a:p>
                  <a:pPr algn="ctr"/>
                  <a:r>
                    <a:rPr lang="fr-BE" sz="800" b="1" smtClean="0">
                      <a:solidFill>
                        <a:schemeClr val="bg1">
                          <a:lumMod val="95000"/>
                        </a:schemeClr>
                      </a:solidFill>
                    </a:rPr>
                    <a:t>GOV</a:t>
                  </a:r>
                  <a:endParaRPr lang="fr-BE" sz="800" b="1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4" name="NETWORKS"/>
          <p:cNvGrpSpPr/>
          <p:nvPr/>
        </p:nvGrpSpPr>
        <p:grpSpPr>
          <a:xfrm>
            <a:off x="654332" y="1868562"/>
            <a:ext cx="2632975" cy="2636797"/>
            <a:chOff x="683568" y="2156593"/>
            <a:chExt cx="2632975" cy="2636797"/>
          </a:xfrm>
        </p:grpSpPr>
        <p:grpSp>
          <p:nvGrpSpPr>
            <p:cNvPr id="72" name="PROTECTED KLANT"/>
            <p:cNvGrpSpPr/>
            <p:nvPr/>
          </p:nvGrpSpPr>
          <p:grpSpPr>
            <a:xfrm rot="20992601">
              <a:off x="981946" y="4021929"/>
              <a:ext cx="930454" cy="771461"/>
              <a:chOff x="-2497995" y="6161909"/>
              <a:chExt cx="1257571" cy="1438491"/>
            </a:xfrm>
          </p:grpSpPr>
          <p:sp>
            <p:nvSpPr>
              <p:cNvPr id="73" name="VPDC - C  FOD"/>
              <p:cNvSpPr/>
              <p:nvPr/>
            </p:nvSpPr>
            <p:spPr>
              <a:xfrm>
                <a:off x="-2497995" y="6271884"/>
                <a:ext cx="1257571" cy="1328516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anchor="t" anchorCtr="0"/>
              <a:lstStyle/>
              <a:p>
                <a:pPr algn="ctr"/>
                <a:endParaRPr lang="fr-BE" sz="1200" b="1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ctr"/>
                <a:endParaRPr lang="fr-BE" sz="800" b="1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ctr"/>
                <a:r>
                  <a:rPr lang="fr-BE" sz="8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NETWORK</a:t>
                </a:r>
              </a:p>
            </p:txBody>
          </p:sp>
          <p:sp>
            <p:nvSpPr>
              <p:cNvPr id="74" name="VPDC - C  FOD"/>
              <p:cNvSpPr/>
              <p:nvPr/>
            </p:nvSpPr>
            <p:spPr>
              <a:xfrm>
                <a:off x="-2398866" y="6161909"/>
                <a:ext cx="1026368" cy="317217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36000" anchor="ctr" anchorCtr="0"/>
              <a:lstStyle/>
              <a:p>
                <a:pPr algn="ctr"/>
                <a:r>
                  <a:rPr lang="fr-BE" sz="800" b="1" smtClean="0">
                    <a:solidFill>
                      <a:schemeClr val="bg1">
                        <a:lumMod val="95000"/>
                      </a:schemeClr>
                    </a:solidFill>
                  </a:rPr>
                  <a:t>GOV</a:t>
                </a:r>
                <a:endParaRPr lang="fr-BE" sz="800" b="1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79" name="PROTECTED KLANT"/>
            <p:cNvGrpSpPr/>
            <p:nvPr/>
          </p:nvGrpSpPr>
          <p:grpSpPr>
            <a:xfrm>
              <a:off x="683568" y="2294189"/>
              <a:ext cx="768789" cy="414731"/>
              <a:chOff x="1087803" y="875657"/>
              <a:chExt cx="1145218" cy="608381"/>
            </a:xfrm>
          </p:grpSpPr>
          <p:sp>
            <p:nvSpPr>
              <p:cNvPr id="80" name="VPDC - C  FOD"/>
              <p:cNvSpPr/>
              <p:nvPr/>
            </p:nvSpPr>
            <p:spPr>
              <a:xfrm>
                <a:off x="1087803" y="962790"/>
                <a:ext cx="1145218" cy="521248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anchor="b" anchorCtr="0"/>
              <a:lstStyle/>
              <a:p>
                <a:pPr algn="ctr"/>
                <a:r>
                  <a:rPr lang="fr-BE" sz="8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NETWORK</a:t>
                </a:r>
              </a:p>
            </p:txBody>
          </p:sp>
          <p:sp>
            <p:nvSpPr>
              <p:cNvPr id="81" name="VPDC - C  FOD"/>
              <p:cNvSpPr/>
              <p:nvPr/>
            </p:nvSpPr>
            <p:spPr>
              <a:xfrm>
                <a:off x="1172654" y="875657"/>
                <a:ext cx="836973" cy="216024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36000" anchor="ctr" anchorCtr="0"/>
              <a:lstStyle/>
              <a:p>
                <a:pPr algn="ctr"/>
                <a:r>
                  <a:rPr lang="fr-BE" sz="800" b="1" smtClean="0">
                    <a:solidFill>
                      <a:schemeClr val="bg1">
                        <a:lumMod val="95000"/>
                      </a:schemeClr>
                    </a:solidFill>
                  </a:rPr>
                  <a:t>OTHERS</a:t>
                </a:r>
                <a:endParaRPr lang="fr-BE" sz="800" b="1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22" name="PROTECTED KLANT"/>
            <p:cNvGrpSpPr/>
            <p:nvPr/>
          </p:nvGrpSpPr>
          <p:grpSpPr>
            <a:xfrm rot="709789">
              <a:off x="2414155" y="3317934"/>
              <a:ext cx="902388" cy="819360"/>
              <a:chOff x="-2542188" y="6292952"/>
              <a:chExt cx="1219638" cy="1527804"/>
            </a:xfrm>
          </p:grpSpPr>
          <p:sp>
            <p:nvSpPr>
              <p:cNvPr id="23" name="VPDC - C  FOD"/>
              <p:cNvSpPr/>
              <p:nvPr/>
            </p:nvSpPr>
            <p:spPr>
              <a:xfrm>
                <a:off x="-2542188" y="6517995"/>
                <a:ext cx="1219638" cy="1302761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anchor="b" anchorCtr="0"/>
              <a:lstStyle/>
              <a:p>
                <a:pPr algn="ctr"/>
                <a:r>
                  <a:rPr lang="fr-BE" sz="8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NETWORK</a:t>
                </a:r>
              </a:p>
              <a:p>
                <a:pPr algn="ctr"/>
                <a:endParaRPr lang="fr-BE" sz="800" b="1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4" name="VPDC - C  FOD"/>
              <p:cNvSpPr/>
              <p:nvPr/>
            </p:nvSpPr>
            <p:spPr>
              <a:xfrm>
                <a:off x="-2427674" y="6292952"/>
                <a:ext cx="1026368" cy="317217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36000" anchor="ctr" anchorCtr="0"/>
              <a:lstStyle/>
              <a:p>
                <a:pPr algn="ctr"/>
                <a:r>
                  <a:rPr lang="fr-BE" sz="800" b="1" smtClean="0">
                    <a:solidFill>
                      <a:schemeClr val="bg1">
                        <a:lumMod val="95000"/>
                      </a:schemeClr>
                    </a:solidFill>
                  </a:rPr>
                  <a:t>GOV</a:t>
                </a:r>
                <a:endParaRPr lang="fr-BE" sz="800" b="1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93" name="PROTECTED KLANT"/>
            <p:cNvGrpSpPr/>
            <p:nvPr/>
          </p:nvGrpSpPr>
          <p:grpSpPr>
            <a:xfrm>
              <a:off x="2319073" y="2156593"/>
              <a:ext cx="903782" cy="408311"/>
              <a:chOff x="797886" y="696915"/>
              <a:chExt cx="1346309" cy="598964"/>
            </a:xfrm>
          </p:grpSpPr>
          <p:sp>
            <p:nvSpPr>
              <p:cNvPr id="94" name="VPDC - C  FOD"/>
              <p:cNvSpPr/>
              <p:nvPr/>
            </p:nvSpPr>
            <p:spPr>
              <a:xfrm>
                <a:off x="797886" y="784048"/>
                <a:ext cx="1346309" cy="511831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anchor="b" anchorCtr="0"/>
              <a:lstStyle/>
              <a:p>
                <a:pPr algn="ctr"/>
                <a:r>
                  <a:rPr lang="fr-BE" sz="8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NETWORK</a:t>
                </a:r>
              </a:p>
            </p:txBody>
          </p:sp>
          <p:sp>
            <p:nvSpPr>
              <p:cNvPr id="95" name="VPDC - C  FOD"/>
              <p:cNvSpPr/>
              <p:nvPr/>
            </p:nvSpPr>
            <p:spPr>
              <a:xfrm>
                <a:off x="882737" y="696915"/>
                <a:ext cx="836973" cy="216025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36000" anchor="ctr" anchorCtr="0"/>
              <a:lstStyle/>
              <a:p>
                <a:pPr algn="ctr"/>
                <a:r>
                  <a:rPr lang="fr-BE" sz="800" b="1" smtClean="0">
                    <a:solidFill>
                      <a:schemeClr val="bg1">
                        <a:lumMod val="95000"/>
                      </a:schemeClr>
                    </a:solidFill>
                  </a:rPr>
                  <a:t>OTHERS</a:t>
                </a:r>
                <a:endParaRPr lang="fr-BE" sz="800" b="1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sp>
        <p:nvSpPr>
          <p:cNvPr id="98" name="TEXT &quot;Data Comm Stijgt&quot;"/>
          <p:cNvSpPr/>
          <p:nvPr/>
        </p:nvSpPr>
        <p:spPr>
          <a:xfrm>
            <a:off x="4644008" y="764704"/>
            <a:ext cx="4464496" cy="816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Data communicatie tussen verschillende partijen over internet neemt toe</a:t>
            </a:r>
          </a:p>
        </p:txBody>
      </p:sp>
      <p:sp>
        <p:nvSpPr>
          <p:cNvPr id="104" name="TEXT: individuele bescherming"/>
          <p:cNvSpPr/>
          <p:nvPr/>
        </p:nvSpPr>
        <p:spPr>
          <a:xfrm>
            <a:off x="4644007" y="2708920"/>
            <a:ext cx="4464497" cy="5217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600" smtClean="0">
                <a:solidFill>
                  <a:schemeClr val="tx1"/>
                </a:solidFill>
              </a:rPr>
              <a:t>Overheidsinstellingen</a:t>
            </a:r>
            <a:r>
              <a:rPr lang="fr-BE" sz="1600" dirty="0" smtClean="0">
                <a:solidFill>
                  <a:schemeClr val="tx1"/>
                </a:solidFill>
              </a:rPr>
              <a:t> </a:t>
            </a:r>
            <a:r>
              <a:rPr lang="fr-BE" sz="1600" dirty="0" err="1" smtClean="0">
                <a:solidFill>
                  <a:schemeClr val="tx1"/>
                </a:solidFill>
              </a:rPr>
              <a:t>investeren</a:t>
            </a:r>
            <a:r>
              <a:rPr lang="fr-BE" sz="1600" dirty="0" smtClean="0">
                <a:solidFill>
                  <a:schemeClr val="tx1"/>
                </a:solidFill>
              </a:rPr>
              <a:t> in </a:t>
            </a:r>
            <a:r>
              <a:rPr lang="fr-BE" sz="1600" dirty="0" err="1" smtClean="0">
                <a:solidFill>
                  <a:schemeClr val="tx1"/>
                </a:solidFill>
              </a:rPr>
              <a:t>individuele</a:t>
            </a:r>
            <a:r>
              <a:rPr lang="fr-BE" sz="1600" dirty="0" smtClean="0">
                <a:solidFill>
                  <a:schemeClr val="tx1"/>
                </a:solidFill>
              </a:rPr>
              <a:t> </a:t>
            </a:r>
            <a:r>
              <a:rPr lang="fr-BE" sz="1600" dirty="0" err="1" smtClean="0">
                <a:solidFill>
                  <a:schemeClr val="tx1"/>
                </a:solidFill>
              </a:rPr>
              <a:t>bescherming</a:t>
            </a:r>
            <a:endParaRPr lang="fr-BE" sz="1600" dirty="0" smtClean="0">
              <a:solidFill>
                <a:schemeClr val="tx1"/>
              </a:solidFill>
            </a:endParaRPr>
          </a:p>
        </p:txBody>
      </p:sp>
      <p:sp>
        <p:nvSpPr>
          <p:cNvPr id="114" name="TEXT: Gemeenschappelijke Bescherming"/>
          <p:cNvSpPr/>
          <p:nvPr/>
        </p:nvSpPr>
        <p:spPr>
          <a:xfrm>
            <a:off x="4644006" y="4559697"/>
            <a:ext cx="4464497" cy="813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1600" dirty="0" err="1" smtClean="0">
                <a:solidFill>
                  <a:srgbClr val="0070C0"/>
                </a:solidFill>
              </a:rPr>
              <a:t>Een</a:t>
            </a:r>
            <a:r>
              <a:rPr lang="fr-BE" sz="1600" dirty="0" smtClean="0">
                <a:solidFill>
                  <a:srgbClr val="0070C0"/>
                </a:solidFill>
              </a:rPr>
              <a:t>  </a:t>
            </a:r>
            <a:r>
              <a:rPr lang="fr-BE" sz="1600" b="1" dirty="0" err="1" smtClean="0">
                <a:solidFill>
                  <a:srgbClr val="0070C0"/>
                </a:solidFill>
              </a:rPr>
              <a:t>gemeenschappelijke</a:t>
            </a:r>
            <a:r>
              <a:rPr lang="fr-BE" sz="1600" b="1" dirty="0" smtClean="0">
                <a:solidFill>
                  <a:srgbClr val="0070C0"/>
                </a:solidFill>
              </a:rPr>
              <a:t> </a:t>
            </a:r>
            <a:r>
              <a:rPr lang="fr-BE" sz="1600" b="1" dirty="0" err="1" smtClean="0">
                <a:solidFill>
                  <a:srgbClr val="0070C0"/>
                </a:solidFill>
              </a:rPr>
              <a:t>minimaal</a:t>
            </a:r>
            <a:r>
              <a:rPr lang="fr-BE" sz="1600" b="1" dirty="0" smtClean="0">
                <a:solidFill>
                  <a:srgbClr val="0070C0"/>
                </a:solidFill>
              </a:rPr>
              <a:t> </a:t>
            </a:r>
            <a:r>
              <a:rPr lang="fr-BE" sz="1600" b="1" dirty="0" err="1" smtClean="0">
                <a:solidFill>
                  <a:srgbClr val="0070C0"/>
                </a:solidFill>
              </a:rPr>
              <a:t>gegarandeerde</a:t>
            </a:r>
            <a:r>
              <a:rPr lang="fr-BE" sz="1600" b="1" dirty="0" smtClean="0">
                <a:solidFill>
                  <a:srgbClr val="0070C0"/>
                </a:solidFill>
              </a:rPr>
              <a:t> </a:t>
            </a:r>
            <a:r>
              <a:rPr lang="fr-BE" sz="1600" b="1" dirty="0" err="1" smtClean="0">
                <a:solidFill>
                  <a:srgbClr val="0070C0"/>
                </a:solidFill>
              </a:rPr>
              <a:t>bescherming</a:t>
            </a:r>
            <a:endParaRPr lang="fr-BE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6" name="Arrow 3"/>
          <p:cNvSpPr/>
          <p:nvPr/>
        </p:nvSpPr>
        <p:spPr>
          <a:xfrm>
            <a:off x="6444207" y="3356992"/>
            <a:ext cx="474406" cy="19401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27" name="ARROW 2"/>
          <p:cNvSpPr/>
          <p:nvPr/>
        </p:nvSpPr>
        <p:spPr>
          <a:xfrm>
            <a:off x="6436702" y="2420888"/>
            <a:ext cx="474406" cy="19235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29" name="Arrow 1"/>
          <p:cNvSpPr/>
          <p:nvPr/>
        </p:nvSpPr>
        <p:spPr>
          <a:xfrm>
            <a:off x="6436702" y="1556792"/>
            <a:ext cx="474406" cy="19235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31" name="TEXT Individuele &quot;Samen aankoop&quot;"/>
          <p:cNvSpPr/>
          <p:nvPr/>
        </p:nvSpPr>
        <p:spPr>
          <a:xfrm>
            <a:off x="4644006" y="5711825"/>
            <a:ext cx="4464497" cy="669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1600">
                <a:solidFill>
                  <a:srgbClr val="C00000"/>
                </a:solidFill>
              </a:rPr>
              <a:t>Aanvullende </a:t>
            </a:r>
            <a:r>
              <a:rPr lang="fr-BE" sz="1600" smtClean="0">
                <a:solidFill>
                  <a:srgbClr val="C00000"/>
                </a:solidFill>
              </a:rPr>
              <a:t>individuele </a:t>
            </a:r>
            <a:r>
              <a:rPr lang="fr-BE" sz="1600">
                <a:solidFill>
                  <a:srgbClr val="C00000"/>
                </a:solidFill>
              </a:rPr>
              <a:t>bescherming </a:t>
            </a:r>
            <a:r>
              <a:rPr lang="fr-BE" sz="1600" smtClean="0">
                <a:solidFill>
                  <a:srgbClr val="C00000"/>
                </a:solidFill>
              </a:rPr>
              <a:t>via </a:t>
            </a:r>
            <a:r>
              <a:rPr lang="fr-BE" sz="1600" b="1" smtClean="0">
                <a:solidFill>
                  <a:srgbClr val="C00000"/>
                </a:solidFill>
              </a:rPr>
              <a:t>gemeenschappelijke kadercontracten</a:t>
            </a:r>
            <a:endParaRPr lang="fr-BE" sz="1600" b="1">
              <a:solidFill>
                <a:srgbClr val="C00000"/>
              </a:solidFill>
            </a:endParaRPr>
          </a:p>
        </p:txBody>
      </p:sp>
      <p:sp>
        <p:nvSpPr>
          <p:cNvPr id="132" name="TEXT &quot;nood Aan&quot;"/>
          <p:cNvSpPr/>
          <p:nvPr/>
        </p:nvSpPr>
        <p:spPr>
          <a:xfrm>
            <a:off x="4644008" y="1556792"/>
            <a:ext cx="4464496" cy="766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BE" sz="160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BE" sz="160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fr-B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ood aan bescherming tegen bedreigingen vanaf internet</a:t>
            </a:r>
          </a:p>
        </p:txBody>
      </p:sp>
      <p:sp>
        <p:nvSpPr>
          <p:cNvPr id="8" name="Plus 7"/>
          <p:cNvSpPr/>
          <p:nvPr/>
        </p:nvSpPr>
        <p:spPr>
          <a:xfrm>
            <a:off x="6473859" y="5394647"/>
            <a:ext cx="402397" cy="338609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grpSp>
        <p:nvGrpSpPr>
          <p:cNvPr id="13" name="IAP Group"/>
          <p:cNvGrpSpPr/>
          <p:nvPr/>
        </p:nvGrpSpPr>
        <p:grpSpPr>
          <a:xfrm>
            <a:off x="3535431" y="3719430"/>
            <a:ext cx="685023" cy="2517882"/>
            <a:chOff x="3535431" y="3719430"/>
            <a:chExt cx="685023" cy="2517882"/>
          </a:xfrm>
        </p:grpSpPr>
        <p:sp>
          <p:nvSpPr>
            <p:cNvPr id="218" name="TEXT &quot;= IAP&quot;"/>
            <p:cNvSpPr/>
            <p:nvPr/>
          </p:nvSpPr>
          <p:spPr>
            <a:xfrm>
              <a:off x="3535431" y="4725144"/>
              <a:ext cx="676529" cy="4932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BE" sz="1600" b="1" smtClean="0">
                  <a:solidFill>
                    <a:schemeClr val="tx1">
                      <a:lumMod val="50000"/>
                      <a:lumOff val="50000"/>
                    </a:schemeClr>
                  </a:solidFill>
                  <a:sym typeface="Wingdings" panose="05000000000000000000" pitchFamily="2" charset="2"/>
                </a:rPr>
                <a:t>IAP</a:t>
              </a:r>
              <a:endParaRPr lang="fr-BE" sz="1600" b="1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Left Brace 11"/>
            <p:cNvSpPr/>
            <p:nvPr/>
          </p:nvSpPr>
          <p:spPr>
            <a:xfrm>
              <a:off x="4030719" y="3719430"/>
              <a:ext cx="189735" cy="2517882"/>
            </a:xfrm>
            <a:prstGeom prst="leftBrace">
              <a:avLst>
                <a:gd name="adj1" fmla="val 61045"/>
                <a:gd name="adj2" fmla="val 50000"/>
              </a:avLst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7" name="TEXT: Connectiviteit"/>
          <p:cNvSpPr/>
          <p:nvPr/>
        </p:nvSpPr>
        <p:spPr>
          <a:xfrm>
            <a:off x="4644005" y="3632317"/>
            <a:ext cx="4464497" cy="804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1600" b="1" smtClean="0">
                <a:solidFill>
                  <a:srgbClr val="92D050"/>
                </a:solidFill>
              </a:rPr>
              <a:t>Connectiviteit </a:t>
            </a:r>
            <a:r>
              <a:rPr lang="fr-BE" sz="1600" smtClean="0">
                <a:solidFill>
                  <a:srgbClr val="92D050"/>
                </a:solidFill>
              </a:rPr>
              <a:t>naar het gemeenschappelijk beschermings « schild »</a:t>
            </a:r>
          </a:p>
        </p:txBody>
      </p:sp>
      <p:sp>
        <p:nvSpPr>
          <p:cNvPr id="78" name="Plus 77"/>
          <p:cNvSpPr/>
          <p:nvPr/>
        </p:nvSpPr>
        <p:spPr>
          <a:xfrm>
            <a:off x="6473859" y="4221088"/>
            <a:ext cx="402397" cy="338609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06" name="TEXT: Gemeenschappelijke Bescherming"/>
          <p:cNvSpPr/>
          <p:nvPr/>
        </p:nvSpPr>
        <p:spPr>
          <a:xfrm>
            <a:off x="4211959" y="4556522"/>
            <a:ext cx="432046" cy="813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1600" b="1" smtClean="0">
                <a:solidFill>
                  <a:srgbClr val="0070C0"/>
                </a:solidFill>
              </a:rPr>
              <a:t>B.</a:t>
            </a:r>
            <a:endParaRPr lang="fr-BE" sz="1600" b="1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7" name="TEXT Individuele &quot;Samen aankoop&quot;"/>
          <p:cNvSpPr/>
          <p:nvPr/>
        </p:nvSpPr>
        <p:spPr>
          <a:xfrm>
            <a:off x="4211958" y="5708650"/>
            <a:ext cx="432047" cy="669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1600" b="1" smtClean="0">
                <a:solidFill>
                  <a:srgbClr val="C00000"/>
                </a:solidFill>
              </a:rPr>
              <a:t>C.</a:t>
            </a:r>
            <a:endParaRPr lang="fr-BE" sz="1600" b="1">
              <a:solidFill>
                <a:srgbClr val="C00000"/>
              </a:solidFill>
            </a:endParaRPr>
          </a:p>
        </p:txBody>
      </p:sp>
      <p:sp>
        <p:nvSpPr>
          <p:cNvPr id="115" name="TEXT: Connectiviteit"/>
          <p:cNvSpPr/>
          <p:nvPr/>
        </p:nvSpPr>
        <p:spPr>
          <a:xfrm>
            <a:off x="4211957" y="3629142"/>
            <a:ext cx="432048" cy="804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1600" b="1" smtClean="0">
                <a:solidFill>
                  <a:srgbClr val="92D050"/>
                </a:solidFill>
              </a:rPr>
              <a:t>A.</a:t>
            </a:r>
            <a:endParaRPr lang="fr-BE" sz="1600" smtClean="0">
              <a:solidFill>
                <a:srgbClr val="92D050"/>
              </a:solidFill>
            </a:endParaRPr>
          </a:p>
        </p:txBody>
      </p:sp>
      <p:grpSp>
        <p:nvGrpSpPr>
          <p:cNvPr id="14" name="Connectivity to Central"/>
          <p:cNvGrpSpPr/>
          <p:nvPr/>
        </p:nvGrpSpPr>
        <p:grpSpPr>
          <a:xfrm>
            <a:off x="805274" y="2950328"/>
            <a:ext cx="2579491" cy="1652066"/>
            <a:chOff x="805274" y="2950328"/>
            <a:chExt cx="2579491" cy="1652066"/>
          </a:xfrm>
        </p:grpSpPr>
        <p:sp>
          <p:nvSpPr>
            <p:cNvPr id="130" name="VPDC - C  FOD"/>
            <p:cNvSpPr/>
            <p:nvPr/>
          </p:nvSpPr>
          <p:spPr>
            <a:xfrm rot="690229">
              <a:off x="2223071" y="2950328"/>
              <a:ext cx="1161694" cy="975166"/>
            </a:xfrm>
            <a:custGeom>
              <a:avLst/>
              <a:gdLst>
                <a:gd name="connsiteX0" fmla="*/ 0 w 1800225"/>
                <a:gd name="connsiteY0" fmla="*/ 300044 h 3384450"/>
                <a:gd name="connsiteX1" fmla="*/ 300044 w 1800225"/>
                <a:gd name="connsiteY1" fmla="*/ 0 h 3384450"/>
                <a:gd name="connsiteX2" fmla="*/ 1500181 w 1800225"/>
                <a:gd name="connsiteY2" fmla="*/ 0 h 3384450"/>
                <a:gd name="connsiteX3" fmla="*/ 1800225 w 1800225"/>
                <a:gd name="connsiteY3" fmla="*/ 300044 h 3384450"/>
                <a:gd name="connsiteX4" fmla="*/ 1800225 w 1800225"/>
                <a:gd name="connsiteY4" fmla="*/ 3084406 h 3384450"/>
                <a:gd name="connsiteX5" fmla="*/ 1500181 w 1800225"/>
                <a:gd name="connsiteY5" fmla="*/ 3384450 h 3384450"/>
                <a:gd name="connsiteX6" fmla="*/ 300044 w 1800225"/>
                <a:gd name="connsiteY6" fmla="*/ 3384450 h 3384450"/>
                <a:gd name="connsiteX7" fmla="*/ 0 w 1800225"/>
                <a:gd name="connsiteY7" fmla="*/ 3084406 h 3384450"/>
                <a:gd name="connsiteX8" fmla="*/ 0 w 1800225"/>
                <a:gd name="connsiteY8" fmla="*/ 300044 h 3384450"/>
                <a:gd name="connsiteX0" fmla="*/ 0 w 1800225"/>
                <a:gd name="connsiteY0" fmla="*/ 301632 h 3386038"/>
                <a:gd name="connsiteX1" fmla="*/ 300044 w 1800225"/>
                <a:gd name="connsiteY1" fmla="*/ 1588 h 3386038"/>
                <a:gd name="connsiteX2" fmla="*/ 592137 w 1800225"/>
                <a:gd name="connsiteY2" fmla="*/ 0 h 3386038"/>
                <a:gd name="connsiteX3" fmla="*/ 1500181 w 1800225"/>
                <a:gd name="connsiteY3" fmla="*/ 1588 h 3386038"/>
                <a:gd name="connsiteX4" fmla="*/ 1800225 w 1800225"/>
                <a:gd name="connsiteY4" fmla="*/ 301632 h 3386038"/>
                <a:gd name="connsiteX5" fmla="*/ 1800225 w 1800225"/>
                <a:gd name="connsiteY5" fmla="*/ 3085994 h 3386038"/>
                <a:gd name="connsiteX6" fmla="*/ 1500181 w 1800225"/>
                <a:gd name="connsiteY6" fmla="*/ 3386038 h 3386038"/>
                <a:gd name="connsiteX7" fmla="*/ 300044 w 1800225"/>
                <a:gd name="connsiteY7" fmla="*/ 3386038 h 3386038"/>
                <a:gd name="connsiteX8" fmla="*/ 0 w 1800225"/>
                <a:gd name="connsiteY8" fmla="*/ 3085994 h 3386038"/>
                <a:gd name="connsiteX9" fmla="*/ 0 w 1800225"/>
                <a:gd name="connsiteY9" fmla="*/ 301632 h 3386038"/>
                <a:gd name="connsiteX0" fmla="*/ 0 w 1800225"/>
                <a:gd name="connsiteY0" fmla="*/ 301632 h 3386038"/>
                <a:gd name="connsiteX1" fmla="*/ 300044 w 1800225"/>
                <a:gd name="connsiteY1" fmla="*/ 1588 h 3386038"/>
                <a:gd name="connsiteX2" fmla="*/ 592137 w 1800225"/>
                <a:gd name="connsiteY2" fmla="*/ 0 h 3386038"/>
                <a:gd name="connsiteX3" fmla="*/ 833437 w 1800225"/>
                <a:gd name="connsiteY3" fmla="*/ 0 h 3386038"/>
                <a:gd name="connsiteX4" fmla="*/ 1500181 w 1800225"/>
                <a:gd name="connsiteY4" fmla="*/ 1588 h 3386038"/>
                <a:gd name="connsiteX5" fmla="*/ 1800225 w 1800225"/>
                <a:gd name="connsiteY5" fmla="*/ 301632 h 3386038"/>
                <a:gd name="connsiteX6" fmla="*/ 1800225 w 1800225"/>
                <a:gd name="connsiteY6" fmla="*/ 3085994 h 3386038"/>
                <a:gd name="connsiteX7" fmla="*/ 1500181 w 1800225"/>
                <a:gd name="connsiteY7" fmla="*/ 3386038 h 3386038"/>
                <a:gd name="connsiteX8" fmla="*/ 300044 w 1800225"/>
                <a:gd name="connsiteY8" fmla="*/ 3386038 h 3386038"/>
                <a:gd name="connsiteX9" fmla="*/ 0 w 1800225"/>
                <a:gd name="connsiteY9" fmla="*/ 3085994 h 3386038"/>
                <a:gd name="connsiteX10" fmla="*/ 0 w 1800225"/>
                <a:gd name="connsiteY10" fmla="*/ 301632 h 3386038"/>
                <a:gd name="connsiteX0" fmla="*/ 0 w 1800225"/>
                <a:gd name="connsiteY0" fmla="*/ 304807 h 3389213"/>
                <a:gd name="connsiteX1" fmla="*/ 300044 w 1800225"/>
                <a:gd name="connsiteY1" fmla="*/ 4763 h 3389213"/>
                <a:gd name="connsiteX2" fmla="*/ 592137 w 1800225"/>
                <a:gd name="connsiteY2" fmla="*/ 3175 h 3389213"/>
                <a:gd name="connsiteX3" fmla="*/ 833437 w 1800225"/>
                <a:gd name="connsiteY3" fmla="*/ 3175 h 3389213"/>
                <a:gd name="connsiteX4" fmla="*/ 1071562 w 1800225"/>
                <a:gd name="connsiteY4" fmla="*/ 0 h 3389213"/>
                <a:gd name="connsiteX5" fmla="*/ 1500181 w 1800225"/>
                <a:gd name="connsiteY5" fmla="*/ 4763 h 3389213"/>
                <a:gd name="connsiteX6" fmla="*/ 1800225 w 1800225"/>
                <a:gd name="connsiteY6" fmla="*/ 304807 h 3389213"/>
                <a:gd name="connsiteX7" fmla="*/ 1800225 w 1800225"/>
                <a:gd name="connsiteY7" fmla="*/ 3089169 h 3389213"/>
                <a:gd name="connsiteX8" fmla="*/ 1500181 w 1800225"/>
                <a:gd name="connsiteY8" fmla="*/ 3389213 h 3389213"/>
                <a:gd name="connsiteX9" fmla="*/ 300044 w 1800225"/>
                <a:gd name="connsiteY9" fmla="*/ 3389213 h 3389213"/>
                <a:gd name="connsiteX10" fmla="*/ 0 w 1800225"/>
                <a:gd name="connsiteY10" fmla="*/ 3089169 h 3389213"/>
                <a:gd name="connsiteX11" fmla="*/ 0 w 1800225"/>
                <a:gd name="connsiteY11" fmla="*/ 304807 h 3389213"/>
                <a:gd name="connsiteX0" fmla="*/ 0 w 1800225"/>
                <a:gd name="connsiteY0" fmla="*/ 304807 h 3389213"/>
                <a:gd name="connsiteX1" fmla="*/ 300044 w 1800225"/>
                <a:gd name="connsiteY1" fmla="*/ 4763 h 3389213"/>
                <a:gd name="connsiteX2" fmla="*/ 592137 w 1800225"/>
                <a:gd name="connsiteY2" fmla="*/ 3175 h 3389213"/>
                <a:gd name="connsiteX3" fmla="*/ 833437 w 1800225"/>
                <a:gd name="connsiteY3" fmla="*/ 3175 h 3389213"/>
                <a:gd name="connsiteX4" fmla="*/ 1071562 w 1800225"/>
                <a:gd name="connsiteY4" fmla="*/ 0 h 3389213"/>
                <a:gd name="connsiteX5" fmla="*/ 1316037 w 1800225"/>
                <a:gd name="connsiteY5" fmla="*/ 3176 h 3389213"/>
                <a:gd name="connsiteX6" fmla="*/ 1500181 w 1800225"/>
                <a:gd name="connsiteY6" fmla="*/ 4763 h 3389213"/>
                <a:gd name="connsiteX7" fmla="*/ 1800225 w 1800225"/>
                <a:gd name="connsiteY7" fmla="*/ 304807 h 3389213"/>
                <a:gd name="connsiteX8" fmla="*/ 1800225 w 1800225"/>
                <a:gd name="connsiteY8" fmla="*/ 3089169 h 3389213"/>
                <a:gd name="connsiteX9" fmla="*/ 1500181 w 1800225"/>
                <a:gd name="connsiteY9" fmla="*/ 3389213 h 3389213"/>
                <a:gd name="connsiteX10" fmla="*/ 300044 w 1800225"/>
                <a:gd name="connsiteY10" fmla="*/ 3389213 h 3389213"/>
                <a:gd name="connsiteX11" fmla="*/ 0 w 1800225"/>
                <a:gd name="connsiteY11" fmla="*/ 3089169 h 3389213"/>
                <a:gd name="connsiteX12" fmla="*/ 0 w 1800225"/>
                <a:gd name="connsiteY12" fmla="*/ 304807 h 3389213"/>
                <a:gd name="connsiteX0" fmla="*/ 0 w 1800225"/>
                <a:gd name="connsiteY0" fmla="*/ 304807 h 3389213"/>
                <a:gd name="connsiteX1" fmla="*/ 300044 w 1800225"/>
                <a:gd name="connsiteY1" fmla="*/ 4763 h 3389213"/>
                <a:gd name="connsiteX2" fmla="*/ 592137 w 1800225"/>
                <a:gd name="connsiteY2" fmla="*/ 3175 h 3389213"/>
                <a:gd name="connsiteX3" fmla="*/ 833437 w 1800225"/>
                <a:gd name="connsiteY3" fmla="*/ 3175 h 3389213"/>
                <a:gd name="connsiteX4" fmla="*/ 1071562 w 1800225"/>
                <a:gd name="connsiteY4" fmla="*/ 0 h 3389213"/>
                <a:gd name="connsiteX5" fmla="*/ 1316037 w 1800225"/>
                <a:gd name="connsiteY5" fmla="*/ 3176 h 3389213"/>
                <a:gd name="connsiteX6" fmla="*/ 1500181 w 1800225"/>
                <a:gd name="connsiteY6" fmla="*/ 4763 h 3389213"/>
                <a:gd name="connsiteX7" fmla="*/ 1800225 w 1800225"/>
                <a:gd name="connsiteY7" fmla="*/ 304807 h 3389213"/>
                <a:gd name="connsiteX8" fmla="*/ 1798637 w 1800225"/>
                <a:gd name="connsiteY8" fmla="*/ 2600326 h 3389213"/>
                <a:gd name="connsiteX9" fmla="*/ 1800225 w 1800225"/>
                <a:gd name="connsiteY9" fmla="*/ 3089169 h 3389213"/>
                <a:gd name="connsiteX10" fmla="*/ 1500181 w 1800225"/>
                <a:gd name="connsiteY10" fmla="*/ 3389213 h 3389213"/>
                <a:gd name="connsiteX11" fmla="*/ 300044 w 1800225"/>
                <a:gd name="connsiteY11" fmla="*/ 3389213 h 3389213"/>
                <a:gd name="connsiteX12" fmla="*/ 0 w 1800225"/>
                <a:gd name="connsiteY12" fmla="*/ 3089169 h 3389213"/>
                <a:gd name="connsiteX13" fmla="*/ 0 w 1800225"/>
                <a:gd name="connsiteY13" fmla="*/ 304807 h 3389213"/>
                <a:gd name="connsiteX0" fmla="*/ 0 w 1820499"/>
                <a:gd name="connsiteY0" fmla="*/ 304807 h 3389213"/>
                <a:gd name="connsiteX1" fmla="*/ 300044 w 1820499"/>
                <a:gd name="connsiteY1" fmla="*/ 4763 h 3389213"/>
                <a:gd name="connsiteX2" fmla="*/ 592137 w 1820499"/>
                <a:gd name="connsiteY2" fmla="*/ 3175 h 3389213"/>
                <a:gd name="connsiteX3" fmla="*/ 833437 w 1820499"/>
                <a:gd name="connsiteY3" fmla="*/ 3175 h 3389213"/>
                <a:gd name="connsiteX4" fmla="*/ 1071562 w 1820499"/>
                <a:gd name="connsiteY4" fmla="*/ 0 h 3389213"/>
                <a:gd name="connsiteX5" fmla="*/ 1316037 w 1820499"/>
                <a:gd name="connsiteY5" fmla="*/ 3176 h 3389213"/>
                <a:gd name="connsiteX6" fmla="*/ 1500181 w 1820499"/>
                <a:gd name="connsiteY6" fmla="*/ 4763 h 3389213"/>
                <a:gd name="connsiteX7" fmla="*/ 1800225 w 1820499"/>
                <a:gd name="connsiteY7" fmla="*/ 304807 h 3389213"/>
                <a:gd name="connsiteX8" fmla="*/ 1793875 w 1820499"/>
                <a:gd name="connsiteY8" fmla="*/ 1663701 h 3389213"/>
                <a:gd name="connsiteX9" fmla="*/ 1798637 w 1820499"/>
                <a:gd name="connsiteY9" fmla="*/ 2600326 h 3389213"/>
                <a:gd name="connsiteX10" fmla="*/ 1800225 w 1820499"/>
                <a:gd name="connsiteY10" fmla="*/ 3089169 h 3389213"/>
                <a:gd name="connsiteX11" fmla="*/ 1500181 w 1820499"/>
                <a:gd name="connsiteY11" fmla="*/ 3389213 h 3389213"/>
                <a:gd name="connsiteX12" fmla="*/ 300044 w 1820499"/>
                <a:gd name="connsiteY12" fmla="*/ 3389213 h 3389213"/>
                <a:gd name="connsiteX13" fmla="*/ 0 w 1820499"/>
                <a:gd name="connsiteY13" fmla="*/ 3089169 h 3389213"/>
                <a:gd name="connsiteX14" fmla="*/ 0 w 1820499"/>
                <a:gd name="connsiteY14" fmla="*/ 304807 h 3389213"/>
                <a:gd name="connsiteX0" fmla="*/ 0 w 1800383"/>
                <a:gd name="connsiteY0" fmla="*/ 304807 h 3389213"/>
                <a:gd name="connsiteX1" fmla="*/ 300044 w 1800383"/>
                <a:gd name="connsiteY1" fmla="*/ 4763 h 3389213"/>
                <a:gd name="connsiteX2" fmla="*/ 592137 w 1800383"/>
                <a:gd name="connsiteY2" fmla="*/ 3175 h 3389213"/>
                <a:gd name="connsiteX3" fmla="*/ 833437 w 1800383"/>
                <a:gd name="connsiteY3" fmla="*/ 3175 h 3389213"/>
                <a:gd name="connsiteX4" fmla="*/ 1071562 w 1800383"/>
                <a:gd name="connsiteY4" fmla="*/ 0 h 3389213"/>
                <a:gd name="connsiteX5" fmla="*/ 1316037 w 1800383"/>
                <a:gd name="connsiteY5" fmla="*/ 3176 h 3389213"/>
                <a:gd name="connsiteX6" fmla="*/ 1500181 w 1800383"/>
                <a:gd name="connsiteY6" fmla="*/ 4763 h 3389213"/>
                <a:gd name="connsiteX7" fmla="*/ 1800225 w 1800383"/>
                <a:gd name="connsiteY7" fmla="*/ 304807 h 3389213"/>
                <a:gd name="connsiteX8" fmla="*/ 1793875 w 1800383"/>
                <a:gd name="connsiteY8" fmla="*/ 1663701 h 3389213"/>
                <a:gd name="connsiteX9" fmla="*/ 1798637 w 1800383"/>
                <a:gd name="connsiteY9" fmla="*/ 2600326 h 3389213"/>
                <a:gd name="connsiteX10" fmla="*/ 1800225 w 1800383"/>
                <a:gd name="connsiteY10" fmla="*/ 3089169 h 3389213"/>
                <a:gd name="connsiteX11" fmla="*/ 1500181 w 1800383"/>
                <a:gd name="connsiteY11" fmla="*/ 3389213 h 3389213"/>
                <a:gd name="connsiteX12" fmla="*/ 300044 w 1800383"/>
                <a:gd name="connsiteY12" fmla="*/ 3389213 h 3389213"/>
                <a:gd name="connsiteX13" fmla="*/ 0 w 1800383"/>
                <a:gd name="connsiteY13" fmla="*/ 3089169 h 3389213"/>
                <a:gd name="connsiteX14" fmla="*/ 0 w 1800383"/>
                <a:gd name="connsiteY14" fmla="*/ 304807 h 3389213"/>
                <a:gd name="connsiteX0" fmla="*/ 6350 w 1806733"/>
                <a:gd name="connsiteY0" fmla="*/ 304807 h 3389213"/>
                <a:gd name="connsiteX1" fmla="*/ 306394 w 1806733"/>
                <a:gd name="connsiteY1" fmla="*/ 4763 h 3389213"/>
                <a:gd name="connsiteX2" fmla="*/ 598487 w 1806733"/>
                <a:gd name="connsiteY2" fmla="*/ 3175 h 3389213"/>
                <a:gd name="connsiteX3" fmla="*/ 839787 w 1806733"/>
                <a:gd name="connsiteY3" fmla="*/ 3175 h 3389213"/>
                <a:gd name="connsiteX4" fmla="*/ 1077912 w 1806733"/>
                <a:gd name="connsiteY4" fmla="*/ 0 h 3389213"/>
                <a:gd name="connsiteX5" fmla="*/ 1322387 w 1806733"/>
                <a:gd name="connsiteY5" fmla="*/ 3176 h 3389213"/>
                <a:gd name="connsiteX6" fmla="*/ 1506531 w 1806733"/>
                <a:gd name="connsiteY6" fmla="*/ 4763 h 3389213"/>
                <a:gd name="connsiteX7" fmla="*/ 1806575 w 1806733"/>
                <a:gd name="connsiteY7" fmla="*/ 304807 h 3389213"/>
                <a:gd name="connsiteX8" fmla="*/ 1800225 w 1806733"/>
                <a:gd name="connsiteY8" fmla="*/ 1663701 h 3389213"/>
                <a:gd name="connsiteX9" fmla="*/ 1804987 w 1806733"/>
                <a:gd name="connsiteY9" fmla="*/ 2600326 h 3389213"/>
                <a:gd name="connsiteX10" fmla="*/ 1806575 w 1806733"/>
                <a:gd name="connsiteY10" fmla="*/ 3089169 h 3389213"/>
                <a:gd name="connsiteX11" fmla="*/ 1506531 w 1806733"/>
                <a:gd name="connsiteY11" fmla="*/ 3389213 h 3389213"/>
                <a:gd name="connsiteX12" fmla="*/ 306394 w 1806733"/>
                <a:gd name="connsiteY12" fmla="*/ 3389213 h 3389213"/>
                <a:gd name="connsiteX13" fmla="*/ 6350 w 1806733"/>
                <a:gd name="connsiteY13" fmla="*/ 3089169 h 3389213"/>
                <a:gd name="connsiteX14" fmla="*/ 0 w 1806733"/>
                <a:gd name="connsiteY14" fmla="*/ 2459039 h 3389213"/>
                <a:gd name="connsiteX15" fmla="*/ 6350 w 1806733"/>
                <a:gd name="connsiteY15" fmla="*/ 304807 h 3389213"/>
                <a:gd name="connsiteX0" fmla="*/ 9785 w 1810168"/>
                <a:gd name="connsiteY0" fmla="*/ 304807 h 3389213"/>
                <a:gd name="connsiteX1" fmla="*/ 309829 w 1810168"/>
                <a:gd name="connsiteY1" fmla="*/ 4763 h 3389213"/>
                <a:gd name="connsiteX2" fmla="*/ 601922 w 1810168"/>
                <a:gd name="connsiteY2" fmla="*/ 3175 h 3389213"/>
                <a:gd name="connsiteX3" fmla="*/ 843222 w 1810168"/>
                <a:gd name="connsiteY3" fmla="*/ 3175 h 3389213"/>
                <a:gd name="connsiteX4" fmla="*/ 1081347 w 1810168"/>
                <a:gd name="connsiteY4" fmla="*/ 0 h 3389213"/>
                <a:gd name="connsiteX5" fmla="*/ 1325822 w 1810168"/>
                <a:gd name="connsiteY5" fmla="*/ 3176 h 3389213"/>
                <a:gd name="connsiteX6" fmla="*/ 1509966 w 1810168"/>
                <a:gd name="connsiteY6" fmla="*/ 4763 h 3389213"/>
                <a:gd name="connsiteX7" fmla="*/ 1810010 w 1810168"/>
                <a:gd name="connsiteY7" fmla="*/ 304807 h 3389213"/>
                <a:gd name="connsiteX8" fmla="*/ 1803660 w 1810168"/>
                <a:gd name="connsiteY8" fmla="*/ 1663701 h 3389213"/>
                <a:gd name="connsiteX9" fmla="*/ 1808422 w 1810168"/>
                <a:gd name="connsiteY9" fmla="*/ 2600326 h 3389213"/>
                <a:gd name="connsiteX10" fmla="*/ 1810010 w 1810168"/>
                <a:gd name="connsiteY10" fmla="*/ 3089169 h 3389213"/>
                <a:gd name="connsiteX11" fmla="*/ 1509966 w 1810168"/>
                <a:gd name="connsiteY11" fmla="*/ 3389213 h 3389213"/>
                <a:gd name="connsiteX12" fmla="*/ 309829 w 1810168"/>
                <a:gd name="connsiteY12" fmla="*/ 3389213 h 3389213"/>
                <a:gd name="connsiteX13" fmla="*/ 9785 w 1810168"/>
                <a:gd name="connsiteY13" fmla="*/ 3089169 h 3389213"/>
                <a:gd name="connsiteX14" fmla="*/ 3435 w 1810168"/>
                <a:gd name="connsiteY14" fmla="*/ 2459039 h 3389213"/>
                <a:gd name="connsiteX15" fmla="*/ 9785 w 1810168"/>
                <a:gd name="connsiteY15" fmla="*/ 304807 h 3389213"/>
                <a:gd name="connsiteX0" fmla="*/ 6350 w 1806733"/>
                <a:gd name="connsiteY0" fmla="*/ 304807 h 3389213"/>
                <a:gd name="connsiteX1" fmla="*/ 306394 w 1806733"/>
                <a:gd name="connsiteY1" fmla="*/ 4763 h 3389213"/>
                <a:gd name="connsiteX2" fmla="*/ 598487 w 1806733"/>
                <a:gd name="connsiteY2" fmla="*/ 3175 h 3389213"/>
                <a:gd name="connsiteX3" fmla="*/ 839787 w 1806733"/>
                <a:gd name="connsiteY3" fmla="*/ 3175 h 3389213"/>
                <a:gd name="connsiteX4" fmla="*/ 1077912 w 1806733"/>
                <a:gd name="connsiteY4" fmla="*/ 0 h 3389213"/>
                <a:gd name="connsiteX5" fmla="*/ 1322387 w 1806733"/>
                <a:gd name="connsiteY5" fmla="*/ 3176 h 3389213"/>
                <a:gd name="connsiteX6" fmla="*/ 1506531 w 1806733"/>
                <a:gd name="connsiteY6" fmla="*/ 4763 h 3389213"/>
                <a:gd name="connsiteX7" fmla="*/ 1806575 w 1806733"/>
                <a:gd name="connsiteY7" fmla="*/ 304807 h 3389213"/>
                <a:gd name="connsiteX8" fmla="*/ 1800225 w 1806733"/>
                <a:gd name="connsiteY8" fmla="*/ 1663701 h 3389213"/>
                <a:gd name="connsiteX9" fmla="*/ 1804987 w 1806733"/>
                <a:gd name="connsiteY9" fmla="*/ 2600326 h 3389213"/>
                <a:gd name="connsiteX10" fmla="*/ 1806575 w 1806733"/>
                <a:gd name="connsiteY10" fmla="*/ 3089169 h 3389213"/>
                <a:gd name="connsiteX11" fmla="*/ 1506531 w 1806733"/>
                <a:gd name="connsiteY11" fmla="*/ 3389213 h 3389213"/>
                <a:gd name="connsiteX12" fmla="*/ 306394 w 1806733"/>
                <a:gd name="connsiteY12" fmla="*/ 3389213 h 3389213"/>
                <a:gd name="connsiteX13" fmla="*/ 6350 w 1806733"/>
                <a:gd name="connsiteY13" fmla="*/ 3089169 h 3389213"/>
                <a:gd name="connsiteX14" fmla="*/ 0 w 1806733"/>
                <a:gd name="connsiteY14" fmla="*/ 2459039 h 3389213"/>
                <a:gd name="connsiteX15" fmla="*/ 6350 w 1806733"/>
                <a:gd name="connsiteY15" fmla="*/ 304807 h 3389213"/>
                <a:gd name="connsiteX0" fmla="*/ 6350 w 1806733"/>
                <a:gd name="connsiteY0" fmla="*/ 304807 h 3389213"/>
                <a:gd name="connsiteX1" fmla="*/ 306394 w 1806733"/>
                <a:gd name="connsiteY1" fmla="*/ 4763 h 3389213"/>
                <a:gd name="connsiteX2" fmla="*/ 598487 w 1806733"/>
                <a:gd name="connsiteY2" fmla="*/ 3175 h 3389213"/>
                <a:gd name="connsiteX3" fmla="*/ 839787 w 1806733"/>
                <a:gd name="connsiteY3" fmla="*/ 3175 h 3389213"/>
                <a:gd name="connsiteX4" fmla="*/ 1077912 w 1806733"/>
                <a:gd name="connsiteY4" fmla="*/ 0 h 3389213"/>
                <a:gd name="connsiteX5" fmla="*/ 1322387 w 1806733"/>
                <a:gd name="connsiteY5" fmla="*/ 3176 h 3389213"/>
                <a:gd name="connsiteX6" fmla="*/ 1506531 w 1806733"/>
                <a:gd name="connsiteY6" fmla="*/ 4763 h 3389213"/>
                <a:gd name="connsiteX7" fmla="*/ 1806575 w 1806733"/>
                <a:gd name="connsiteY7" fmla="*/ 304807 h 3389213"/>
                <a:gd name="connsiteX8" fmla="*/ 1800225 w 1806733"/>
                <a:gd name="connsiteY8" fmla="*/ 1663701 h 3389213"/>
                <a:gd name="connsiteX9" fmla="*/ 1804987 w 1806733"/>
                <a:gd name="connsiteY9" fmla="*/ 2600326 h 3389213"/>
                <a:gd name="connsiteX10" fmla="*/ 1806575 w 1806733"/>
                <a:gd name="connsiteY10" fmla="*/ 3089169 h 3389213"/>
                <a:gd name="connsiteX11" fmla="*/ 1506531 w 1806733"/>
                <a:gd name="connsiteY11" fmla="*/ 3389213 h 3389213"/>
                <a:gd name="connsiteX12" fmla="*/ 306394 w 1806733"/>
                <a:gd name="connsiteY12" fmla="*/ 3389213 h 3389213"/>
                <a:gd name="connsiteX13" fmla="*/ 6350 w 1806733"/>
                <a:gd name="connsiteY13" fmla="*/ 3089169 h 3389213"/>
                <a:gd name="connsiteX14" fmla="*/ 0 w 1806733"/>
                <a:gd name="connsiteY14" fmla="*/ 2459039 h 3389213"/>
                <a:gd name="connsiteX15" fmla="*/ 6350 w 1806733"/>
                <a:gd name="connsiteY15" fmla="*/ 304807 h 3389213"/>
                <a:gd name="connsiteX0" fmla="*/ 22521 w 1822904"/>
                <a:gd name="connsiteY0" fmla="*/ 304807 h 3389213"/>
                <a:gd name="connsiteX1" fmla="*/ 322565 w 1822904"/>
                <a:gd name="connsiteY1" fmla="*/ 4763 h 3389213"/>
                <a:gd name="connsiteX2" fmla="*/ 614658 w 1822904"/>
                <a:gd name="connsiteY2" fmla="*/ 3175 h 3389213"/>
                <a:gd name="connsiteX3" fmla="*/ 855958 w 1822904"/>
                <a:gd name="connsiteY3" fmla="*/ 3175 h 3389213"/>
                <a:gd name="connsiteX4" fmla="*/ 1094083 w 1822904"/>
                <a:gd name="connsiteY4" fmla="*/ 0 h 3389213"/>
                <a:gd name="connsiteX5" fmla="*/ 1338558 w 1822904"/>
                <a:gd name="connsiteY5" fmla="*/ 3176 h 3389213"/>
                <a:gd name="connsiteX6" fmla="*/ 1522702 w 1822904"/>
                <a:gd name="connsiteY6" fmla="*/ 4763 h 3389213"/>
                <a:gd name="connsiteX7" fmla="*/ 1822746 w 1822904"/>
                <a:gd name="connsiteY7" fmla="*/ 304807 h 3389213"/>
                <a:gd name="connsiteX8" fmla="*/ 1816396 w 1822904"/>
                <a:gd name="connsiteY8" fmla="*/ 1663701 h 3389213"/>
                <a:gd name="connsiteX9" fmla="*/ 1821158 w 1822904"/>
                <a:gd name="connsiteY9" fmla="*/ 2600326 h 3389213"/>
                <a:gd name="connsiteX10" fmla="*/ 1822746 w 1822904"/>
                <a:gd name="connsiteY10" fmla="*/ 3089169 h 3389213"/>
                <a:gd name="connsiteX11" fmla="*/ 1522702 w 1822904"/>
                <a:gd name="connsiteY11" fmla="*/ 3389213 h 3389213"/>
                <a:gd name="connsiteX12" fmla="*/ 322565 w 1822904"/>
                <a:gd name="connsiteY12" fmla="*/ 3389213 h 3389213"/>
                <a:gd name="connsiteX13" fmla="*/ 22521 w 1822904"/>
                <a:gd name="connsiteY13" fmla="*/ 3089169 h 3389213"/>
                <a:gd name="connsiteX14" fmla="*/ 16171 w 1822904"/>
                <a:gd name="connsiteY14" fmla="*/ 2459039 h 3389213"/>
                <a:gd name="connsiteX15" fmla="*/ 20933 w 1822904"/>
                <a:gd name="connsiteY15" fmla="*/ 1025526 h 3389213"/>
                <a:gd name="connsiteX16" fmla="*/ 22521 w 1822904"/>
                <a:gd name="connsiteY16" fmla="*/ 304807 h 3389213"/>
                <a:gd name="connsiteX0" fmla="*/ 6363 w 1806746"/>
                <a:gd name="connsiteY0" fmla="*/ 304807 h 3389213"/>
                <a:gd name="connsiteX1" fmla="*/ 306407 w 1806746"/>
                <a:gd name="connsiteY1" fmla="*/ 4763 h 3389213"/>
                <a:gd name="connsiteX2" fmla="*/ 598500 w 1806746"/>
                <a:gd name="connsiteY2" fmla="*/ 3175 h 3389213"/>
                <a:gd name="connsiteX3" fmla="*/ 839800 w 1806746"/>
                <a:gd name="connsiteY3" fmla="*/ 3175 h 3389213"/>
                <a:gd name="connsiteX4" fmla="*/ 1077925 w 1806746"/>
                <a:gd name="connsiteY4" fmla="*/ 0 h 3389213"/>
                <a:gd name="connsiteX5" fmla="*/ 1322400 w 1806746"/>
                <a:gd name="connsiteY5" fmla="*/ 3176 h 3389213"/>
                <a:gd name="connsiteX6" fmla="*/ 1506544 w 1806746"/>
                <a:gd name="connsiteY6" fmla="*/ 4763 h 3389213"/>
                <a:gd name="connsiteX7" fmla="*/ 1806588 w 1806746"/>
                <a:gd name="connsiteY7" fmla="*/ 304807 h 3389213"/>
                <a:gd name="connsiteX8" fmla="*/ 1800238 w 1806746"/>
                <a:gd name="connsiteY8" fmla="*/ 1663701 h 3389213"/>
                <a:gd name="connsiteX9" fmla="*/ 1805000 w 1806746"/>
                <a:gd name="connsiteY9" fmla="*/ 2600326 h 3389213"/>
                <a:gd name="connsiteX10" fmla="*/ 1806588 w 1806746"/>
                <a:gd name="connsiteY10" fmla="*/ 3089169 h 3389213"/>
                <a:gd name="connsiteX11" fmla="*/ 1506544 w 1806746"/>
                <a:gd name="connsiteY11" fmla="*/ 3389213 h 3389213"/>
                <a:gd name="connsiteX12" fmla="*/ 306407 w 1806746"/>
                <a:gd name="connsiteY12" fmla="*/ 3389213 h 3389213"/>
                <a:gd name="connsiteX13" fmla="*/ 6363 w 1806746"/>
                <a:gd name="connsiteY13" fmla="*/ 3089169 h 3389213"/>
                <a:gd name="connsiteX14" fmla="*/ 13 w 1806746"/>
                <a:gd name="connsiteY14" fmla="*/ 2459039 h 3389213"/>
                <a:gd name="connsiteX15" fmla="*/ 4775 w 1806746"/>
                <a:gd name="connsiteY15" fmla="*/ 1025526 h 3389213"/>
                <a:gd name="connsiteX16" fmla="*/ 6363 w 1806746"/>
                <a:gd name="connsiteY16" fmla="*/ 304807 h 3389213"/>
                <a:gd name="connsiteX0" fmla="*/ 6363 w 1806746"/>
                <a:gd name="connsiteY0" fmla="*/ 304807 h 3389213"/>
                <a:gd name="connsiteX1" fmla="*/ 306407 w 1806746"/>
                <a:gd name="connsiteY1" fmla="*/ 4763 h 3389213"/>
                <a:gd name="connsiteX2" fmla="*/ 598500 w 1806746"/>
                <a:gd name="connsiteY2" fmla="*/ 3175 h 3389213"/>
                <a:gd name="connsiteX3" fmla="*/ 839800 w 1806746"/>
                <a:gd name="connsiteY3" fmla="*/ 3175 h 3389213"/>
                <a:gd name="connsiteX4" fmla="*/ 1077925 w 1806746"/>
                <a:gd name="connsiteY4" fmla="*/ 0 h 3389213"/>
                <a:gd name="connsiteX5" fmla="*/ 1322400 w 1806746"/>
                <a:gd name="connsiteY5" fmla="*/ 3176 h 3389213"/>
                <a:gd name="connsiteX6" fmla="*/ 1506544 w 1806746"/>
                <a:gd name="connsiteY6" fmla="*/ 4763 h 3389213"/>
                <a:gd name="connsiteX7" fmla="*/ 1806588 w 1806746"/>
                <a:gd name="connsiteY7" fmla="*/ 304807 h 3389213"/>
                <a:gd name="connsiteX8" fmla="*/ 1800238 w 1806746"/>
                <a:gd name="connsiteY8" fmla="*/ 1663701 h 3389213"/>
                <a:gd name="connsiteX9" fmla="*/ 1805000 w 1806746"/>
                <a:gd name="connsiteY9" fmla="*/ 2600326 h 3389213"/>
                <a:gd name="connsiteX10" fmla="*/ 1806588 w 1806746"/>
                <a:gd name="connsiteY10" fmla="*/ 3089169 h 3389213"/>
                <a:gd name="connsiteX11" fmla="*/ 1506544 w 1806746"/>
                <a:gd name="connsiteY11" fmla="*/ 3389213 h 3389213"/>
                <a:gd name="connsiteX12" fmla="*/ 542938 w 1806746"/>
                <a:gd name="connsiteY12" fmla="*/ 3387726 h 3389213"/>
                <a:gd name="connsiteX13" fmla="*/ 306407 w 1806746"/>
                <a:gd name="connsiteY13" fmla="*/ 3389213 h 3389213"/>
                <a:gd name="connsiteX14" fmla="*/ 6363 w 1806746"/>
                <a:gd name="connsiteY14" fmla="*/ 3089169 h 3389213"/>
                <a:gd name="connsiteX15" fmla="*/ 13 w 1806746"/>
                <a:gd name="connsiteY15" fmla="*/ 2459039 h 3389213"/>
                <a:gd name="connsiteX16" fmla="*/ 4775 w 1806746"/>
                <a:gd name="connsiteY16" fmla="*/ 1025526 h 3389213"/>
                <a:gd name="connsiteX17" fmla="*/ 6363 w 1806746"/>
                <a:gd name="connsiteY17" fmla="*/ 304807 h 3389213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6493"/>
                <a:gd name="connsiteX1" fmla="*/ 306407 w 1806746"/>
                <a:gd name="connsiteY1" fmla="*/ 4763 h 3396493"/>
                <a:gd name="connsiteX2" fmla="*/ 598500 w 1806746"/>
                <a:gd name="connsiteY2" fmla="*/ 3175 h 3396493"/>
                <a:gd name="connsiteX3" fmla="*/ 839800 w 1806746"/>
                <a:gd name="connsiteY3" fmla="*/ 3175 h 3396493"/>
                <a:gd name="connsiteX4" fmla="*/ 1077925 w 1806746"/>
                <a:gd name="connsiteY4" fmla="*/ 0 h 3396493"/>
                <a:gd name="connsiteX5" fmla="*/ 1322400 w 1806746"/>
                <a:gd name="connsiteY5" fmla="*/ 3176 h 3396493"/>
                <a:gd name="connsiteX6" fmla="*/ 1506544 w 1806746"/>
                <a:gd name="connsiteY6" fmla="*/ 4763 h 3396493"/>
                <a:gd name="connsiteX7" fmla="*/ 1806588 w 1806746"/>
                <a:gd name="connsiteY7" fmla="*/ 304807 h 3396493"/>
                <a:gd name="connsiteX8" fmla="*/ 1800238 w 1806746"/>
                <a:gd name="connsiteY8" fmla="*/ 1663701 h 3396493"/>
                <a:gd name="connsiteX9" fmla="*/ 1805000 w 1806746"/>
                <a:gd name="connsiteY9" fmla="*/ 2600326 h 3396493"/>
                <a:gd name="connsiteX10" fmla="*/ 1806588 w 1806746"/>
                <a:gd name="connsiteY10" fmla="*/ 3089169 h 3396493"/>
                <a:gd name="connsiteX11" fmla="*/ 1506544 w 1806746"/>
                <a:gd name="connsiteY11" fmla="*/ 3389213 h 3396493"/>
                <a:gd name="connsiteX12" fmla="*/ 542938 w 1806746"/>
                <a:gd name="connsiteY12" fmla="*/ 3394870 h 3396493"/>
                <a:gd name="connsiteX13" fmla="*/ 306407 w 1806746"/>
                <a:gd name="connsiteY13" fmla="*/ 3389213 h 3396493"/>
                <a:gd name="connsiteX14" fmla="*/ 6363 w 1806746"/>
                <a:gd name="connsiteY14" fmla="*/ 3089169 h 3396493"/>
                <a:gd name="connsiteX15" fmla="*/ 13 w 1806746"/>
                <a:gd name="connsiteY15" fmla="*/ 2459039 h 3396493"/>
                <a:gd name="connsiteX16" fmla="*/ 4775 w 1806746"/>
                <a:gd name="connsiteY16" fmla="*/ 1025526 h 3396493"/>
                <a:gd name="connsiteX17" fmla="*/ 6363 w 1806746"/>
                <a:gd name="connsiteY17" fmla="*/ 304807 h 3396493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714388 w 1806746"/>
                <a:gd name="connsiteY12" fmla="*/ 3392488 h 3394870"/>
                <a:gd name="connsiteX13" fmla="*/ 542938 w 1806746"/>
                <a:gd name="connsiteY13" fmla="*/ 3394870 h 3394870"/>
                <a:gd name="connsiteX14" fmla="*/ 306407 w 1806746"/>
                <a:gd name="connsiteY14" fmla="*/ 3389213 h 3394870"/>
                <a:gd name="connsiteX15" fmla="*/ 6363 w 1806746"/>
                <a:gd name="connsiteY15" fmla="*/ 3089169 h 3394870"/>
                <a:gd name="connsiteX16" fmla="*/ 13 w 1806746"/>
                <a:gd name="connsiteY16" fmla="*/ 2459039 h 3394870"/>
                <a:gd name="connsiteX17" fmla="*/ 4775 w 1806746"/>
                <a:gd name="connsiteY17" fmla="*/ 1025526 h 3394870"/>
                <a:gd name="connsiteX18" fmla="*/ 6363 w 1806746"/>
                <a:gd name="connsiteY18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1240644 w 1806746"/>
                <a:gd name="connsiteY12" fmla="*/ 3390106 h 3394870"/>
                <a:gd name="connsiteX13" fmla="*/ 714388 w 1806746"/>
                <a:gd name="connsiteY13" fmla="*/ 3392488 h 3394870"/>
                <a:gd name="connsiteX14" fmla="*/ 542938 w 1806746"/>
                <a:gd name="connsiteY14" fmla="*/ 3394870 h 3394870"/>
                <a:gd name="connsiteX15" fmla="*/ 306407 w 1806746"/>
                <a:gd name="connsiteY15" fmla="*/ 3389213 h 3394870"/>
                <a:gd name="connsiteX16" fmla="*/ 6363 w 1806746"/>
                <a:gd name="connsiteY16" fmla="*/ 3089169 h 3394870"/>
                <a:gd name="connsiteX17" fmla="*/ 13 w 1806746"/>
                <a:gd name="connsiteY17" fmla="*/ 2459039 h 3394870"/>
                <a:gd name="connsiteX18" fmla="*/ 4775 w 1806746"/>
                <a:gd name="connsiteY18" fmla="*/ 1025526 h 3394870"/>
                <a:gd name="connsiteX19" fmla="*/ 6363 w 1806746"/>
                <a:gd name="connsiteY19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1240644 w 1806746"/>
                <a:gd name="connsiteY12" fmla="*/ 3390106 h 3394870"/>
                <a:gd name="connsiteX13" fmla="*/ 878694 w 1806746"/>
                <a:gd name="connsiteY13" fmla="*/ 3390106 h 3394870"/>
                <a:gd name="connsiteX14" fmla="*/ 714388 w 1806746"/>
                <a:gd name="connsiteY14" fmla="*/ 3392488 h 3394870"/>
                <a:gd name="connsiteX15" fmla="*/ 542938 w 1806746"/>
                <a:gd name="connsiteY15" fmla="*/ 3394870 h 3394870"/>
                <a:gd name="connsiteX16" fmla="*/ 306407 w 1806746"/>
                <a:gd name="connsiteY16" fmla="*/ 3389213 h 3394870"/>
                <a:gd name="connsiteX17" fmla="*/ 6363 w 1806746"/>
                <a:gd name="connsiteY17" fmla="*/ 3089169 h 3394870"/>
                <a:gd name="connsiteX18" fmla="*/ 13 w 1806746"/>
                <a:gd name="connsiteY18" fmla="*/ 2459039 h 3394870"/>
                <a:gd name="connsiteX19" fmla="*/ 4775 w 1806746"/>
                <a:gd name="connsiteY19" fmla="*/ 1025526 h 3394870"/>
                <a:gd name="connsiteX20" fmla="*/ 6363 w 1806746"/>
                <a:gd name="connsiteY20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101850 h 3394870"/>
                <a:gd name="connsiteX10" fmla="*/ 1805000 w 1806746"/>
                <a:gd name="connsiteY10" fmla="*/ 2600326 h 3394870"/>
                <a:gd name="connsiteX11" fmla="*/ 1806588 w 1806746"/>
                <a:gd name="connsiteY11" fmla="*/ 3089169 h 3394870"/>
                <a:gd name="connsiteX12" fmla="*/ 1506544 w 1806746"/>
                <a:gd name="connsiteY12" fmla="*/ 3389213 h 3394870"/>
                <a:gd name="connsiteX13" fmla="*/ 1240644 w 1806746"/>
                <a:gd name="connsiteY13" fmla="*/ 3390106 h 3394870"/>
                <a:gd name="connsiteX14" fmla="*/ 878694 w 1806746"/>
                <a:gd name="connsiteY14" fmla="*/ 3390106 h 3394870"/>
                <a:gd name="connsiteX15" fmla="*/ 714388 w 1806746"/>
                <a:gd name="connsiteY15" fmla="*/ 3392488 h 3394870"/>
                <a:gd name="connsiteX16" fmla="*/ 542938 w 1806746"/>
                <a:gd name="connsiteY16" fmla="*/ 3394870 h 3394870"/>
                <a:gd name="connsiteX17" fmla="*/ 306407 w 1806746"/>
                <a:gd name="connsiteY17" fmla="*/ 3389213 h 3394870"/>
                <a:gd name="connsiteX18" fmla="*/ 6363 w 1806746"/>
                <a:gd name="connsiteY18" fmla="*/ 3089169 h 3394870"/>
                <a:gd name="connsiteX19" fmla="*/ 13 w 1806746"/>
                <a:gd name="connsiteY19" fmla="*/ 2459039 h 3394870"/>
                <a:gd name="connsiteX20" fmla="*/ 4775 w 1806746"/>
                <a:gd name="connsiteY20" fmla="*/ 1025526 h 3394870"/>
                <a:gd name="connsiteX21" fmla="*/ 6363 w 1806746"/>
                <a:gd name="connsiteY21" fmla="*/ 304807 h 3394870"/>
                <a:gd name="connsiteX0" fmla="*/ 6363 w 1827019"/>
                <a:gd name="connsiteY0" fmla="*/ 304807 h 3394870"/>
                <a:gd name="connsiteX1" fmla="*/ 306407 w 1827019"/>
                <a:gd name="connsiteY1" fmla="*/ 4763 h 3394870"/>
                <a:gd name="connsiteX2" fmla="*/ 598500 w 1827019"/>
                <a:gd name="connsiteY2" fmla="*/ 3175 h 3394870"/>
                <a:gd name="connsiteX3" fmla="*/ 839800 w 1827019"/>
                <a:gd name="connsiteY3" fmla="*/ 3175 h 3394870"/>
                <a:gd name="connsiteX4" fmla="*/ 1077925 w 1827019"/>
                <a:gd name="connsiteY4" fmla="*/ 0 h 3394870"/>
                <a:gd name="connsiteX5" fmla="*/ 1322400 w 1827019"/>
                <a:gd name="connsiteY5" fmla="*/ 3176 h 3394870"/>
                <a:gd name="connsiteX6" fmla="*/ 1506544 w 1827019"/>
                <a:gd name="connsiteY6" fmla="*/ 4763 h 3394870"/>
                <a:gd name="connsiteX7" fmla="*/ 1806588 w 1827019"/>
                <a:gd name="connsiteY7" fmla="*/ 304807 h 3394870"/>
                <a:gd name="connsiteX8" fmla="*/ 1800238 w 1827019"/>
                <a:gd name="connsiteY8" fmla="*/ 1073150 h 3394870"/>
                <a:gd name="connsiteX9" fmla="*/ 1800238 w 1827019"/>
                <a:gd name="connsiteY9" fmla="*/ 1663701 h 3394870"/>
                <a:gd name="connsiteX10" fmla="*/ 1805000 w 1827019"/>
                <a:gd name="connsiteY10" fmla="*/ 2101850 h 3394870"/>
                <a:gd name="connsiteX11" fmla="*/ 1805000 w 1827019"/>
                <a:gd name="connsiteY11" fmla="*/ 2600326 h 3394870"/>
                <a:gd name="connsiteX12" fmla="*/ 1806588 w 1827019"/>
                <a:gd name="connsiteY12" fmla="*/ 3089169 h 3394870"/>
                <a:gd name="connsiteX13" fmla="*/ 1506544 w 1827019"/>
                <a:gd name="connsiteY13" fmla="*/ 3389213 h 3394870"/>
                <a:gd name="connsiteX14" fmla="*/ 1240644 w 1827019"/>
                <a:gd name="connsiteY14" fmla="*/ 3390106 h 3394870"/>
                <a:gd name="connsiteX15" fmla="*/ 878694 w 1827019"/>
                <a:gd name="connsiteY15" fmla="*/ 3390106 h 3394870"/>
                <a:gd name="connsiteX16" fmla="*/ 714388 w 1827019"/>
                <a:gd name="connsiteY16" fmla="*/ 3392488 h 3394870"/>
                <a:gd name="connsiteX17" fmla="*/ 542938 w 1827019"/>
                <a:gd name="connsiteY17" fmla="*/ 3394870 h 3394870"/>
                <a:gd name="connsiteX18" fmla="*/ 306407 w 1827019"/>
                <a:gd name="connsiteY18" fmla="*/ 3389213 h 3394870"/>
                <a:gd name="connsiteX19" fmla="*/ 6363 w 1827019"/>
                <a:gd name="connsiteY19" fmla="*/ 3089169 h 3394870"/>
                <a:gd name="connsiteX20" fmla="*/ 13 w 1827019"/>
                <a:gd name="connsiteY20" fmla="*/ 2459039 h 3394870"/>
                <a:gd name="connsiteX21" fmla="*/ 4775 w 1827019"/>
                <a:gd name="connsiteY21" fmla="*/ 1025526 h 3394870"/>
                <a:gd name="connsiteX22" fmla="*/ 6363 w 1827019"/>
                <a:gd name="connsiteY22" fmla="*/ 304807 h 3394870"/>
                <a:gd name="connsiteX0" fmla="*/ 6363 w 1806588"/>
                <a:gd name="connsiteY0" fmla="*/ 304807 h 3394870"/>
                <a:gd name="connsiteX1" fmla="*/ 306407 w 1806588"/>
                <a:gd name="connsiteY1" fmla="*/ 4763 h 3394870"/>
                <a:gd name="connsiteX2" fmla="*/ 598500 w 1806588"/>
                <a:gd name="connsiteY2" fmla="*/ 3175 h 3394870"/>
                <a:gd name="connsiteX3" fmla="*/ 839800 w 1806588"/>
                <a:gd name="connsiteY3" fmla="*/ 3175 h 3394870"/>
                <a:gd name="connsiteX4" fmla="*/ 1077925 w 1806588"/>
                <a:gd name="connsiteY4" fmla="*/ 0 h 3394870"/>
                <a:gd name="connsiteX5" fmla="*/ 1322400 w 1806588"/>
                <a:gd name="connsiteY5" fmla="*/ 3176 h 3394870"/>
                <a:gd name="connsiteX6" fmla="*/ 1506544 w 1806588"/>
                <a:gd name="connsiteY6" fmla="*/ 4763 h 3394870"/>
                <a:gd name="connsiteX7" fmla="*/ 1806588 w 1806588"/>
                <a:gd name="connsiteY7" fmla="*/ 304807 h 3394870"/>
                <a:gd name="connsiteX8" fmla="*/ 1800238 w 1806588"/>
                <a:gd name="connsiteY8" fmla="*/ 1073150 h 3394870"/>
                <a:gd name="connsiteX9" fmla="*/ 1800238 w 1806588"/>
                <a:gd name="connsiteY9" fmla="*/ 1663701 h 3394870"/>
                <a:gd name="connsiteX10" fmla="*/ 1805000 w 1806588"/>
                <a:gd name="connsiteY10" fmla="*/ 2101850 h 3394870"/>
                <a:gd name="connsiteX11" fmla="*/ 1805000 w 1806588"/>
                <a:gd name="connsiteY11" fmla="*/ 2600326 h 3394870"/>
                <a:gd name="connsiteX12" fmla="*/ 1806588 w 1806588"/>
                <a:gd name="connsiteY12" fmla="*/ 3089169 h 3394870"/>
                <a:gd name="connsiteX13" fmla="*/ 1506544 w 1806588"/>
                <a:gd name="connsiteY13" fmla="*/ 3389213 h 3394870"/>
                <a:gd name="connsiteX14" fmla="*/ 1240644 w 1806588"/>
                <a:gd name="connsiteY14" fmla="*/ 3390106 h 3394870"/>
                <a:gd name="connsiteX15" fmla="*/ 878694 w 1806588"/>
                <a:gd name="connsiteY15" fmla="*/ 3390106 h 3394870"/>
                <a:gd name="connsiteX16" fmla="*/ 714388 w 1806588"/>
                <a:gd name="connsiteY16" fmla="*/ 3392488 h 3394870"/>
                <a:gd name="connsiteX17" fmla="*/ 542938 w 1806588"/>
                <a:gd name="connsiteY17" fmla="*/ 3394870 h 3394870"/>
                <a:gd name="connsiteX18" fmla="*/ 306407 w 1806588"/>
                <a:gd name="connsiteY18" fmla="*/ 3389213 h 3394870"/>
                <a:gd name="connsiteX19" fmla="*/ 6363 w 1806588"/>
                <a:gd name="connsiteY19" fmla="*/ 3089169 h 3394870"/>
                <a:gd name="connsiteX20" fmla="*/ 13 w 1806588"/>
                <a:gd name="connsiteY20" fmla="*/ 2459039 h 3394870"/>
                <a:gd name="connsiteX21" fmla="*/ 4775 w 1806588"/>
                <a:gd name="connsiteY21" fmla="*/ 1025526 h 3394870"/>
                <a:gd name="connsiteX22" fmla="*/ 6363 w 1806588"/>
                <a:gd name="connsiteY22" fmla="*/ 304807 h 3394870"/>
                <a:gd name="connsiteX0" fmla="*/ 6362 w 1806587"/>
                <a:gd name="connsiteY0" fmla="*/ 304807 h 3394870"/>
                <a:gd name="connsiteX1" fmla="*/ 306406 w 1806587"/>
                <a:gd name="connsiteY1" fmla="*/ 4763 h 3394870"/>
                <a:gd name="connsiteX2" fmla="*/ 598499 w 1806587"/>
                <a:gd name="connsiteY2" fmla="*/ 3175 h 3394870"/>
                <a:gd name="connsiteX3" fmla="*/ 839799 w 1806587"/>
                <a:gd name="connsiteY3" fmla="*/ 3175 h 3394870"/>
                <a:gd name="connsiteX4" fmla="*/ 1077924 w 1806587"/>
                <a:gd name="connsiteY4" fmla="*/ 0 h 3394870"/>
                <a:gd name="connsiteX5" fmla="*/ 1322399 w 1806587"/>
                <a:gd name="connsiteY5" fmla="*/ 3176 h 3394870"/>
                <a:gd name="connsiteX6" fmla="*/ 1506543 w 1806587"/>
                <a:gd name="connsiteY6" fmla="*/ 4763 h 3394870"/>
                <a:gd name="connsiteX7" fmla="*/ 1806587 w 1806587"/>
                <a:gd name="connsiteY7" fmla="*/ 304807 h 3394870"/>
                <a:gd name="connsiteX8" fmla="*/ 1800237 w 1806587"/>
                <a:gd name="connsiteY8" fmla="*/ 1073150 h 3394870"/>
                <a:gd name="connsiteX9" fmla="*/ 1800237 w 1806587"/>
                <a:gd name="connsiteY9" fmla="*/ 1663701 h 3394870"/>
                <a:gd name="connsiteX10" fmla="*/ 1804999 w 1806587"/>
                <a:gd name="connsiteY10" fmla="*/ 2101850 h 3394870"/>
                <a:gd name="connsiteX11" fmla="*/ 1804999 w 1806587"/>
                <a:gd name="connsiteY11" fmla="*/ 2600326 h 3394870"/>
                <a:gd name="connsiteX12" fmla="*/ 1806587 w 1806587"/>
                <a:gd name="connsiteY12" fmla="*/ 3089169 h 3394870"/>
                <a:gd name="connsiteX13" fmla="*/ 1506543 w 1806587"/>
                <a:gd name="connsiteY13" fmla="*/ 3389213 h 3394870"/>
                <a:gd name="connsiteX14" fmla="*/ 1240643 w 1806587"/>
                <a:gd name="connsiteY14" fmla="*/ 3390106 h 3394870"/>
                <a:gd name="connsiteX15" fmla="*/ 878693 w 1806587"/>
                <a:gd name="connsiteY15" fmla="*/ 3390106 h 3394870"/>
                <a:gd name="connsiteX16" fmla="*/ 714387 w 1806587"/>
                <a:gd name="connsiteY16" fmla="*/ 3392488 h 3394870"/>
                <a:gd name="connsiteX17" fmla="*/ 542937 w 1806587"/>
                <a:gd name="connsiteY17" fmla="*/ 3394870 h 3394870"/>
                <a:gd name="connsiteX18" fmla="*/ 306406 w 1806587"/>
                <a:gd name="connsiteY18" fmla="*/ 3389213 h 3394870"/>
                <a:gd name="connsiteX19" fmla="*/ 6362 w 1806587"/>
                <a:gd name="connsiteY19" fmla="*/ 3089169 h 3394870"/>
                <a:gd name="connsiteX20" fmla="*/ 12 w 1806587"/>
                <a:gd name="connsiteY20" fmla="*/ 2459039 h 3394870"/>
                <a:gd name="connsiteX21" fmla="*/ 4774 w 1806587"/>
                <a:gd name="connsiteY21" fmla="*/ 1720850 h 3394870"/>
                <a:gd name="connsiteX22" fmla="*/ 4774 w 1806587"/>
                <a:gd name="connsiteY22" fmla="*/ 1025526 h 3394870"/>
                <a:gd name="connsiteX23" fmla="*/ 6362 w 1806587"/>
                <a:gd name="connsiteY23" fmla="*/ 304807 h 3394870"/>
                <a:gd name="connsiteX0" fmla="*/ 24401 w 1824626"/>
                <a:gd name="connsiteY0" fmla="*/ 304807 h 3394870"/>
                <a:gd name="connsiteX1" fmla="*/ 324445 w 1824626"/>
                <a:gd name="connsiteY1" fmla="*/ 4763 h 3394870"/>
                <a:gd name="connsiteX2" fmla="*/ 616538 w 1824626"/>
                <a:gd name="connsiteY2" fmla="*/ 3175 h 3394870"/>
                <a:gd name="connsiteX3" fmla="*/ 857838 w 1824626"/>
                <a:gd name="connsiteY3" fmla="*/ 3175 h 3394870"/>
                <a:gd name="connsiteX4" fmla="*/ 1095963 w 1824626"/>
                <a:gd name="connsiteY4" fmla="*/ 0 h 3394870"/>
                <a:gd name="connsiteX5" fmla="*/ 1340438 w 1824626"/>
                <a:gd name="connsiteY5" fmla="*/ 3176 h 3394870"/>
                <a:gd name="connsiteX6" fmla="*/ 1524582 w 1824626"/>
                <a:gd name="connsiteY6" fmla="*/ 4763 h 3394870"/>
                <a:gd name="connsiteX7" fmla="*/ 1824626 w 1824626"/>
                <a:gd name="connsiteY7" fmla="*/ 304807 h 3394870"/>
                <a:gd name="connsiteX8" fmla="*/ 1818276 w 1824626"/>
                <a:gd name="connsiteY8" fmla="*/ 1073150 h 3394870"/>
                <a:gd name="connsiteX9" fmla="*/ 1818276 w 1824626"/>
                <a:gd name="connsiteY9" fmla="*/ 1663701 h 3394870"/>
                <a:gd name="connsiteX10" fmla="*/ 1823038 w 1824626"/>
                <a:gd name="connsiteY10" fmla="*/ 2101850 h 3394870"/>
                <a:gd name="connsiteX11" fmla="*/ 1823038 w 1824626"/>
                <a:gd name="connsiteY11" fmla="*/ 2600326 h 3394870"/>
                <a:gd name="connsiteX12" fmla="*/ 1824626 w 1824626"/>
                <a:gd name="connsiteY12" fmla="*/ 3089169 h 3394870"/>
                <a:gd name="connsiteX13" fmla="*/ 1524582 w 1824626"/>
                <a:gd name="connsiteY13" fmla="*/ 3389213 h 3394870"/>
                <a:gd name="connsiteX14" fmla="*/ 1258682 w 1824626"/>
                <a:gd name="connsiteY14" fmla="*/ 3390106 h 3394870"/>
                <a:gd name="connsiteX15" fmla="*/ 896732 w 1824626"/>
                <a:gd name="connsiteY15" fmla="*/ 3390106 h 3394870"/>
                <a:gd name="connsiteX16" fmla="*/ 732426 w 1824626"/>
                <a:gd name="connsiteY16" fmla="*/ 3392488 h 3394870"/>
                <a:gd name="connsiteX17" fmla="*/ 560976 w 1824626"/>
                <a:gd name="connsiteY17" fmla="*/ 3394870 h 3394870"/>
                <a:gd name="connsiteX18" fmla="*/ 324445 w 1824626"/>
                <a:gd name="connsiteY18" fmla="*/ 3389213 h 3394870"/>
                <a:gd name="connsiteX19" fmla="*/ 24401 w 1824626"/>
                <a:gd name="connsiteY19" fmla="*/ 3089169 h 3394870"/>
                <a:gd name="connsiteX20" fmla="*/ 18051 w 1824626"/>
                <a:gd name="connsiteY20" fmla="*/ 2459039 h 3394870"/>
                <a:gd name="connsiteX21" fmla="*/ 22813 w 1824626"/>
                <a:gd name="connsiteY21" fmla="*/ 1720850 h 3394870"/>
                <a:gd name="connsiteX22" fmla="*/ 22813 w 1824626"/>
                <a:gd name="connsiteY22" fmla="*/ 1025526 h 3394870"/>
                <a:gd name="connsiteX23" fmla="*/ 18051 w 1824626"/>
                <a:gd name="connsiteY23" fmla="*/ 701675 h 3394870"/>
                <a:gd name="connsiteX24" fmla="*/ 24401 w 1824626"/>
                <a:gd name="connsiteY24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63 w 1806638"/>
                <a:gd name="connsiteY20" fmla="*/ 2459039 h 3394870"/>
                <a:gd name="connsiteX21" fmla="*/ 4825 w 1806638"/>
                <a:gd name="connsiteY21" fmla="*/ 1720850 h 3394870"/>
                <a:gd name="connsiteX22" fmla="*/ 4825 w 1806638"/>
                <a:gd name="connsiteY22" fmla="*/ 1025526 h 3394870"/>
                <a:gd name="connsiteX23" fmla="*/ 63 w 1806638"/>
                <a:gd name="connsiteY23" fmla="*/ 701675 h 3394870"/>
                <a:gd name="connsiteX24" fmla="*/ 6413 w 1806638"/>
                <a:gd name="connsiteY24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63 w 1806638"/>
                <a:gd name="connsiteY20" fmla="*/ 2459039 h 3394870"/>
                <a:gd name="connsiteX21" fmla="*/ 4825 w 1806638"/>
                <a:gd name="connsiteY21" fmla="*/ 2087563 h 3394870"/>
                <a:gd name="connsiteX22" fmla="*/ 4825 w 1806638"/>
                <a:gd name="connsiteY22" fmla="*/ 1720850 h 3394870"/>
                <a:gd name="connsiteX23" fmla="*/ 4825 w 1806638"/>
                <a:gd name="connsiteY23" fmla="*/ 1025526 h 3394870"/>
                <a:gd name="connsiteX24" fmla="*/ 63 w 1806638"/>
                <a:gd name="connsiteY24" fmla="*/ 701675 h 3394870"/>
                <a:gd name="connsiteX25" fmla="*/ 6413 w 1806638"/>
                <a:gd name="connsiteY25" fmla="*/ 304807 h 3394870"/>
                <a:gd name="connsiteX0" fmla="*/ 22521 w 1822746"/>
                <a:gd name="connsiteY0" fmla="*/ 304807 h 3394870"/>
                <a:gd name="connsiteX1" fmla="*/ 322565 w 1822746"/>
                <a:gd name="connsiteY1" fmla="*/ 4763 h 3394870"/>
                <a:gd name="connsiteX2" fmla="*/ 614658 w 1822746"/>
                <a:gd name="connsiteY2" fmla="*/ 3175 h 3394870"/>
                <a:gd name="connsiteX3" fmla="*/ 855958 w 1822746"/>
                <a:gd name="connsiteY3" fmla="*/ 3175 h 3394870"/>
                <a:gd name="connsiteX4" fmla="*/ 1094083 w 1822746"/>
                <a:gd name="connsiteY4" fmla="*/ 0 h 3394870"/>
                <a:gd name="connsiteX5" fmla="*/ 1338558 w 1822746"/>
                <a:gd name="connsiteY5" fmla="*/ 3176 h 3394870"/>
                <a:gd name="connsiteX6" fmla="*/ 1522702 w 1822746"/>
                <a:gd name="connsiteY6" fmla="*/ 4763 h 3394870"/>
                <a:gd name="connsiteX7" fmla="*/ 1822746 w 1822746"/>
                <a:gd name="connsiteY7" fmla="*/ 304807 h 3394870"/>
                <a:gd name="connsiteX8" fmla="*/ 1816396 w 1822746"/>
                <a:gd name="connsiteY8" fmla="*/ 1073150 h 3394870"/>
                <a:gd name="connsiteX9" fmla="*/ 1816396 w 1822746"/>
                <a:gd name="connsiteY9" fmla="*/ 1663701 h 3394870"/>
                <a:gd name="connsiteX10" fmla="*/ 1821158 w 1822746"/>
                <a:gd name="connsiteY10" fmla="*/ 2101850 h 3394870"/>
                <a:gd name="connsiteX11" fmla="*/ 1821158 w 1822746"/>
                <a:gd name="connsiteY11" fmla="*/ 2600326 h 3394870"/>
                <a:gd name="connsiteX12" fmla="*/ 1822746 w 1822746"/>
                <a:gd name="connsiteY12" fmla="*/ 3089169 h 3394870"/>
                <a:gd name="connsiteX13" fmla="*/ 1522702 w 1822746"/>
                <a:gd name="connsiteY13" fmla="*/ 3389213 h 3394870"/>
                <a:gd name="connsiteX14" fmla="*/ 1256802 w 1822746"/>
                <a:gd name="connsiteY14" fmla="*/ 3390106 h 3394870"/>
                <a:gd name="connsiteX15" fmla="*/ 894852 w 1822746"/>
                <a:gd name="connsiteY15" fmla="*/ 3390106 h 3394870"/>
                <a:gd name="connsiteX16" fmla="*/ 730546 w 1822746"/>
                <a:gd name="connsiteY16" fmla="*/ 3392488 h 3394870"/>
                <a:gd name="connsiteX17" fmla="*/ 559096 w 1822746"/>
                <a:gd name="connsiteY17" fmla="*/ 3394870 h 3394870"/>
                <a:gd name="connsiteX18" fmla="*/ 322565 w 1822746"/>
                <a:gd name="connsiteY18" fmla="*/ 3389213 h 3394870"/>
                <a:gd name="connsiteX19" fmla="*/ 22521 w 1822746"/>
                <a:gd name="connsiteY19" fmla="*/ 3089169 h 3394870"/>
                <a:gd name="connsiteX20" fmla="*/ 20933 w 1822746"/>
                <a:gd name="connsiteY20" fmla="*/ 2782888 h 3394870"/>
                <a:gd name="connsiteX21" fmla="*/ 16171 w 1822746"/>
                <a:gd name="connsiteY21" fmla="*/ 2459039 h 3394870"/>
                <a:gd name="connsiteX22" fmla="*/ 20933 w 1822746"/>
                <a:gd name="connsiteY22" fmla="*/ 2087563 h 3394870"/>
                <a:gd name="connsiteX23" fmla="*/ 20933 w 1822746"/>
                <a:gd name="connsiteY23" fmla="*/ 1720850 h 3394870"/>
                <a:gd name="connsiteX24" fmla="*/ 20933 w 1822746"/>
                <a:gd name="connsiteY24" fmla="*/ 1025526 h 3394870"/>
                <a:gd name="connsiteX25" fmla="*/ 16171 w 1822746"/>
                <a:gd name="connsiteY25" fmla="*/ 701675 h 3394870"/>
                <a:gd name="connsiteX26" fmla="*/ 22521 w 1822746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63 w 1806638"/>
                <a:gd name="connsiteY21" fmla="*/ 2459039 h 3394870"/>
                <a:gd name="connsiteX22" fmla="*/ 4825 w 1806638"/>
                <a:gd name="connsiteY22" fmla="*/ 2087563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7207 w 1806638"/>
                <a:gd name="connsiteY21" fmla="*/ 2459039 h 3394870"/>
                <a:gd name="connsiteX22" fmla="*/ 4825 w 1806638"/>
                <a:gd name="connsiteY22" fmla="*/ 2087563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7207 w 1806638"/>
                <a:gd name="connsiteY21" fmla="*/ 2459039 h 3394870"/>
                <a:gd name="connsiteX22" fmla="*/ 147700 w 1806638"/>
                <a:gd name="connsiteY22" fmla="*/ 2087564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7207 w 1806638"/>
                <a:gd name="connsiteY21" fmla="*/ 2459039 h 3394870"/>
                <a:gd name="connsiteX22" fmla="*/ 2444 w 1806638"/>
                <a:gd name="connsiteY22" fmla="*/ 2071617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5072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7207 w 1806638"/>
                <a:gd name="connsiteY21" fmla="*/ 2459039 h 3394870"/>
                <a:gd name="connsiteX22" fmla="*/ 2444 w 1806638"/>
                <a:gd name="connsiteY22" fmla="*/ 2071617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41503 h 3431566"/>
                <a:gd name="connsiteX1" fmla="*/ 306457 w 1806638"/>
                <a:gd name="connsiteY1" fmla="*/ 41459 h 3431566"/>
                <a:gd name="connsiteX2" fmla="*/ 577119 w 1806638"/>
                <a:gd name="connsiteY2" fmla="*/ 0 h 3431566"/>
                <a:gd name="connsiteX3" fmla="*/ 839850 w 1806638"/>
                <a:gd name="connsiteY3" fmla="*/ 71768 h 3431566"/>
                <a:gd name="connsiteX4" fmla="*/ 1077975 w 1806638"/>
                <a:gd name="connsiteY4" fmla="*/ 36696 h 3431566"/>
                <a:gd name="connsiteX5" fmla="*/ 1322450 w 1806638"/>
                <a:gd name="connsiteY5" fmla="*/ 39872 h 3431566"/>
                <a:gd name="connsiteX6" fmla="*/ 1506594 w 1806638"/>
                <a:gd name="connsiteY6" fmla="*/ 41459 h 3431566"/>
                <a:gd name="connsiteX7" fmla="*/ 1806638 w 1806638"/>
                <a:gd name="connsiteY7" fmla="*/ 341503 h 3431566"/>
                <a:gd name="connsiteX8" fmla="*/ 1800288 w 1806638"/>
                <a:gd name="connsiteY8" fmla="*/ 1109846 h 3431566"/>
                <a:gd name="connsiteX9" fmla="*/ 1800288 w 1806638"/>
                <a:gd name="connsiteY9" fmla="*/ 1700397 h 3431566"/>
                <a:gd name="connsiteX10" fmla="*/ 1805050 w 1806638"/>
                <a:gd name="connsiteY10" fmla="*/ 2138546 h 3431566"/>
                <a:gd name="connsiteX11" fmla="*/ 1805050 w 1806638"/>
                <a:gd name="connsiteY11" fmla="*/ 2637022 h 3431566"/>
                <a:gd name="connsiteX12" fmla="*/ 1806638 w 1806638"/>
                <a:gd name="connsiteY12" fmla="*/ 3125865 h 3431566"/>
                <a:gd name="connsiteX13" fmla="*/ 1506594 w 1806638"/>
                <a:gd name="connsiteY13" fmla="*/ 3425909 h 3431566"/>
                <a:gd name="connsiteX14" fmla="*/ 1240694 w 1806638"/>
                <a:gd name="connsiteY14" fmla="*/ 3426802 h 3431566"/>
                <a:gd name="connsiteX15" fmla="*/ 878744 w 1806638"/>
                <a:gd name="connsiteY15" fmla="*/ 3426802 h 3431566"/>
                <a:gd name="connsiteX16" fmla="*/ 714438 w 1806638"/>
                <a:gd name="connsiteY16" fmla="*/ 3429184 h 3431566"/>
                <a:gd name="connsiteX17" fmla="*/ 542988 w 1806638"/>
                <a:gd name="connsiteY17" fmla="*/ 3431566 h 3431566"/>
                <a:gd name="connsiteX18" fmla="*/ 306457 w 1806638"/>
                <a:gd name="connsiteY18" fmla="*/ 3425909 h 3431566"/>
                <a:gd name="connsiteX19" fmla="*/ 6413 w 1806638"/>
                <a:gd name="connsiteY19" fmla="*/ 3125865 h 3431566"/>
                <a:gd name="connsiteX20" fmla="*/ 4825 w 1806638"/>
                <a:gd name="connsiteY20" fmla="*/ 2819584 h 3431566"/>
                <a:gd name="connsiteX21" fmla="*/ 7207 w 1806638"/>
                <a:gd name="connsiteY21" fmla="*/ 2495735 h 3431566"/>
                <a:gd name="connsiteX22" fmla="*/ 2444 w 1806638"/>
                <a:gd name="connsiteY22" fmla="*/ 2108313 h 3431566"/>
                <a:gd name="connsiteX23" fmla="*/ 4825 w 1806638"/>
                <a:gd name="connsiteY23" fmla="*/ 1757546 h 3431566"/>
                <a:gd name="connsiteX24" fmla="*/ 4825 w 1806638"/>
                <a:gd name="connsiteY24" fmla="*/ 1062222 h 3431566"/>
                <a:gd name="connsiteX25" fmla="*/ 63 w 1806638"/>
                <a:gd name="connsiteY25" fmla="*/ 738371 h 3431566"/>
                <a:gd name="connsiteX26" fmla="*/ 6413 w 1806638"/>
                <a:gd name="connsiteY26" fmla="*/ 341503 h 3431566"/>
                <a:gd name="connsiteX0" fmla="*/ 6413 w 1806638"/>
                <a:gd name="connsiteY0" fmla="*/ 341503 h 3431566"/>
                <a:gd name="connsiteX1" fmla="*/ 306457 w 1806638"/>
                <a:gd name="connsiteY1" fmla="*/ 9561 h 3431566"/>
                <a:gd name="connsiteX2" fmla="*/ 577119 w 1806638"/>
                <a:gd name="connsiteY2" fmla="*/ 0 h 3431566"/>
                <a:gd name="connsiteX3" fmla="*/ 839850 w 1806638"/>
                <a:gd name="connsiteY3" fmla="*/ 71768 h 3431566"/>
                <a:gd name="connsiteX4" fmla="*/ 1077975 w 1806638"/>
                <a:gd name="connsiteY4" fmla="*/ 36696 h 3431566"/>
                <a:gd name="connsiteX5" fmla="*/ 1322450 w 1806638"/>
                <a:gd name="connsiteY5" fmla="*/ 39872 h 3431566"/>
                <a:gd name="connsiteX6" fmla="*/ 1506594 w 1806638"/>
                <a:gd name="connsiteY6" fmla="*/ 41459 h 3431566"/>
                <a:gd name="connsiteX7" fmla="*/ 1806638 w 1806638"/>
                <a:gd name="connsiteY7" fmla="*/ 341503 h 3431566"/>
                <a:gd name="connsiteX8" fmla="*/ 1800288 w 1806638"/>
                <a:gd name="connsiteY8" fmla="*/ 1109846 h 3431566"/>
                <a:gd name="connsiteX9" fmla="*/ 1800288 w 1806638"/>
                <a:gd name="connsiteY9" fmla="*/ 1700397 h 3431566"/>
                <a:gd name="connsiteX10" fmla="*/ 1805050 w 1806638"/>
                <a:gd name="connsiteY10" fmla="*/ 2138546 h 3431566"/>
                <a:gd name="connsiteX11" fmla="*/ 1805050 w 1806638"/>
                <a:gd name="connsiteY11" fmla="*/ 2637022 h 3431566"/>
                <a:gd name="connsiteX12" fmla="*/ 1806638 w 1806638"/>
                <a:gd name="connsiteY12" fmla="*/ 3125865 h 3431566"/>
                <a:gd name="connsiteX13" fmla="*/ 1506594 w 1806638"/>
                <a:gd name="connsiteY13" fmla="*/ 3425909 h 3431566"/>
                <a:gd name="connsiteX14" fmla="*/ 1240694 w 1806638"/>
                <a:gd name="connsiteY14" fmla="*/ 3426802 h 3431566"/>
                <a:gd name="connsiteX15" fmla="*/ 878744 w 1806638"/>
                <a:gd name="connsiteY15" fmla="*/ 3426802 h 3431566"/>
                <a:gd name="connsiteX16" fmla="*/ 714438 w 1806638"/>
                <a:gd name="connsiteY16" fmla="*/ 3429184 h 3431566"/>
                <a:gd name="connsiteX17" fmla="*/ 542988 w 1806638"/>
                <a:gd name="connsiteY17" fmla="*/ 3431566 h 3431566"/>
                <a:gd name="connsiteX18" fmla="*/ 306457 w 1806638"/>
                <a:gd name="connsiteY18" fmla="*/ 3425909 h 3431566"/>
                <a:gd name="connsiteX19" fmla="*/ 6413 w 1806638"/>
                <a:gd name="connsiteY19" fmla="*/ 3125865 h 3431566"/>
                <a:gd name="connsiteX20" fmla="*/ 4825 w 1806638"/>
                <a:gd name="connsiteY20" fmla="*/ 2819584 h 3431566"/>
                <a:gd name="connsiteX21" fmla="*/ 7207 w 1806638"/>
                <a:gd name="connsiteY21" fmla="*/ 2495735 h 3431566"/>
                <a:gd name="connsiteX22" fmla="*/ 2444 w 1806638"/>
                <a:gd name="connsiteY22" fmla="*/ 2108313 h 3431566"/>
                <a:gd name="connsiteX23" fmla="*/ 4825 w 1806638"/>
                <a:gd name="connsiteY23" fmla="*/ 1757546 h 3431566"/>
                <a:gd name="connsiteX24" fmla="*/ 4825 w 1806638"/>
                <a:gd name="connsiteY24" fmla="*/ 1062222 h 3431566"/>
                <a:gd name="connsiteX25" fmla="*/ 63 w 1806638"/>
                <a:gd name="connsiteY25" fmla="*/ 738371 h 3431566"/>
                <a:gd name="connsiteX26" fmla="*/ 6413 w 1806638"/>
                <a:gd name="connsiteY26" fmla="*/ 341503 h 3431566"/>
                <a:gd name="connsiteX0" fmla="*/ 6413 w 1806638"/>
                <a:gd name="connsiteY0" fmla="*/ 341503 h 3431566"/>
                <a:gd name="connsiteX1" fmla="*/ 306457 w 1806638"/>
                <a:gd name="connsiteY1" fmla="*/ 9561 h 3431566"/>
                <a:gd name="connsiteX2" fmla="*/ 577119 w 1806638"/>
                <a:gd name="connsiteY2" fmla="*/ 0 h 3431566"/>
                <a:gd name="connsiteX3" fmla="*/ 839850 w 1806638"/>
                <a:gd name="connsiteY3" fmla="*/ 71768 h 3431566"/>
                <a:gd name="connsiteX4" fmla="*/ 1077975 w 1806638"/>
                <a:gd name="connsiteY4" fmla="*/ 36696 h 3431566"/>
                <a:gd name="connsiteX5" fmla="*/ 1348643 w 1806638"/>
                <a:gd name="connsiteY5" fmla="*/ 7973 h 3431566"/>
                <a:gd name="connsiteX6" fmla="*/ 1506594 w 1806638"/>
                <a:gd name="connsiteY6" fmla="*/ 41459 h 3431566"/>
                <a:gd name="connsiteX7" fmla="*/ 1806638 w 1806638"/>
                <a:gd name="connsiteY7" fmla="*/ 341503 h 3431566"/>
                <a:gd name="connsiteX8" fmla="*/ 1800288 w 1806638"/>
                <a:gd name="connsiteY8" fmla="*/ 1109846 h 3431566"/>
                <a:gd name="connsiteX9" fmla="*/ 1800288 w 1806638"/>
                <a:gd name="connsiteY9" fmla="*/ 1700397 h 3431566"/>
                <a:gd name="connsiteX10" fmla="*/ 1805050 w 1806638"/>
                <a:gd name="connsiteY10" fmla="*/ 2138546 h 3431566"/>
                <a:gd name="connsiteX11" fmla="*/ 1805050 w 1806638"/>
                <a:gd name="connsiteY11" fmla="*/ 2637022 h 3431566"/>
                <a:gd name="connsiteX12" fmla="*/ 1806638 w 1806638"/>
                <a:gd name="connsiteY12" fmla="*/ 3125865 h 3431566"/>
                <a:gd name="connsiteX13" fmla="*/ 1506594 w 1806638"/>
                <a:gd name="connsiteY13" fmla="*/ 3425909 h 3431566"/>
                <a:gd name="connsiteX14" fmla="*/ 1240694 w 1806638"/>
                <a:gd name="connsiteY14" fmla="*/ 3426802 h 3431566"/>
                <a:gd name="connsiteX15" fmla="*/ 878744 w 1806638"/>
                <a:gd name="connsiteY15" fmla="*/ 3426802 h 3431566"/>
                <a:gd name="connsiteX16" fmla="*/ 714438 w 1806638"/>
                <a:gd name="connsiteY16" fmla="*/ 3429184 h 3431566"/>
                <a:gd name="connsiteX17" fmla="*/ 542988 w 1806638"/>
                <a:gd name="connsiteY17" fmla="*/ 3431566 h 3431566"/>
                <a:gd name="connsiteX18" fmla="*/ 306457 w 1806638"/>
                <a:gd name="connsiteY18" fmla="*/ 3425909 h 3431566"/>
                <a:gd name="connsiteX19" fmla="*/ 6413 w 1806638"/>
                <a:gd name="connsiteY19" fmla="*/ 3125865 h 3431566"/>
                <a:gd name="connsiteX20" fmla="*/ 4825 w 1806638"/>
                <a:gd name="connsiteY20" fmla="*/ 2819584 h 3431566"/>
                <a:gd name="connsiteX21" fmla="*/ 7207 w 1806638"/>
                <a:gd name="connsiteY21" fmla="*/ 2495735 h 3431566"/>
                <a:gd name="connsiteX22" fmla="*/ 2444 w 1806638"/>
                <a:gd name="connsiteY22" fmla="*/ 2108313 h 3431566"/>
                <a:gd name="connsiteX23" fmla="*/ 4825 w 1806638"/>
                <a:gd name="connsiteY23" fmla="*/ 1757546 h 3431566"/>
                <a:gd name="connsiteX24" fmla="*/ 4825 w 1806638"/>
                <a:gd name="connsiteY24" fmla="*/ 1062222 h 3431566"/>
                <a:gd name="connsiteX25" fmla="*/ 63 w 1806638"/>
                <a:gd name="connsiteY25" fmla="*/ 738371 h 3431566"/>
                <a:gd name="connsiteX26" fmla="*/ 6413 w 1806638"/>
                <a:gd name="connsiteY26" fmla="*/ 341503 h 3431566"/>
                <a:gd name="connsiteX0" fmla="*/ 6413 w 1806638"/>
                <a:gd name="connsiteY0" fmla="*/ 341503 h 3477032"/>
                <a:gd name="connsiteX1" fmla="*/ 306457 w 1806638"/>
                <a:gd name="connsiteY1" fmla="*/ 9561 h 3477032"/>
                <a:gd name="connsiteX2" fmla="*/ 577119 w 1806638"/>
                <a:gd name="connsiteY2" fmla="*/ 0 h 3477032"/>
                <a:gd name="connsiteX3" fmla="*/ 839850 w 1806638"/>
                <a:gd name="connsiteY3" fmla="*/ 71768 h 3477032"/>
                <a:gd name="connsiteX4" fmla="*/ 1077975 w 1806638"/>
                <a:gd name="connsiteY4" fmla="*/ 36696 h 3477032"/>
                <a:gd name="connsiteX5" fmla="*/ 1348643 w 1806638"/>
                <a:gd name="connsiteY5" fmla="*/ 7973 h 3477032"/>
                <a:gd name="connsiteX6" fmla="*/ 1506594 w 1806638"/>
                <a:gd name="connsiteY6" fmla="*/ 41459 h 3477032"/>
                <a:gd name="connsiteX7" fmla="*/ 1806638 w 1806638"/>
                <a:gd name="connsiteY7" fmla="*/ 341503 h 3477032"/>
                <a:gd name="connsiteX8" fmla="*/ 1800288 w 1806638"/>
                <a:gd name="connsiteY8" fmla="*/ 1109846 h 3477032"/>
                <a:gd name="connsiteX9" fmla="*/ 1800288 w 1806638"/>
                <a:gd name="connsiteY9" fmla="*/ 1700397 h 3477032"/>
                <a:gd name="connsiteX10" fmla="*/ 1805050 w 1806638"/>
                <a:gd name="connsiteY10" fmla="*/ 2138546 h 3477032"/>
                <a:gd name="connsiteX11" fmla="*/ 1805050 w 1806638"/>
                <a:gd name="connsiteY11" fmla="*/ 2637022 h 3477032"/>
                <a:gd name="connsiteX12" fmla="*/ 1806638 w 1806638"/>
                <a:gd name="connsiteY12" fmla="*/ 3125865 h 3477032"/>
                <a:gd name="connsiteX13" fmla="*/ 1506594 w 1806638"/>
                <a:gd name="connsiteY13" fmla="*/ 3425909 h 3477032"/>
                <a:gd name="connsiteX14" fmla="*/ 1240694 w 1806638"/>
                <a:gd name="connsiteY14" fmla="*/ 3426802 h 3477032"/>
                <a:gd name="connsiteX15" fmla="*/ 878744 w 1806638"/>
                <a:gd name="connsiteY15" fmla="*/ 3426802 h 3477032"/>
                <a:gd name="connsiteX16" fmla="*/ 714438 w 1806638"/>
                <a:gd name="connsiteY16" fmla="*/ 3477032 h 3477032"/>
                <a:gd name="connsiteX17" fmla="*/ 542988 w 1806638"/>
                <a:gd name="connsiteY17" fmla="*/ 3431566 h 3477032"/>
                <a:gd name="connsiteX18" fmla="*/ 306457 w 1806638"/>
                <a:gd name="connsiteY18" fmla="*/ 3425909 h 3477032"/>
                <a:gd name="connsiteX19" fmla="*/ 6413 w 1806638"/>
                <a:gd name="connsiteY19" fmla="*/ 3125865 h 3477032"/>
                <a:gd name="connsiteX20" fmla="*/ 4825 w 1806638"/>
                <a:gd name="connsiteY20" fmla="*/ 2819584 h 3477032"/>
                <a:gd name="connsiteX21" fmla="*/ 7207 w 1806638"/>
                <a:gd name="connsiteY21" fmla="*/ 2495735 h 3477032"/>
                <a:gd name="connsiteX22" fmla="*/ 2444 w 1806638"/>
                <a:gd name="connsiteY22" fmla="*/ 2108313 h 3477032"/>
                <a:gd name="connsiteX23" fmla="*/ 4825 w 1806638"/>
                <a:gd name="connsiteY23" fmla="*/ 1757546 h 3477032"/>
                <a:gd name="connsiteX24" fmla="*/ 4825 w 1806638"/>
                <a:gd name="connsiteY24" fmla="*/ 1062222 h 3477032"/>
                <a:gd name="connsiteX25" fmla="*/ 63 w 1806638"/>
                <a:gd name="connsiteY25" fmla="*/ 738371 h 3477032"/>
                <a:gd name="connsiteX26" fmla="*/ 6413 w 1806638"/>
                <a:gd name="connsiteY26" fmla="*/ 341503 h 3477032"/>
                <a:gd name="connsiteX0" fmla="*/ 6413 w 1806638"/>
                <a:gd name="connsiteY0" fmla="*/ 341503 h 3477032"/>
                <a:gd name="connsiteX1" fmla="*/ 306457 w 1806638"/>
                <a:gd name="connsiteY1" fmla="*/ 9561 h 3477032"/>
                <a:gd name="connsiteX2" fmla="*/ 577119 w 1806638"/>
                <a:gd name="connsiteY2" fmla="*/ 0 h 3477032"/>
                <a:gd name="connsiteX3" fmla="*/ 839850 w 1806638"/>
                <a:gd name="connsiteY3" fmla="*/ 71768 h 3477032"/>
                <a:gd name="connsiteX4" fmla="*/ 1077975 w 1806638"/>
                <a:gd name="connsiteY4" fmla="*/ 36696 h 3477032"/>
                <a:gd name="connsiteX5" fmla="*/ 1348643 w 1806638"/>
                <a:gd name="connsiteY5" fmla="*/ 7973 h 3477032"/>
                <a:gd name="connsiteX6" fmla="*/ 1506594 w 1806638"/>
                <a:gd name="connsiteY6" fmla="*/ 41459 h 3477032"/>
                <a:gd name="connsiteX7" fmla="*/ 1806638 w 1806638"/>
                <a:gd name="connsiteY7" fmla="*/ 341503 h 3477032"/>
                <a:gd name="connsiteX8" fmla="*/ 1800288 w 1806638"/>
                <a:gd name="connsiteY8" fmla="*/ 1109846 h 3477032"/>
                <a:gd name="connsiteX9" fmla="*/ 1800288 w 1806638"/>
                <a:gd name="connsiteY9" fmla="*/ 1700397 h 3477032"/>
                <a:gd name="connsiteX10" fmla="*/ 1805050 w 1806638"/>
                <a:gd name="connsiteY10" fmla="*/ 2138546 h 3477032"/>
                <a:gd name="connsiteX11" fmla="*/ 1805050 w 1806638"/>
                <a:gd name="connsiteY11" fmla="*/ 2637022 h 3477032"/>
                <a:gd name="connsiteX12" fmla="*/ 1806638 w 1806638"/>
                <a:gd name="connsiteY12" fmla="*/ 3125865 h 3477032"/>
                <a:gd name="connsiteX13" fmla="*/ 1506594 w 1806638"/>
                <a:gd name="connsiteY13" fmla="*/ 3425909 h 3477032"/>
                <a:gd name="connsiteX14" fmla="*/ 1247838 w 1806638"/>
                <a:gd name="connsiteY14" fmla="*/ 3347057 h 3477032"/>
                <a:gd name="connsiteX15" fmla="*/ 878744 w 1806638"/>
                <a:gd name="connsiteY15" fmla="*/ 3426802 h 3477032"/>
                <a:gd name="connsiteX16" fmla="*/ 714438 w 1806638"/>
                <a:gd name="connsiteY16" fmla="*/ 3477032 h 3477032"/>
                <a:gd name="connsiteX17" fmla="*/ 542988 w 1806638"/>
                <a:gd name="connsiteY17" fmla="*/ 3431566 h 3477032"/>
                <a:gd name="connsiteX18" fmla="*/ 306457 w 1806638"/>
                <a:gd name="connsiteY18" fmla="*/ 3425909 h 3477032"/>
                <a:gd name="connsiteX19" fmla="*/ 6413 w 1806638"/>
                <a:gd name="connsiteY19" fmla="*/ 3125865 h 3477032"/>
                <a:gd name="connsiteX20" fmla="*/ 4825 w 1806638"/>
                <a:gd name="connsiteY20" fmla="*/ 2819584 h 3477032"/>
                <a:gd name="connsiteX21" fmla="*/ 7207 w 1806638"/>
                <a:gd name="connsiteY21" fmla="*/ 2495735 h 3477032"/>
                <a:gd name="connsiteX22" fmla="*/ 2444 w 1806638"/>
                <a:gd name="connsiteY22" fmla="*/ 2108313 h 3477032"/>
                <a:gd name="connsiteX23" fmla="*/ 4825 w 1806638"/>
                <a:gd name="connsiteY23" fmla="*/ 1757546 h 3477032"/>
                <a:gd name="connsiteX24" fmla="*/ 4825 w 1806638"/>
                <a:gd name="connsiteY24" fmla="*/ 1062222 h 3477032"/>
                <a:gd name="connsiteX25" fmla="*/ 63 w 1806638"/>
                <a:gd name="connsiteY25" fmla="*/ 738371 h 3477032"/>
                <a:gd name="connsiteX26" fmla="*/ 6413 w 1806638"/>
                <a:gd name="connsiteY26" fmla="*/ 341503 h 3477032"/>
                <a:gd name="connsiteX0" fmla="*/ 6413 w 1806638"/>
                <a:gd name="connsiteY0" fmla="*/ 341503 h 3477032"/>
                <a:gd name="connsiteX1" fmla="*/ 306457 w 1806638"/>
                <a:gd name="connsiteY1" fmla="*/ 9561 h 3477032"/>
                <a:gd name="connsiteX2" fmla="*/ 577119 w 1806638"/>
                <a:gd name="connsiteY2" fmla="*/ 0 h 3477032"/>
                <a:gd name="connsiteX3" fmla="*/ 839850 w 1806638"/>
                <a:gd name="connsiteY3" fmla="*/ 71768 h 3477032"/>
                <a:gd name="connsiteX4" fmla="*/ 1077975 w 1806638"/>
                <a:gd name="connsiteY4" fmla="*/ 36696 h 3477032"/>
                <a:gd name="connsiteX5" fmla="*/ 1348643 w 1806638"/>
                <a:gd name="connsiteY5" fmla="*/ 7973 h 3477032"/>
                <a:gd name="connsiteX6" fmla="*/ 1506594 w 1806638"/>
                <a:gd name="connsiteY6" fmla="*/ 41459 h 3477032"/>
                <a:gd name="connsiteX7" fmla="*/ 1806638 w 1806638"/>
                <a:gd name="connsiteY7" fmla="*/ 341503 h 3477032"/>
                <a:gd name="connsiteX8" fmla="*/ 1800288 w 1806638"/>
                <a:gd name="connsiteY8" fmla="*/ 1109846 h 3477032"/>
                <a:gd name="connsiteX9" fmla="*/ 1800288 w 1806638"/>
                <a:gd name="connsiteY9" fmla="*/ 1700397 h 3477032"/>
                <a:gd name="connsiteX10" fmla="*/ 1805050 w 1806638"/>
                <a:gd name="connsiteY10" fmla="*/ 2138546 h 3477032"/>
                <a:gd name="connsiteX11" fmla="*/ 1805050 w 1806638"/>
                <a:gd name="connsiteY11" fmla="*/ 2637022 h 3477032"/>
                <a:gd name="connsiteX12" fmla="*/ 1806638 w 1806638"/>
                <a:gd name="connsiteY12" fmla="*/ 3125865 h 3477032"/>
                <a:gd name="connsiteX13" fmla="*/ 1506594 w 1806638"/>
                <a:gd name="connsiteY13" fmla="*/ 3425909 h 3477032"/>
                <a:gd name="connsiteX14" fmla="*/ 1250220 w 1806638"/>
                <a:gd name="connsiteY14" fmla="*/ 3386927 h 3477032"/>
                <a:gd name="connsiteX15" fmla="*/ 878744 w 1806638"/>
                <a:gd name="connsiteY15" fmla="*/ 3426802 h 3477032"/>
                <a:gd name="connsiteX16" fmla="*/ 714438 w 1806638"/>
                <a:gd name="connsiteY16" fmla="*/ 3477032 h 3477032"/>
                <a:gd name="connsiteX17" fmla="*/ 542988 w 1806638"/>
                <a:gd name="connsiteY17" fmla="*/ 3431566 h 3477032"/>
                <a:gd name="connsiteX18" fmla="*/ 306457 w 1806638"/>
                <a:gd name="connsiteY18" fmla="*/ 3425909 h 3477032"/>
                <a:gd name="connsiteX19" fmla="*/ 6413 w 1806638"/>
                <a:gd name="connsiteY19" fmla="*/ 3125865 h 3477032"/>
                <a:gd name="connsiteX20" fmla="*/ 4825 w 1806638"/>
                <a:gd name="connsiteY20" fmla="*/ 2819584 h 3477032"/>
                <a:gd name="connsiteX21" fmla="*/ 7207 w 1806638"/>
                <a:gd name="connsiteY21" fmla="*/ 2495735 h 3477032"/>
                <a:gd name="connsiteX22" fmla="*/ 2444 w 1806638"/>
                <a:gd name="connsiteY22" fmla="*/ 2108313 h 3477032"/>
                <a:gd name="connsiteX23" fmla="*/ 4825 w 1806638"/>
                <a:gd name="connsiteY23" fmla="*/ 1757546 h 3477032"/>
                <a:gd name="connsiteX24" fmla="*/ 4825 w 1806638"/>
                <a:gd name="connsiteY24" fmla="*/ 1062222 h 3477032"/>
                <a:gd name="connsiteX25" fmla="*/ 63 w 1806638"/>
                <a:gd name="connsiteY25" fmla="*/ 738371 h 3477032"/>
                <a:gd name="connsiteX26" fmla="*/ 6413 w 1806638"/>
                <a:gd name="connsiteY26" fmla="*/ 341503 h 3477032"/>
                <a:gd name="connsiteX0" fmla="*/ 6413 w 1825901"/>
                <a:gd name="connsiteY0" fmla="*/ 341503 h 3477032"/>
                <a:gd name="connsiteX1" fmla="*/ 306457 w 1825901"/>
                <a:gd name="connsiteY1" fmla="*/ 9561 h 3477032"/>
                <a:gd name="connsiteX2" fmla="*/ 577119 w 1825901"/>
                <a:gd name="connsiteY2" fmla="*/ 0 h 3477032"/>
                <a:gd name="connsiteX3" fmla="*/ 839850 w 1825901"/>
                <a:gd name="connsiteY3" fmla="*/ 71768 h 3477032"/>
                <a:gd name="connsiteX4" fmla="*/ 1077975 w 1825901"/>
                <a:gd name="connsiteY4" fmla="*/ 36696 h 3477032"/>
                <a:gd name="connsiteX5" fmla="*/ 1348643 w 1825901"/>
                <a:gd name="connsiteY5" fmla="*/ 7973 h 3477032"/>
                <a:gd name="connsiteX6" fmla="*/ 1506594 w 1825901"/>
                <a:gd name="connsiteY6" fmla="*/ 41459 h 3477032"/>
                <a:gd name="connsiteX7" fmla="*/ 1806638 w 1825901"/>
                <a:gd name="connsiteY7" fmla="*/ 341503 h 3477032"/>
                <a:gd name="connsiteX8" fmla="*/ 1793144 w 1825901"/>
                <a:gd name="connsiteY8" fmla="*/ 369455 h 3477032"/>
                <a:gd name="connsiteX9" fmla="*/ 1800288 w 1825901"/>
                <a:gd name="connsiteY9" fmla="*/ 1109846 h 3477032"/>
                <a:gd name="connsiteX10" fmla="*/ 1800288 w 1825901"/>
                <a:gd name="connsiteY10" fmla="*/ 1700397 h 3477032"/>
                <a:gd name="connsiteX11" fmla="*/ 1805050 w 1825901"/>
                <a:gd name="connsiteY11" fmla="*/ 2138546 h 3477032"/>
                <a:gd name="connsiteX12" fmla="*/ 1805050 w 1825901"/>
                <a:gd name="connsiteY12" fmla="*/ 2637022 h 3477032"/>
                <a:gd name="connsiteX13" fmla="*/ 1806638 w 1825901"/>
                <a:gd name="connsiteY13" fmla="*/ 3125865 h 3477032"/>
                <a:gd name="connsiteX14" fmla="*/ 1506594 w 1825901"/>
                <a:gd name="connsiteY14" fmla="*/ 3425909 h 3477032"/>
                <a:gd name="connsiteX15" fmla="*/ 1250220 w 1825901"/>
                <a:gd name="connsiteY15" fmla="*/ 3386927 h 3477032"/>
                <a:gd name="connsiteX16" fmla="*/ 878744 w 1825901"/>
                <a:gd name="connsiteY16" fmla="*/ 3426802 h 3477032"/>
                <a:gd name="connsiteX17" fmla="*/ 714438 w 1825901"/>
                <a:gd name="connsiteY17" fmla="*/ 3477032 h 3477032"/>
                <a:gd name="connsiteX18" fmla="*/ 542988 w 1825901"/>
                <a:gd name="connsiteY18" fmla="*/ 3431566 h 3477032"/>
                <a:gd name="connsiteX19" fmla="*/ 306457 w 1825901"/>
                <a:gd name="connsiteY19" fmla="*/ 3425909 h 3477032"/>
                <a:gd name="connsiteX20" fmla="*/ 6413 w 1825901"/>
                <a:gd name="connsiteY20" fmla="*/ 3125865 h 3477032"/>
                <a:gd name="connsiteX21" fmla="*/ 4825 w 1825901"/>
                <a:gd name="connsiteY21" fmla="*/ 2819584 h 3477032"/>
                <a:gd name="connsiteX22" fmla="*/ 7207 w 1825901"/>
                <a:gd name="connsiteY22" fmla="*/ 2495735 h 3477032"/>
                <a:gd name="connsiteX23" fmla="*/ 2444 w 1825901"/>
                <a:gd name="connsiteY23" fmla="*/ 2108313 h 3477032"/>
                <a:gd name="connsiteX24" fmla="*/ 4825 w 1825901"/>
                <a:gd name="connsiteY24" fmla="*/ 1757546 h 3477032"/>
                <a:gd name="connsiteX25" fmla="*/ 4825 w 1825901"/>
                <a:gd name="connsiteY25" fmla="*/ 1062222 h 3477032"/>
                <a:gd name="connsiteX26" fmla="*/ 63 w 1825901"/>
                <a:gd name="connsiteY26" fmla="*/ 738371 h 3477032"/>
                <a:gd name="connsiteX27" fmla="*/ 6413 w 1825901"/>
                <a:gd name="connsiteY27" fmla="*/ 341503 h 3477032"/>
                <a:gd name="connsiteX0" fmla="*/ 6413 w 1827420"/>
                <a:gd name="connsiteY0" fmla="*/ 341503 h 3477032"/>
                <a:gd name="connsiteX1" fmla="*/ 306457 w 1827420"/>
                <a:gd name="connsiteY1" fmla="*/ 9561 h 3477032"/>
                <a:gd name="connsiteX2" fmla="*/ 577119 w 1827420"/>
                <a:gd name="connsiteY2" fmla="*/ 0 h 3477032"/>
                <a:gd name="connsiteX3" fmla="*/ 839850 w 1827420"/>
                <a:gd name="connsiteY3" fmla="*/ 71768 h 3477032"/>
                <a:gd name="connsiteX4" fmla="*/ 1077975 w 1827420"/>
                <a:gd name="connsiteY4" fmla="*/ 36696 h 3477032"/>
                <a:gd name="connsiteX5" fmla="*/ 1348643 w 1827420"/>
                <a:gd name="connsiteY5" fmla="*/ 7973 h 3477032"/>
                <a:gd name="connsiteX6" fmla="*/ 1506594 w 1827420"/>
                <a:gd name="connsiteY6" fmla="*/ 41459 h 3477032"/>
                <a:gd name="connsiteX7" fmla="*/ 1806638 w 1827420"/>
                <a:gd name="connsiteY7" fmla="*/ 341503 h 3477032"/>
                <a:gd name="connsiteX8" fmla="*/ 1800288 w 1827420"/>
                <a:gd name="connsiteY8" fmla="*/ 393376 h 3477032"/>
                <a:gd name="connsiteX9" fmla="*/ 1800288 w 1827420"/>
                <a:gd name="connsiteY9" fmla="*/ 1109846 h 3477032"/>
                <a:gd name="connsiteX10" fmla="*/ 1800288 w 1827420"/>
                <a:gd name="connsiteY10" fmla="*/ 1700397 h 3477032"/>
                <a:gd name="connsiteX11" fmla="*/ 1805050 w 1827420"/>
                <a:gd name="connsiteY11" fmla="*/ 2138546 h 3477032"/>
                <a:gd name="connsiteX12" fmla="*/ 1805050 w 1827420"/>
                <a:gd name="connsiteY12" fmla="*/ 2637022 h 3477032"/>
                <a:gd name="connsiteX13" fmla="*/ 1806638 w 1827420"/>
                <a:gd name="connsiteY13" fmla="*/ 3125865 h 3477032"/>
                <a:gd name="connsiteX14" fmla="*/ 1506594 w 1827420"/>
                <a:gd name="connsiteY14" fmla="*/ 3425909 h 3477032"/>
                <a:gd name="connsiteX15" fmla="*/ 1250220 w 1827420"/>
                <a:gd name="connsiteY15" fmla="*/ 3386927 h 3477032"/>
                <a:gd name="connsiteX16" fmla="*/ 878744 w 1827420"/>
                <a:gd name="connsiteY16" fmla="*/ 3426802 h 3477032"/>
                <a:gd name="connsiteX17" fmla="*/ 714438 w 1827420"/>
                <a:gd name="connsiteY17" fmla="*/ 3477032 h 3477032"/>
                <a:gd name="connsiteX18" fmla="*/ 542988 w 1827420"/>
                <a:gd name="connsiteY18" fmla="*/ 3431566 h 3477032"/>
                <a:gd name="connsiteX19" fmla="*/ 306457 w 1827420"/>
                <a:gd name="connsiteY19" fmla="*/ 3425909 h 3477032"/>
                <a:gd name="connsiteX20" fmla="*/ 6413 w 1827420"/>
                <a:gd name="connsiteY20" fmla="*/ 3125865 h 3477032"/>
                <a:gd name="connsiteX21" fmla="*/ 4825 w 1827420"/>
                <a:gd name="connsiteY21" fmla="*/ 2819584 h 3477032"/>
                <a:gd name="connsiteX22" fmla="*/ 7207 w 1827420"/>
                <a:gd name="connsiteY22" fmla="*/ 2495735 h 3477032"/>
                <a:gd name="connsiteX23" fmla="*/ 2444 w 1827420"/>
                <a:gd name="connsiteY23" fmla="*/ 2108313 h 3477032"/>
                <a:gd name="connsiteX24" fmla="*/ 4825 w 1827420"/>
                <a:gd name="connsiteY24" fmla="*/ 1757546 h 3477032"/>
                <a:gd name="connsiteX25" fmla="*/ 4825 w 1827420"/>
                <a:gd name="connsiteY25" fmla="*/ 1062222 h 3477032"/>
                <a:gd name="connsiteX26" fmla="*/ 63 w 1827420"/>
                <a:gd name="connsiteY26" fmla="*/ 738371 h 3477032"/>
                <a:gd name="connsiteX27" fmla="*/ 6413 w 1827420"/>
                <a:gd name="connsiteY27" fmla="*/ 341503 h 3477032"/>
                <a:gd name="connsiteX0" fmla="*/ 6413 w 1827980"/>
                <a:gd name="connsiteY0" fmla="*/ 341503 h 3477032"/>
                <a:gd name="connsiteX1" fmla="*/ 306457 w 1827980"/>
                <a:gd name="connsiteY1" fmla="*/ 9561 h 3477032"/>
                <a:gd name="connsiteX2" fmla="*/ 577119 w 1827980"/>
                <a:gd name="connsiteY2" fmla="*/ 0 h 3477032"/>
                <a:gd name="connsiteX3" fmla="*/ 839850 w 1827980"/>
                <a:gd name="connsiteY3" fmla="*/ 71768 h 3477032"/>
                <a:gd name="connsiteX4" fmla="*/ 1077975 w 1827980"/>
                <a:gd name="connsiteY4" fmla="*/ 36696 h 3477032"/>
                <a:gd name="connsiteX5" fmla="*/ 1348643 w 1827980"/>
                <a:gd name="connsiteY5" fmla="*/ 7973 h 3477032"/>
                <a:gd name="connsiteX6" fmla="*/ 1506594 w 1827980"/>
                <a:gd name="connsiteY6" fmla="*/ 41459 h 3477032"/>
                <a:gd name="connsiteX7" fmla="*/ 1806638 w 1827980"/>
                <a:gd name="connsiteY7" fmla="*/ 341503 h 3477032"/>
                <a:gd name="connsiteX8" fmla="*/ 1802669 w 1827980"/>
                <a:gd name="connsiteY8" fmla="*/ 520963 h 3477032"/>
                <a:gd name="connsiteX9" fmla="*/ 1800288 w 1827980"/>
                <a:gd name="connsiteY9" fmla="*/ 1109846 h 3477032"/>
                <a:gd name="connsiteX10" fmla="*/ 1800288 w 1827980"/>
                <a:gd name="connsiteY10" fmla="*/ 1700397 h 3477032"/>
                <a:gd name="connsiteX11" fmla="*/ 1805050 w 1827980"/>
                <a:gd name="connsiteY11" fmla="*/ 2138546 h 3477032"/>
                <a:gd name="connsiteX12" fmla="*/ 1805050 w 1827980"/>
                <a:gd name="connsiteY12" fmla="*/ 2637022 h 3477032"/>
                <a:gd name="connsiteX13" fmla="*/ 1806638 w 1827980"/>
                <a:gd name="connsiteY13" fmla="*/ 3125865 h 3477032"/>
                <a:gd name="connsiteX14" fmla="*/ 1506594 w 1827980"/>
                <a:gd name="connsiteY14" fmla="*/ 3425909 h 3477032"/>
                <a:gd name="connsiteX15" fmla="*/ 1250220 w 1827980"/>
                <a:gd name="connsiteY15" fmla="*/ 3386927 h 3477032"/>
                <a:gd name="connsiteX16" fmla="*/ 878744 w 1827980"/>
                <a:gd name="connsiteY16" fmla="*/ 3426802 h 3477032"/>
                <a:gd name="connsiteX17" fmla="*/ 714438 w 1827980"/>
                <a:gd name="connsiteY17" fmla="*/ 3477032 h 3477032"/>
                <a:gd name="connsiteX18" fmla="*/ 542988 w 1827980"/>
                <a:gd name="connsiteY18" fmla="*/ 3431566 h 3477032"/>
                <a:gd name="connsiteX19" fmla="*/ 306457 w 1827980"/>
                <a:gd name="connsiteY19" fmla="*/ 3425909 h 3477032"/>
                <a:gd name="connsiteX20" fmla="*/ 6413 w 1827980"/>
                <a:gd name="connsiteY20" fmla="*/ 3125865 h 3477032"/>
                <a:gd name="connsiteX21" fmla="*/ 4825 w 1827980"/>
                <a:gd name="connsiteY21" fmla="*/ 2819584 h 3477032"/>
                <a:gd name="connsiteX22" fmla="*/ 7207 w 1827980"/>
                <a:gd name="connsiteY22" fmla="*/ 2495735 h 3477032"/>
                <a:gd name="connsiteX23" fmla="*/ 2444 w 1827980"/>
                <a:gd name="connsiteY23" fmla="*/ 2108313 h 3477032"/>
                <a:gd name="connsiteX24" fmla="*/ 4825 w 1827980"/>
                <a:gd name="connsiteY24" fmla="*/ 1757546 h 3477032"/>
                <a:gd name="connsiteX25" fmla="*/ 4825 w 1827980"/>
                <a:gd name="connsiteY25" fmla="*/ 1062222 h 3477032"/>
                <a:gd name="connsiteX26" fmla="*/ 63 w 1827980"/>
                <a:gd name="connsiteY26" fmla="*/ 738371 h 3477032"/>
                <a:gd name="connsiteX27" fmla="*/ 6413 w 1827980"/>
                <a:gd name="connsiteY27" fmla="*/ 341503 h 3477032"/>
                <a:gd name="connsiteX0" fmla="*/ 6413 w 1809416"/>
                <a:gd name="connsiteY0" fmla="*/ 341503 h 3477032"/>
                <a:gd name="connsiteX1" fmla="*/ 306457 w 1809416"/>
                <a:gd name="connsiteY1" fmla="*/ 9561 h 3477032"/>
                <a:gd name="connsiteX2" fmla="*/ 577119 w 1809416"/>
                <a:gd name="connsiteY2" fmla="*/ 0 h 3477032"/>
                <a:gd name="connsiteX3" fmla="*/ 839850 w 1809416"/>
                <a:gd name="connsiteY3" fmla="*/ 71768 h 3477032"/>
                <a:gd name="connsiteX4" fmla="*/ 1077975 w 1809416"/>
                <a:gd name="connsiteY4" fmla="*/ 36696 h 3477032"/>
                <a:gd name="connsiteX5" fmla="*/ 1348643 w 1809416"/>
                <a:gd name="connsiteY5" fmla="*/ 7973 h 3477032"/>
                <a:gd name="connsiteX6" fmla="*/ 1506594 w 1809416"/>
                <a:gd name="connsiteY6" fmla="*/ 41459 h 3477032"/>
                <a:gd name="connsiteX7" fmla="*/ 1778063 w 1809416"/>
                <a:gd name="connsiteY7" fmla="*/ 245812 h 3477032"/>
                <a:gd name="connsiteX8" fmla="*/ 1802669 w 1809416"/>
                <a:gd name="connsiteY8" fmla="*/ 520963 h 3477032"/>
                <a:gd name="connsiteX9" fmla="*/ 1800288 w 1809416"/>
                <a:gd name="connsiteY9" fmla="*/ 1109846 h 3477032"/>
                <a:gd name="connsiteX10" fmla="*/ 1800288 w 1809416"/>
                <a:gd name="connsiteY10" fmla="*/ 1700397 h 3477032"/>
                <a:gd name="connsiteX11" fmla="*/ 1805050 w 1809416"/>
                <a:gd name="connsiteY11" fmla="*/ 2138546 h 3477032"/>
                <a:gd name="connsiteX12" fmla="*/ 1805050 w 1809416"/>
                <a:gd name="connsiteY12" fmla="*/ 2637022 h 3477032"/>
                <a:gd name="connsiteX13" fmla="*/ 1806638 w 1809416"/>
                <a:gd name="connsiteY13" fmla="*/ 3125865 h 3477032"/>
                <a:gd name="connsiteX14" fmla="*/ 1506594 w 1809416"/>
                <a:gd name="connsiteY14" fmla="*/ 3425909 h 3477032"/>
                <a:gd name="connsiteX15" fmla="*/ 1250220 w 1809416"/>
                <a:gd name="connsiteY15" fmla="*/ 3386927 h 3477032"/>
                <a:gd name="connsiteX16" fmla="*/ 878744 w 1809416"/>
                <a:gd name="connsiteY16" fmla="*/ 3426802 h 3477032"/>
                <a:gd name="connsiteX17" fmla="*/ 714438 w 1809416"/>
                <a:gd name="connsiteY17" fmla="*/ 3477032 h 3477032"/>
                <a:gd name="connsiteX18" fmla="*/ 542988 w 1809416"/>
                <a:gd name="connsiteY18" fmla="*/ 3431566 h 3477032"/>
                <a:gd name="connsiteX19" fmla="*/ 306457 w 1809416"/>
                <a:gd name="connsiteY19" fmla="*/ 3425909 h 3477032"/>
                <a:gd name="connsiteX20" fmla="*/ 6413 w 1809416"/>
                <a:gd name="connsiteY20" fmla="*/ 3125865 h 3477032"/>
                <a:gd name="connsiteX21" fmla="*/ 4825 w 1809416"/>
                <a:gd name="connsiteY21" fmla="*/ 2819584 h 3477032"/>
                <a:gd name="connsiteX22" fmla="*/ 7207 w 1809416"/>
                <a:gd name="connsiteY22" fmla="*/ 2495735 h 3477032"/>
                <a:gd name="connsiteX23" fmla="*/ 2444 w 1809416"/>
                <a:gd name="connsiteY23" fmla="*/ 2108313 h 3477032"/>
                <a:gd name="connsiteX24" fmla="*/ 4825 w 1809416"/>
                <a:gd name="connsiteY24" fmla="*/ 1757546 h 3477032"/>
                <a:gd name="connsiteX25" fmla="*/ 4825 w 1809416"/>
                <a:gd name="connsiteY25" fmla="*/ 1062222 h 3477032"/>
                <a:gd name="connsiteX26" fmla="*/ 63 w 1809416"/>
                <a:gd name="connsiteY26" fmla="*/ 738371 h 3477032"/>
                <a:gd name="connsiteX27" fmla="*/ 6413 w 1809416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45812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386927 h 3477032"/>
                <a:gd name="connsiteX16" fmla="*/ 878744 w 1810315"/>
                <a:gd name="connsiteY16" fmla="*/ 3426802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45812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386927 h 3477032"/>
                <a:gd name="connsiteX16" fmla="*/ 878744 w 1810315"/>
                <a:gd name="connsiteY16" fmla="*/ 3426802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13916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386927 h 3477032"/>
                <a:gd name="connsiteX16" fmla="*/ 878744 w 1810315"/>
                <a:gd name="connsiteY16" fmla="*/ 3426802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13916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440088 h 3477032"/>
                <a:gd name="connsiteX16" fmla="*/ 878744 w 1810315"/>
                <a:gd name="connsiteY16" fmla="*/ 3426802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13916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440088 h 3477032"/>
                <a:gd name="connsiteX16" fmla="*/ 878744 w 1810315"/>
                <a:gd name="connsiteY16" fmla="*/ 3458698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10315" h="3477032">
                  <a:moveTo>
                    <a:pt x="6413" y="341503"/>
                  </a:moveTo>
                  <a:cubicBezTo>
                    <a:pt x="6413" y="175793"/>
                    <a:pt x="140747" y="9561"/>
                    <a:pt x="306457" y="9561"/>
                  </a:cubicBezTo>
                  <a:lnTo>
                    <a:pt x="577119" y="0"/>
                  </a:lnTo>
                  <a:lnTo>
                    <a:pt x="839850" y="71768"/>
                  </a:lnTo>
                  <a:lnTo>
                    <a:pt x="1077975" y="36696"/>
                  </a:lnTo>
                  <a:lnTo>
                    <a:pt x="1348643" y="7973"/>
                  </a:lnTo>
                  <a:lnTo>
                    <a:pt x="1506594" y="41459"/>
                  </a:lnTo>
                  <a:cubicBezTo>
                    <a:pt x="1672304" y="41459"/>
                    <a:pt x="1754250" y="72130"/>
                    <a:pt x="1778063" y="213916"/>
                  </a:cubicBezTo>
                  <a:cubicBezTo>
                    <a:pt x="1830187" y="324402"/>
                    <a:pt x="1803727" y="392906"/>
                    <a:pt x="1802669" y="520963"/>
                  </a:cubicBezTo>
                  <a:cubicBezTo>
                    <a:pt x="1801611" y="649020"/>
                    <a:pt x="1801082" y="888022"/>
                    <a:pt x="1800288" y="1109846"/>
                  </a:cubicBezTo>
                  <a:cubicBezTo>
                    <a:pt x="1799494" y="1331670"/>
                    <a:pt x="1799494" y="1528947"/>
                    <a:pt x="1800288" y="1700397"/>
                  </a:cubicBezTo>
                  <a:cubicBezTo>
                    <a:pt x="1800023" y="1999904"/>
                    <a:pt x="1804256" y="1982442"/>
                    <a:pt x="1805050" y="2138546"/>
                  </a:cubicBezTo>
                  <a:cubicBezTo>
                    <a:pt x="1805844" y="2294650"/>
                    <a:pt x="1804785" y="2472469"/>
                    <a:pt x="1805050" y="2637022"/>
                  </a:cubicBezTo>
                  <a:cubicBezTo>
                    <a:pt x="1805579" y="2799970"/>
                    <a:pt x="1806109" y="2962917"/>
                    <a:pt x="1806638" y="3125865"/>
                  </a:cubicBezTo>
                  <a:cubicBezTo>
                    <a:pt x="1806638" y="3291575"/>
                    <a:pt x="1672304" y="3425909"/>
                    <a:pt x="1506594" y="3425909"/>
                  </a:cubicBezTo>
                  <a:lnTo>
                    <a:pt x="1250220" y="3440088"/>
                  </a:lnTo>
                  <a:lnTo>
                    <a:pt x="878744" y="3458698"/>
                  </a:lnTo>
                  <a:lnTo>
                    <a:pt x="714438" y="3477032"/>
                  </a:lnTo>
                  <a:lnTo>
                    <a:pt x="542988" y="3431566"/>
                  </a:lnTo>
                  <a:lnTo>
                    <a:pt x="306457" y="3425909"/>
                  </a:lnTo>
                  <a:cubicBezTo>
                    <a:pt x="140747" y="3425909"/>
                    <a:pt x="6413" y="3291575"/>
                    <a:pt x="6413" y="3125865"/>
                  </a:cubicBezTo>
                  <a:cubicBezTo>
                    <a:pt x="-996" y="3005761"/>
                    <a:pt x="5883" y="2924606"/>
                    <a:pt x="4825" y="2819584"/>
                  </a:cubicBezTo>
                  <a:cubicBezTo>
                    <a:pt x="3767" y="2714562"/>
                    <a:pt x="7207" y="2611622"/>
                    <a:pt x="7207" y="2495735"/>
                  </a:cubicBezTo>
                  <a:cubicBezTo>
                    <a:pt x="6942" y="2328801"/>
                    <a:pt x="1650" y="2231344"/>
                    <a:pt x="2444" y="2108313"/>
                  </a:cubicBezTo>
                  <a:cubicBezTo>
                    <a:pt x="3238" y="1985282"/>
                    <a:pt x="4825" y="1934552"/>
                    <a:pt x="4825" y="1757546"/>
                  </a:cubicBezTo>
                  <a:cubicBezTo>
                    <a:pt x="4825" y="1580540"/>
                    <a:pt x="5619" y="1232084"/>
                    <a:pt x="4825" y="1062222"/>
                  </a:cubicBezTo>
                  <a:cubicBezTo>
                    <a:pt x="4031" y="892360"/>
                    <a:pt x="-202" y="858491"/>
                    <a:pt x="63" y="738371"/>
                  </a:cubicBezTo>
                  <a:cubicBezTo>
                    <a:pt x="328" y="618251"/>
                    <a:pt x="-1790" y="462418"/>
                    <a:pt x="6413" y="341503"/>
                  </a:cubicBezTo>
                  <a:close/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anchor="t" anchorCtr="0"/>
            <a:lstStyle/>
            <a:p>
              <a:pPr algn="ctr"/>
              <a:endParaRPr lang="fr-BE" sz="1000" b="1">
                <a:solidFill>
                  <a:schemeClr val="tx1"/>
                </a:solidFill>
              </a:endParaRPr>
            </a:p>
          </p:txBody>
        </p:sp>
        <p:sp>
          <p:nvSpPr>
            <p:cNvPr id="133" name="VPDC - C  FOD"/>
            <p:cNvSpPr>
              <a:spLocks noChangeAspect="1"/>
            </p:cNvSpPr>
            <p:nvPr/>
          </p:nvSpPr>
          <p:spPr>
            <a:xfrm rot="20921192">
              <a:off x="805274" y="3635462"/>
              <a:ext cx="1197429" cy="966932"/>
            </a:xfrm>
            <a:custGeom>
              <a:avLst/>
              <a:gdLst>
                <a:gd name="connsiteX0" fmla="*/ 0 w 1800225"/>
                <a:gd name="connsiteY0" fmla="*/ 300044 h 3384450"/>
                <a:gd name="connsiteX1" fmla="*/ 300044 w 1800225"/>
                <a:gd name="connsiteY1" fmla="*/ 0 h 3384450"/>
                <a:gd name="connsiteX2" fmla="*/ 1500181 w 1800225"/>
                <a:gd name="connsiteY2" fmla="*/ 0 h 3384450"/>
                <a:gd name="connsiteX3" fmla="*/ 1800225 w 1800225"/>
                <a:gd name="connsiteY3" fmla="*/ 300044 h 3384450"/>
                <a:gd name="connsiteX4" fmla="*/ 1800225 w 1800225"/>
                <a:gd name="connsiteY4" fmla="*/ 3084406 h 3384450"/>
                <a:gd name="connsiteX5" fmla="*/ 1500181 w 1800225"/>
                <a:gd name="connsiteY5" fmla="*/ 3384450 h 3384450"/>
                <a:gd name="connsiteX6" fmla="*/ 300044 w 1800225"/>
                <a:gd name="connsiteY6" fmla="*/ 3384450 h 3384450"/>
                <a:gd name="connsiteX7" fmla="*/ 0 w 1800225"/>
                <a:gd name="connsiteY7" fmla="*/ 3084406 h 3384450"/>
                <a:gd name="connsiteX8" fmla="*/ 0 w 1800225"/>
                <a:gd name="connsiteY8" fmla="*/ 300044 h 3384450"/>
                <a:gd name="connsiteX0" fmla="*/ 0 w 1800225"/>
                <a:gd name="connsiteY0" fmla="*/ 301632 h 3386038"/>
                <a:gd name="connsiteX1" fmla="*/ 300044 w 1800225"/>
                <a:gd name="connsiteY1" fmla="*/ 1588 h 3386038"/>
                <a:gd name="connsiteX2" fmla="*/ 592137 w 1800225"/>
                <a:gd name="connsiteY2" fmla="*/ 0 h 3386038"/>
                <a:gd name="connsiteX3" fmla="*/ 1500181 w 1800225"/>
                <a:gd name="connsiteY3" fmla="*/ 1588 h 3386038"/>
                <a:gd name="connsiteX4" fmla="*/ 1800225 w 1800225"/>
                <a:gd name="connsiteY4" fmla="*/ 301632 h 3386038"/>
                <a:gd name="connsiteX5" fmla="*/ 1800225 w 1800225"/>
                <a:gd name="connsiteY5" fmla="*/ 3085994 h 3386038"/>
                <a:gd name="connsiteX6" fmla="*/ 1500181 w 1800225"/>
                <a:gd name="connsiteY6" fmla="*/ 3386038 h 3386038"/>
                <a:gd name="connsiteX7" fmla="*/ 300044 w 1800225"/>
                <a:gd name="connsiteY7" fmla="*/ 3386038 h 3386038"/>
                <a:gd name="connsiteX8" fmla="*/ 0 w 1800225"/>
                <a:gd name="connsiteY8" fmla="*/ 3085994 h 3386038"/>
                <a:gd name="connsiteX9" fmla="*/ 0 w 1800225"/>
                <a:gd name="connsiteY9" fmla="*/ 301632 h 3386038"/>
                <a:gd name="connsiteX0" fmla="*/ 0 w 1800225"/>
                <a:gd name="connsiteY0" fmla="*/ 301632 h 3386038"/>
                <a:gd name="connsiteX1" fmla="*/ 300044 w 1800225"/>
                <a:gd name="connsiteY1" fmla="*/ 1588 h 3386038"/>
                <a:gd name="connsiteX2" fmla="*/ 592137 w 1800225"/>
                <a:gd name="connsiteY2" fmla="*/ 0 h 3386038"/>
                <a:gd name="connsiteX3" fmla="*/ 833437 w 1800225"/>
                <a:gd name="connsiteY3" fmla="*/ 0 h 3386038"/>
                <a:gd name="connsiteX4" fmla="*/ 1500181 w 1800225"/>
                <a:gd name="connsiteY4" fmla="*/ 1588 h 3386038"/>
                <a:gd name="connsiteX5" fmla="*/ 1800225 w 1800225"/>
                <a:gd name="connsiteY5" fmla="*/ 301632 h 3386038"/>
                <a:gd name="connsiteX6" fmla="*/ 1800225 w 1800225"/>
                <a:gd name="connsiteY6" fmla="*/ 3085994 h 3386038"/>
                <a:gd name="connsiteX7" fmla="*/ 1500181 w 1800225"/>
                <a:gd name="connsiteY7" fmla="*/ 3386038 h 3386038"/>
                <a:gd name="connsiteX8" fmla="*/ 300044 w 1800225"/>
                <a:gd name="connsiteY8" fmla="*/ 3386038 h 3386038"/>
                <a:gd name="connsiteX9" fmla="*/ 0 w 1800225"/>
                <a:gd name="connsiteY9" fmla="*/ 3085994 h 3386038"/>
                <a:gd name="connsiteX10" fmla="*/ 0 w 1800225"/>
                <a:gd name="connsiteY10" fmla="*/ 301632 h 3386038"/>
                <a:gd name="connsiteX0" fmla="*/ 0 w 1800225"/>
                <a:gd name="connsiteY0" fmla="*/ 304807 h 3389213"/>
                <a:gd name="connsiteX1" fmla="*/ 300044 w 1800225"/>
                <a:gd name="connsiteY1" fmla="*/ 4763 h 3389213"/>
                <a:gd name="connsiteX2" fmla="*/ 592137 w 1800225"/>
                <a:gd name="connsiteY2" fmla="*/ 3175 h 3389213"/>
                <a:gd name="connsiteX3" fmla="*/ 833437 w 1800225"/>
                <a:gd name="connsiteY3" fmla="*/ 3175 h 3389213"/>
                <a:gd name="connsiteX4" fmla="*/ 1071562 w 1800225"/>
                <a:gd name="connsiteY4" fmla="*/ 0 h 3389213"/>
                <a:gd name="connsiteX5" fmla="*/ 1500181 w 1800225"/>
                <a:gd name="connsiteY5" fmla="*/ 4763 h 3389213"/>
                <a:gd name="connsiteX6" fmla="*/ 1800225 w 1800225"/>
                <a:gd name="connsiteY6" fmla="*/ 304807 h 3389213"/>
                <a:gd name="connsiteX7" fmla="*/ 1800225 w 1800225"/>
                <a:gd name="connsiteY7" fmla="*/ 3089169 h 3389213"/>
                <a:gd name="connsiteX8" fmla="*/ 1500181 w 1800225"/>
                <a:gd name="connsiteY8" fmla="*/ 3389213 h 3389213"/>
                <a:gd name="connsiteX9" fmla="*/ 300044 w 1800225"/>
                <a:gd name="connsiteY9" fmla="*/ 3389213 h 3389213"/>
                <a:gd name="connsiteX10" fmla="*/ 0 w 1800225"/>
                <a:gd name="connsiteY10" fmla="*/ 3089169 h 3389213"/>
                <a:gd name="connsiteX11" fmla="*/ 0 w 1800225"/>
                <a:gd name="connsiteY11" fmla="*/ 304807 h 3389213"/>
                <a:gd name="connsiteX0" fmla="*/ 0 w 1800225"/>
                <a:gd name="connsiteY0" fmla="*/ 304807 h 3389213"/>
                <a:gd name="connsiteX1" fmla="*/ 300044 w 1800225"/>
                <a:gd name="connsiteY1" fmla="*/ 4763 h 3389213"/>
                <a:gd name="connsiteX2" fmla="*/ 592137 w 1800225"/>
                <a:gd name="connsiteY2" fmla="*/ 3175 h 3389213"/>
                <a:gd name="connsiteX3" fmla="*/ 833437 w 1800225"/>
                <a:gd name="connsiteY3" fmla="*/ 3175 h 3389213"/>
                <a:gd name="connsiteX4" fmla="*/ 1071562 w 1800225"/>
                <a:gd name="connsiteY4" fmla="*/ 0 h 3389213"/>
                <a:gd name="connsiteX5" fmla="*/ 1316037 w 1800225"/>
                <a:gd name="connsiteY5" fmla="*/ 3176 h 3389213"/>
                <a:gd name="connsiteX6" fmla="*/ 1500181 w 1800225"/>
                <a:gd name="connsiteY6" fmla="*/ 4763 h 3389213"/>
                <a:gd name="connsiteX7" fmla="*/ 1800225 w 1800225"/>
                <a:gd name="connsiteY7" fmla="*/ 304807 h 3389213"/>
                <a:gd name="connsiteX8" fmla="*/ 1800225 w 1800225"/>
                <a:gd name="connsiteY8" fmla="*/ 3089169 h 3389213"/>
                <a:gd name="connsiteX9" fmla="*/ 1500181 w 1800225"/>
                <a:gd name="connsiteY9" fmla="*/ 3389213 h 3389213"/>
                <a:gd name="connsiteX10" fmla="*/ 300044 w 1800225"/>
                <a:gd name="connsiteY10" fmla="*/ 3389213 h 3389213"/>
                <a:gd name="connsiteX11" fmla="*/ 0 w 1800225"/>
                <a:gd name="connsiteY11" fmla="*/ 3089169 h 3389213"/>
                <a:gd name="connsiteX12" fmla="*/ 0 w 1800225"/>
                <a:gd name="connsiteY12" fmla="*/ 304807 h 3389213"/>
                <a:gd name="connsiteX0" fmla="*/ 0 w 1800225"/>
                <a:gd name="connsiteY0" fmla="*/ 304807 h 3389213"/>
                <a:gd name="connsiteX1" fmla="*/ 300044 w 1800225"/>
                <a:gd name="connsiteY1" fmla="*/ 4763 h 3389213"/>
                <a:gd name="connsiteX2" fmla="*/ 592137 w 1800225"/>
                <a:gd name="connsiteY2" fmla="*/ 3175 h 3389213"/>
                <a:gd name="connsiteX3" fmla="*/ 833437 w 1800225"/>
                <a:gd name="connsiteY3" fmla="*/ 3175 h 3389213"/>
                <a:gd name="connsiteX4" fmla="*/ 1071562 w 1800225"/>
                <a:gd name="connsiteY4" fmla="*/ 0 h 3389213"/>
                <a:gd name="connsiteX5" fmla="*/ 1316037 w 1800225"/>
                <a:gd name="connsiteY5" fmla="*/ 3176 h 3389213"/>
                <a:gd name="connsiteX6" fmla="*/ 1500181 w 1800225"/>
                <a:gd name="connsiteY6" fmla="*/ 4763 h 3389213"/>
                <a:gd name="connsiteX7" fmla="*/ 1800225 w 1800225"/>
                <a:gd name="connsiteY7" fmla="*/ 304807 h 3389213"/>
                <a:gd name="connsiteX8" fmla="*/ 1798637 w 1800225"/>
                <a:gd name="connsiteY8" fmla="*/ 2600326 h 3389213"/>
                <a:gd name="connsiteX9" fmla="*/ 1800225 w 1800225"/>
                <a:gd name="connsiteY9" fmla="*/ 3089169 h 3389213"/>
                <a:gd name="connsiteX10" fmla="*/ 1500181 w 1800225"/>
                <a:gd name="connsiteY10" fmla="*/ 3389213 h 3389213"/>
                <a:gd name="connsiteX11" fmla="*/ 300044 w 1800225"/>
                <a:gd name="connsiteY11" fmla="*/ 3389213 h 3389213"/>
                <a:gd name="connsiteX12" fmla="*/ 0 w 1800225"/>
                <a:gd name="connsiteY12" fmla="*/ 3089169 h 3389213"/>
                <a:gd name="connsiteX13" fmla="*/ 0 w 1800225"/>
                <a:gd name="connsiteY13" fmla="*/ 304807 h 3389213"/>
                <a:gd name="connsiteX0" fmla="*/ 0 w 1820499"/>
                <a:gd name="connsiteY0" fmla="*/ 304807 h 3389213"/>
                <a:gd name="connsiteX1" fmla="*/ 300044 w 1820499"/>
                <a:gd name="connsiteY1" fmla="*/ 4763 h 3389213"/>
                <a:gd name="connsiteX2" fmla="*/ 592137 w 1820499"/>
                <a:gd name="connsiteY2" fmla="*/ 3175 h 3389213"/>
                <a:gd name="connsiteX3" fmla="*/ 833437 w 1820499"/>
                <a:gd name="connsiteY3" fmla="*/ 3175 h 3389213"/>
                <a:gd name="connsiteX4" fmla="*/ 1071562 w 1820499"/>
                <a:gd name="connsiteY4" fmla="*/ 0 h 3389213"/>
                <a:gd name="connsiteX5" fmla="*/ 1316037 w 1820499"/>
                <a:gd name="connsiteY5" fmla="*/ 3176 h 3389213"/>
                <a:gd name="connsiteX6" fmla="*/ 1500181 w 1820499"/>
                <a:gd name="connsiteY6" fmla="*/ 4763 h 3389213"/>
                <a:gd name="connsiteX7" fmla="*/ 1800225 w 1820499"/>
                <a:gd name="connsiteY7" fmla="*/ 304807 h 3389213"/>
                <a:gd name="connsiteX8" fmla="*/ 1793875 w 1820499"/>
                <a:gd name="connsiteY8" fmla="*/ 1663701 h 3389213"/>
                <a:gd name="connsiteX9" fmla="*/ 1798637 w 1820499"/>
                <a:gd name="connsiteY9" fmla="*/ 2600326 h 3389213"/>
                <a:gd name="connsiteX10" fmla="*/ 1800225 w 1820499"/>
                <a:gd name="connsiteY10" fmla="*/ 3089169 h 3389213"/>
                <a:gd name="connsiteX11" fmla="*/ 1500181 w 1820499"/>
                <a:gd name="connsiteY11" fmla="*/ 3389213 h 3389213"/>
                <a:gd name="connsiteX12" fmla="*/ 300044 w 1820499"/>
                <a:gd name="connsiteY12" fmla="*/ 3389213 h 3389213"/>
                <a:gd name="connsiteX13" fmla="*/ 0 w 1820499"/>
                <a:gd name="connsiteY13" fmla="*/ 3089169 h 3389213"/>
                <a:gd name="connsiteX14" fmla="*/ 0 w 1820499"/>
                <a:gd name="connsiteY14" fmla="*/ 304807 h 3389213"/>
                <a:gd name="connsiteX0" fmla="*/ 0 w 1800383"/>
                <a:gd name="connsiteY0" fmla="*/ 304807 h 3389213"/>
                <a:gd name="connsiteX1" fmla="*/ 300044 w 1800383"/>
                <a:gd name="connsiteY1" fmla="*/ 4763 h 3389213"/>
                <a:gd name="connsiteX2" fmla="*/ 592137 w 1800383"/>
                <a:gd name="connsiteY2" fmla="*/ 3175 h 3389213"/>
                <a:gd name="connsiteX3" fmla="*/ 833437 w 1800383"/>
                <a:gd name="connsiteY3" fmla="*/ 3175 h 3389213"/>
                <a:gd name="connsiteX4" fmla="*/ 1071562 w 1800383"/>
                <a:gd name="connsiteY4" fmla="*/ 0 h 3389213"/>
                <a:gd name="connsiteX5" fmla="*/ 1316037 w 1800383"/>
                <a:gd name="connsiteY5" fmla="*/ 3176 h 3389213"/>
                <a:gd name="connsiteX6" fmla="*/ 1500181 w 1800383"/>
                <a:gd name="connsiteY6" fmla="*/ 4763 h 3389213"/>
                <a:gd name="connsiteX7" fmla="*/ 1800225 w 1800383"/>
                <a:gd name="connsiteY7" fmla="*/ 304807 h 3389213"/>
                <a:gd name="connsiteX8" fmla="*/ 1793875 w 1800383"/>
                <a:gd name="connsiteY8" fmla="*/ 1663701 h 3389213"/>
                <a:gd name="connsiteX9" fmla="*/ 1798637 w 1800383"/>
                <a:gd name="connsiteY9" fmla="*/ 2600326 h 3389213"/>
                <a:gd name="connsiteX10" fmla="*/ 1800225 w 1800383"/>
                <a:gd name="connsiteY10" fmla="*/ 3089169 h 3389213"/>
                <a:gd name="connsiteX11" fmla="*/ 1500181 w 1800383"/>
                <a:gd name="connsiteY11" fmla="*/ 3389213 h 3389213"/>
                <a:gd name="connsiteX12" fmla="*/ 300044 w 1800383"/>
                <a:gd name="connsiteY12" fmla="*/ 3389213 h 3389213"/>
                <a:gd name="connsiteX13" fmla="*/ 0 w 1800383"/>
                <a:gd name="connsiteY13" fmla="*/ 3089169 h 3389213"/>
                <a:gd name="connsiteX14" fmla="*/ 0 w 1800383"/>
                <a:gd name="connsiteY14" fmla="*/ 304807 h 3389213"/>
                <a:gd name="connsiteX0" fmla="*/ 6350 w 1806733"/>
                <a:gd name="connsiteY0" fmla="*/ 304807 h 3389213"/>
                <a:gd name="connsiteX1" fmla="*/ 306394 w 1806733"/>
                <a:gd name="connsiteY1" fmla="*/ 4763 h 3389213"/>
                <a:gd name="connsiteX2" fmla="*/ 598487 w 1806733"/>
                <a:gd name="connsiteY2" fmla="*/ 3175 h 3389213"/>
                <a:gd name="connsiteX3" fmla="*/ 839787 w 1806733"/>
                <a:gd name="connsiteY3" fmla="*/ 3175 h 3389213"/>
                <a:gd name="connsiteX4" fmla="*/ 1077912 w 1806733"/>
                <a:gd name="connsiteY4" fmla="*/ 0 h 3389213"/>
                <a:gd name="connsiteX5" fmla="*/ 1322387 w 1806733"/>
                <a:gd name="connsiteY5" fmla="*/ 3176 h 3389213"/>
                <a:gd name="connsiteX6" fmla="*/ 1506531 w 1806733"/>
                <a:gd name="connsiteY6" fmla="*/ 4763 h 3389213"/>
                <a:gd name="connsiteX7" fmla="*/ 1806575 w 1806733"/>
                <a:gd name="connsiteY7" fmla="*/ 304807 h 3389213"/>
                <a:gd name="connsiteX8" fmla="*/ 1800225 w 1806733"/>
                <a:gd name="connsiteY8" fmla="*/ 1663701 h 3389213"/>
                <a:gd name="connsiteX9" fmla="*/ 1804987 w 1806733"/>
                <a:gd name="connsiteY9" fmla="*/ 2600326 h 3389213"/>
                <a:gd name="connsiteX10" fmla="*/ 1806575 w 1806733"/>
                <a:gd name="connsiteY10" fmla="*/ 3089169 h 3389213"/>
                <a:gd name="connsiteX11" fmla="*/ 1506531 w 1806733"/>
                <a:gd name="connsiteY11" fmla="*/ 3389213 h 3389213"/>
                <a:gd name="connsiteX12" fmla="*/ 306394 w 1806733"/>
                <a:gd name="connsiteY12" fmla="*/ 3389213 h 3389213"/>
                <a:gd name="connsiteX13" fmla="*/ 6350 w 1806733"/>
                <a:gd name="connsiteY13" fmla="*/ 3089169 h 3389213"/>
                <a:gd name="connsiteX14" fmla="*/ 0 w 1806733"/>
                <a:gd name="connsiteY14" fmla="*/ 2459039 h 3389213"/>
                <a:gd name="connsiteX15" fmla="*/ 6350 w 1806733"/>
                <a:gd name="connsiteY15" fmla="*/ 304807 h 3389213"/>
                <a:gd name="connsiteX0" fmla="*/ 9785 w 1810168"/>
                <a:gd name="connsiteY0" fmla="*/ 304807 h 3389213"/>
                <a:gd name="connsiteX1" fmla="*/ 309829 w 1810168"/>
                <a:gd name="connsiteY1" fmla="*/ 4763 h 3389213"/>
                <a:gd name="connsiteX2" fmla="*/ 601922 w 1810168"/>
                <a:gd name="connsiteY2" fmla="*/ 3175 h 3389213"/>
                <a:gd name="connsiteX3" fmla="*/ 843222 w 1810168"/>
                <a:gd name="connsiteY3" fmla="*/ 3175 h 3389213"/>
                <a:gd name="connsiteX4" fmla="*/ 1081347 w 1810168"/>
                <a:gd name="connsiteY4" fmla="*/ 0 h 3389213"/>
                <a:gd name="connsiteX5" fmla="*/ 1325822 w 1810168"/>
                <a:gd name="connsiteY5" fmla="*/ 3176 h 3389213"/>
                <a:gd name="connsiteX6" fmla="*/ 1509966 w 1810168"/>
                <a:gd name="connsiteY6" fmla="*/ 4763 h 3389213"/>
                <a:gd name="connsiteX7" fmla="*/ 1810010 w 1810168"/>
                <a:gd name="connsiteY7" fmla="*/ 304807 h 3389213"/>
                <a:gd name="connsiteX8" fmla="*/ 1803660 w 1810168"/>
                <a:gd name="connsiteY8" fmla="*/ 1663701 h 3389213"/>
                <a:gd name="connsiteX9" fmla="*/ 1808422 w 1810168"/>
                <a:gd name="connsiteY9" fmla="*/ 2600326 h 3389213"/>
                <a:gd name="connsiteX10" fmla="*/ 1810010 w 1810168"/>
                <a:gd name="connsiteY10" fmla="*/ 3089169 h 3389213"/>
                <a:gd name="connsiteX11" fmla="*/ 1509966 w 1810168"/>
                <a:gd name="connsiteY11" fmla="*/ 3389213 h 3389213"/>
                <a:gd name="connsiteX12" fmla="*/ 309829 w 1810168"/>
                <a:gd name="connsiteY12" fmla="*/ 3389213 h 3389213"/>
                <a:gd name="connsiteX13" fmla="*/ 9785 w 1810168"/>
                <a:gd name="connsiteY13" fmla="*/ 3089169 h 3389213"/>
                <a:gd name="connsiteX14" fmla="*/ 3435 w 1810168"/>
                <a:gd name="connsiteY14" fmla="*/ 2459039 h 3389213"/>
                <a:gd name="connsiteX15" fmla="*/ 9785 w 1810168"/>
                <a:gd name="connsiteY15" fmla="*/ 304807 h 3389213"/>
                <a:gd name="connsiteX0" fmla="*/ 6350 w 1806733"/>
                <a:gd name="connsiteY0" fmla="*/ 304807 h 3389213"/>
                <a:gd name="connsiteX1" fmla="*/ 306394 w 1806733"/>
                <a:gd name="connsiteY1" fmla="*/ 4763 h 3389213"/>
                <a:gd name="connsiteX2" fmla="*/ 598487 w 1806733"/>
                <a:gd name="connsiteY2" fmla="*/ 3175 h 3389213"/>
                <a:gd name="connsiteX3" fmla="*/ 839787 w 1806733"/>
                <a:gd name="connsiteY3" fmla="*/ 3175 h 3389213"/>
                <a:gd name="connsiteX4" fmla="*/ 1077912 w 1806733"/>
                <a:gd name="connsiteY4" fmla="*/ 0 h 3389213"/>
                <a:gd name="connsiteX5" fmla="*/ 1322387 w 1806733"/>
                <a:gd name="connsiteY5" fmla="*/ 3176 h 3389213"/>
                <a:gd name="connsiteX6" fmla="*/ 1506531 w 1806733"/>
                <a:gd name="connsiteY6" fmla="*/ 4763 h 3389213"/>
                <a:gd name="connsiteX7" fmla="*/ 1806575 w 1806733"/>
                <a:gd name="connsiteY7" fmla="*/ 304807 h 3389213"/>
                <a:gd name="connsiteX8" fmla="*/ 1800225 w 1806733"/>
                <a:gd name="connsiteY8" fmla="*/ 1663701 h 3389213"/>
                <a:gd name="connsiteX9" fmla="*/ 1804987 w 1806733"/>
                <a:gd name="connsiteY9" fmla="*/ 2600326 h 3389213"/>
                <a:gd name="connsiteX10" fmla="*/ 1806575 w 1806733"/>
                <a:gd name="connsiteY10" fmla="*/ 3089169 h 3389213"/>
                <a:gd name="connsiteX11" fmla="*/ 1506531 w 1806733"/>
                <a:gd name="connsiteY11" fmla="*/ 3389213 h 3389213"/>
                <a:gd name="connsiteX12" fmla="*/ 306394 w 1806733"/>
                <a:gd name="connsiteY12" fmla="*/ 3389213 h 3389213"/>
                <a:gd name="connsiteX13" fmla="*/ 6350 w 1806733"/>
                <a:gd name="connsiteY13" fmla="*/ 3089169 h 3389213"/>
                <a:gd name="connsiteX14" fmla="*/ 0 w 1806733"/>
                <a:gd name="connsiteY14" fmla="*/ 2459039 h 3389213"/>
                <a:gd name="connsiteX15" fmla="*/ 6350 w 1806733"/>
                <a:gd name="connsiteY15" fmla="*/ 304807 h 3389213"/>
                <a:gd name="connsiteX0" fmla="*/ 6350 w 1806733"/>
                <a:gd name="connsiteY0" fmla="*/ 304807 h 3389213"/>
                <a:gd name="connsiteX1" fmla="*/ 306394 w 1806733"/>
                <a:gd name="connsiteY1" fmla="*/ 4763 h 3389213"/>
                <a:gd name="connsiteX2" fmla="*/ 598487 w 1806733"/>
                <a:gd name="connsiteY2" fmla="*/ 3175 h 3389213"/>
                <a:gd name="connsiteX3" fmla="*/ 839787 w 1806733"/>
                <a:gd name="connsiteY3" fmla="*/ 3175 h 3389213"/>
                <a:gd name="connsiteX4" fmla="*/ 1077912 w 1806733"/>
                <a:gd name="connsiteY4" fmla="*/ 0 h 3389213"/>
                <a:gd name="connsiteX5" fmla="*/ 1322387 w 1806733"/>
                <a:gd name="connsiteY5" fmla="*/ 3176 h 3389213"/>
                <a:gd name="connsiteX6" fmla="*/ 1506531 w 1806733"/>
                <a:gd name="connsiteY6" fmla="*/ 4763 h 3389213"/>
                <a:gd name="connsiteX7" fmla="*/ 1806575 w 1806733"/>
                <a:gd name="connsiteY7" fmla="*/ 304807 h 3389213"/>
                <a:gd name="connsiteX8" fmla="*/ 1800225 w 1806733"/>
                <a:gd name="connsiteY8" fmla="*/ 1663701 h 3389213"/>
                <a:gd name="connsiteX9" fmla="*/ 1804987 w 1806733"/>
                <a:gd name="connsiteY9" fmla="*/ 2600326 h 3389213"/>
                <a:gd name="connsiteX10" fmla="*/ 1806575 w 1806733"/>
                <a:gd name="connsiteY10" fmla="*/ 3089169 h 3389213"/>
                <a:gd name="connsiteX11" fmla="*/ 1506531 w 1806733"/>
                <a:gd name="connsiteY11" fmla="*/ 3389213 h 3389213"/>
                <a:gd name="connsiteX12" fmla="*/ 306394 w 1806733"/>
                <a:gd name="connsiteY12" fmla="*/ 3389213 h 3389213"/>
                <a:gd name="connsiteX13" fmla="*/ 6350 w 1806733"/>
                <a:gd name="connsiteY13" fmla="*/ 3089169 h 3389213"/>
                <a:gd name="connsiteX14" fmla="*/ 0 w 1806733"/>
                <a:gd name="connsiteY14" fmla="*/ 2459039 h 3389213"/>
                <a:gd name="connsiteX15" fmla="*/ 6350 w 1806733"/>
                <a:gd name="connsiteY15" fmla="*/ 304807 h 3389213"/>
                <a:gd name="connsiteX0" fmla="*/ 22521 w 1822904"/>
                <a:gd name="connsiteY0" fmla="*/ 304807 h 3389213"/>
                <a:gd name="connsiteX1" fmla="*/ 322565 w 1822904"/>
                <a:gd name="connsiteY1" fmla="*/ 4763 h 3389213"/>
                <a:gd name="connsiteX2" fmla="*/ 614658 w 1822904"/>
                <a:gd name="connsiteY2" fmla="*/ 3175 h 3389213"/>
                <a:gd name="connsiteX3" fmla="*/ 855958 w 1822904"/>
                <a:gd name="connsiteY3" fmla="*/ 3175 h 3389213"/>
                <a:gd name="connsiteX4" fmla="*/ 1094083 w 1822904"/>
                <a:gd name="connsiteY4" fmla="*/ 0 h 3389213"/>
                <a:gd name="connsiteX5" fmla="*/ 1338558 w 1822904"/>
                <a:gd name="connsiteY5" fmla="*/ 3176 h 3389213"/>
                <a:gd name="connsiteX6" fmla="*/ 1522702 w 1822904"/>
                <a:gd name="connsiteY6" fmla="*/ 4763 h 3389213"/>
                <a:gd name="connsiteX7" fmla="*/ 1822746 w 1822904"/>
                <a:gd name="connsiteY7" fmla="*/ 304807 h 3389213"/>
                <a:gd name="connsiteX8" fmla="*/ 1816396 w 1822904"/>
                <a:gd name="connsiteY8" fmla="*/ 1663701 h 3389213"/>
                <a:gd name="connsiteX9" fmla="*/ 1821158 w 1822904"/>
                <a:gd name="connsiteY9" fmla="*/ 2600326 h 3389213"/>
                <a:gd name="connsiteX10" fmla="*/ 1822746 w 1822904"/>
                <a:gd name="connsiteY10" fmla="*/ 3089169 h 3389213"/>
                <a:gd name="connsiteX11" fmla="*/ 1522702 w 1822904"/>
                <a:gd name="connsiteY11" fmla="*/ 3389213 h 3389213"/>
                <a:gd name="connsiteX12" fmla="*/ 322565 w 1822904"/>
                <a:gd name="connsiteY12" fmla="*/ 3389213 h 3389213"/>
                <a:gd name="connsiteX13" fmla="*/ 22521 w 1822904"/>
                <a:gd name="connsiteY13" fmla="*/ 3089169 h 3389213"/>
                <a:gd name="connsiteX14" fmla="*/ 16171 w 1822904"/>
                <a:gd name="connsiteY14" fmla="*/ 2459039 h 3389213"/>
                <a:gd name="connsiteX15" fmla="*/ 20933 w 1822904"/>
                <a:gd name="connsiteY15" fmla="*/ 1025526 h 3389213"/>
                <a:gd name="connsiteX16" fmla="*/ 22521 w 1822904"/>
                <a:gd name="connsiteY16" fmla="*/ 304807 h 3389213"/>
                <a:gd name="connsiteX0" fmla="*/ 6363 w 1806746"/>
                <a:gd name="connsiteY0" fmla="*/ 304807 h 3389213"/>
                <a:gd name="connsiteX1" fmla="*/ 306407 w 1806746"/>
                <a:gd name="connsiteY1" fmla="*/ 4763 h 3389213"/>
                <a:gd name="connsiteX2" fmla="*/ 598500 w 1806746"/>
                <a:gd name="connsiteY2" fmla="*/ 3175 h 3389213"/>
                <a:gd name="connsiteX3" fmla="*/ 839800 w 1806746"/>
                <a:gd name="connsiteY3" fmla="*/ 3175 h 3389213"/>
                <a:gd name="connsiteX4" fmla="*/ 1077925 w 1806746"/>
                <a:gd name="connsiteY4" fmla="*/ 0 h 3389213"/>
                <a:gd name="connsiteX5" fmla="*/ 1322400 w 1806746"/>
                <a:gd name="connsiteY5" fmla="*/ 3176 h 3389213"/>
                <a:gd name="connsiteX6" fmla="*/ 1506544 w 1806746"/>
                <a:gd name="connsiteY6" fmla="*/ 4763 h 3389213"/>
                <a:gd name="connsiteX7" fmla="*/ 1806588 w 1806746"/>
                <a:gd name="connsiteY7" fmla="*/ 304807 h 3389213"/>
                <a:gd name="connsiteX8" fmla="*/ 1800238 w 1806746"/>
                <a:gd name="connsiteY8" fmla="*/ 1663701 h 3389213"/>
                <a:gd name="connsiteX9" fmla="*/ 1805000 w 1806746"/>
                <a:gd name="connsiteY9" fmla="*/ 2600326 h 3389213"/>
                <a:gd name="connsiteX10" fmla="*/ 1806588 w 1806746"/>
                <a:gd name="connsiteY10" fmla="*/ 3089169 h 3389213"/>
                <a:gd name="connsiteX11" fmla="*/ 1506544 w 1806746"/>
                <a:gd name="connsiteY11" fmla="*/ 3389213 h 3389213"/>
                <a:gd name="connsiteX12" fmla="*/ 306407 w 1806746"/>
                <a:gd name="connsiteY12" fmla="*/ 3389213 h 3389213"/>
                <a:gd name="connsiteX13" fmla="*/ 6363 w 1806746"/>
                <a:gd name="connsiteY13" fmla="*/ 3089169 h 3389213"/>
                <a:gd name="connsiteX14" fmla="*/ 13 w 1806746"/>
                <a:gd name="connsiteY14" fmla="*/ 2459039 h 3389213"/>
                <a:gd name="connsiteX15" fmla="*/ 4775 w 1806746"/>
                <a:gd name="connsiteY15" fmla="*/ 1025526 h 3389213"/>
                <a:gd name="connsiteX16" fmla="*/ 6363 w 1806746"/>
                <a:gd name="connsiteY16" fmla="*/ 304807 h 3389213"/>
                <a:gd name="connsiteX0" fmla="*/ 6363 w 1806746"/>
                <a:gd name="connsiteY0" fmla="*/ 304807 h 3389213"/>
                <a:gd name="connsiteX1" fmla="*/ 306407 w 1806746"/>
                <a:gd name="connsiteY1" fmla="*/ 4763 h 3389213"/>
                <a:gd name="connsiteX2" fmla="*/ 598500 w 1806746"/>
                <a:gd name="connsiteY2" fmla="*/ 3175 h 3389213"/>
                <a:gd name="connsiteX3" fmla="*/ 839800 w 1806746"/>
                <a:gd name="connsiteY3" fmla="*/ 3175 h 3389213"/>
                <a:gd name="connsiteX4" fmla="*/ 1077925 w 1806746"/>
                <a:gd name="connsiteY4" fmla="*/ 0 h 3389213"/>
                <a:gd name="connsiteX5" fmla="*/ 1322400 w 1806746"/>
                <a:gd name="connsiteY5" fmla="*/ 3176 h 3389213"/>
                <a:gd name="connsiteX6" fmla="*/ 1506544 w 1806746"/>
                <a:gd name="connsiteY6" fmla="*/ 4763 h 3389213"/>
                <a:gd name="connsiteX7" fmla="*/ 1806588 w 1806746"/>
                <a:gd name="connsiteY7" fmla="*/ 304807 h 3389213"/>
                <a:gd name="connsiteX8" fmla="*/ 1800238 w 1806746"/>
                <a:gd name="connsiteY8" fmla="*/ 1663701 h 3389213"/>
                <a:gd name="connsiteX9" fmla="*/ 1805000 w 1806746"/>
                <a:gd name="connsiteY9" fmla="*/ 2600326 h 3389213"/>
                <a:gd name="connsiteX10" fmla="*/ 1806588 w 1806746"/>
                <a:gd name="connsiteY10" fmla="*/ 3089169 h 3389213"/>
                <a:gd name="connsiteX11" fmla="*/ 1506544 w 1806746"/>
                <a:gd name="connsiteY11" fmla="*/ 3389213 h 3389213"/>
                <a:gd name="connsiteX12" fmla="*/ 542938 w 1806746"/>
                <a:gd name="connsiteY12" fmla="*/ 3387726 h 3389213"/>
                <a:gd name="connsiteX13" fmla="*/ 306407 w 1806746"/>
                <a:gd name="connsiteY13" fmla="*/ 3389213 h 3389213"/>
                <a:gd name="connsiteX14" fmla="*/ 6363 w 1806746"/>
                <a:gd name="connsiteY14" fmla="*/ 3089169 h 3389213"/>
                <a:gd name="connsiteX15" fmla="*/ 13 w 1806746"/>
                <a:gd name="connsiteY15" fmla="*/ 2459039 h 3389213"/>
                <a:gd name="connsiteX16" fmla="*/ 4775 w 1806746"/>
                <a:gd name="connsiteY16" fmla="*/ 1025526 h 3389213"/>
                <a:gd name="connsiteX17" fmla="*/ 6363 w 1806746"/>
                <a:gd name="connsiteY17" fmla="*/ 304807 h 3389213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6493"/>
                <a:gd name="connsiteX1" fmla="*/ 306407 w 1806746"/>
                <a:gd name="connsiteY1" fmla="*/ 4763 h 3396493"/>
                <a:gd name="connsiteX2" fmla="*/ 598500 w 1806746"/>
                <a:gd name="connsiteY2" fmla="*/ 3175 h 3396493"/>
                <a:gd name="connsiteX3" fmla="*/ 839800 w 1806746"/>
                <a:gd name="connsiteY3" fmla="*/ 3175 h 3396493"/>
                <a:gd name="connsiteX4" fmla="*/ 1077925 w 1806746"/>
                <a:gd name="connsiteY4" fmla="*/ 0 h 3396493"/>
                <a:gd name="connsiteX5" fmla="*/ 1322400 w 1806746"/>
                <a:gd name="connsiteY5" fmla="*/ 3176 h 3396493"/>
                <a:gd name="connsiteX6" fmla="*/ 1506544 w 1806746"/>
                <a:gd name="connsiteY6" fmla="*/ 4763 h 3396493"/>
                <a:gd name="connsiteX7" fmla="*/ 1806588 w 1806746"/>
                <a:gd name="connsiteY7" fmla="*/ 304807 h 3396493"/>
                <a:gd name="connsiteX8" fmla="*/ 1800238 w 1806746"/>
                <a:gd name="connsiteY8" fmla="*/ 1663701 h 3396493"/>
                <a:gd name="connsiteX9" fmla="*/ 1805000 w 1806746"/>
                <a:gd name="connsiteY9" fmla="*/ 2600326 h 3396493"/>
                <a:gd name="connsiteX10" fmla="*/ 1806588 w 1806746"/>
                <a:gd name="connsiteY10" fmla="*/ 3089169 h 3396493"/>
                <a:gd name="connsiteX11" fmla="*/ 1506544 w 1806746"/>
                <a:gd name="connsiteY11" fmla="*/ 3389213 h 3396493"/>
                <a:gd name="connsiteX12" fmla="*/ 542938 w 1806746"/>
                <a:gd name="connsiteY12" fmla="*/ 3394870 h 3396493"/>
                <a:gd name="connsiteX13" fmla="*/ 306407 w 1806746"/>
                <a:gd name="connsiteY13" fmla="*/ 3389213 h 3396493"/>
                <a:gd name="connsiteX14" fmla="*/ 6363 w 1806746"/>
                <a:gd name="connsiteY14" fmla="*/ 3089169 h 3396493"/>
                <a:gd name="connsiteX15" fmla="*/ 13 w 1806746"/>
                <a:gd name="connsiteY15" fmla="*/ 2459039 h 3396493"/>
                <a:gd name="connsiteX16" fmla="*/ 4775 w 1806746"/>
                <a:gd name="connsiteY16" fmla="*/ 1025526 h 3396493"/>
                <a:gd name="connsiteX17" fmla="*/ 6363 w 1806746"/>
                <a:gd name="connsiteY17" fmla="*/ 304807 h 3396493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714388 w 1806746"/>
                <a:gd name="connsiteY12" fmla="*/ 3392488 h 3394870"/>
                <a:gd name="connsiteX13" fmla="*/ 542938 w 1806746"/>
                <a:gd name="connsiteY13" fmla="*/ 3394870 h 3394870"/>
                <a:gd name="connsiteX14" fmla="*/ 306407 w 1806746"/>
                <a:gd name="connsiteY14" fmla="*/ 3389213 h 3394870"/>
                <a:gd name="connsiteX15" fmla="*/ 6363 w 1806746"/>
                <a:gd name="connsiteY15" fmla="*/ 3089169 h 3394870"/>
                <a:gd name="connsiteX16" fmla="*/ 13 w 1806746"/>
                <a:gd name="connsiteY16" fmla="*/ 2459039 h 3394870"/>
                <a:gd name="connsiteX17" fmla="*/ 4775 w 1806746"/>
                <a:gd name="connsiteY17" fmla="*/ 1025526 h 3394870"/>
                <a:gd name="connsiteX18" fmla="*/ 6363 w 1806746"/>
                <a:gd name="connsiteY18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1240644 w 1806746"/>
                <a:gd name="connsiteY12" fmla="*/ 3390106 h 3394870"/>
                <a:gd name="connsiteX13" fmla="*/ 714388 w 1806746"/>
                <a:gd name="connsiteY13" fmla="*/ 3392488 h 3394870"/>
                <a:gd name="connsiteX14" fmla="*/ 542938 w 1806746"/>
                <a:gd name="connsiteY14" fmla="*/ 3394870 h 3394870"/>
                <a:gd name="connsiteX15" fmla="*/ 306407 w 1806746"/>
                <a:gd name="connsiteY15" fmla="*/ 3389213 h 3394870"/>
                <a:gd name="connsiteX16" fmla="*/ 6363 w 1806746"/>
                <a:gd name="connsiteY16" fmla="*/ 3089169 h 3394870"/>
                <a:gd name="connsiteX17" fmla="*/ 13 w 1806746"/>
                <a:gd name="connsiteY17" fmla="*/ 2459039 h 3394870"/>
                <a:gd name="connsiteX18" fmla="*/ 4775 w 1806746"/>
                <a:gd name="connsiteY18" fmla="*/ 1025526 h 3394870"/>
                <a:gd name="connsiteX19" fmla="*/ 6363 w 1806746"/>
                <a:gd name="connsiteY19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1240644 w 1806746"/>
                <a:gd name="connsiteY12" fmla="*/ 3390106 h 3394870"/>
                <a:gd name="connsiteX13" fmla="*/ 878694 w 1806746"/>
                <a:gd name="connsiteY13" fmla="*/ 3390106 h 3394870"/>
                <a:gd name="connsiteX14" fmla="*/ 714388 w 1806746"/>
                <a:gd name="connsiteY14" fmla="*/ 3392488 h 3394870"/>
                <a:gd name="connsiteX15" fmla="*/ 542938 w 1806746"/>
                <a:gd name="connsiteY15" fmla="*/ 3394870 h 3394870"/>
                <a:gd name="connsiteX16" fmla="*/ 306407 w 1806746"/>
                <a:gd name="connsiteY16" fmla="*/ 3389213 h 3394870"/>
                <a:gd name="connsiteX17" fmla="*/ 6363 w 1806746"/>
                <a:gd name="connsiteY17" fmla="*/ 3089169 h 3394870"/>
                <a:gd name="connsiteX18" fmla="*/ 13 w 1806746"/>
                <a:gd name="connsiteY18" fmla="*/ 2459039 h 3394870"/>
                <a:gd name="connsiteX19" fmla="*/ 4775 w 1806746"/>
                <a:gd name="connsiteY19" fmla="*/ 1025526 h 3394870"/>
                <a:gd name="connsiteX20" fmla="*/ 6363 w 1806746"/>
                <a:gd name="connsiteY20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101850 h 3394870"/>
                <a:gd name="connsiteX10" fmla="*/ 1805000 w 1806746"/>
                <a:gd name="connsiteY10" fmla="*/ 2600326 h 3394870"/>
                <a:gd name="connsiteX11" fmla="*/ 1806588 w 1806746"/>
                <a:gd name="connsiteY11" fmla="*/ 3089169 h 3394870"/>
                <a:gd name="connsiteX12" fmla="*/ 1506544 w 1806746"/>
                <a:gd name="connsiteY12" fmla="*/ 3389213 h 3394870"/>
                <a:gd name="connsiteX13" fmla="*/ 1240644 w 1806746"/>
                <a:gd name="connsiteY13" fmla="*/ 3390106 h 3394870"/>
                <a:gd name="connsiteX14" fmla="*/ 878694 w 1806746"/>
                <a:gd name="connsiteY14" fmla="*/ 3390106 h 3394870"/>
                <a:gd name="connsiteX15" fmla="*/ 714388 w 1806746"/>
                <a:gd name="connsiteY15" fmla="*/ 3392488 h 3394870"/>
                <a:gd name="connsiteX16" fmla="*/ 542938 w 1806746"/>
                <a:gd name="connsiteY16" fmla="*/ 3394870 h 3394870"/>
                <a:gd name="connsiteX17" fmla="*/ 306407 w 1806746"/>
                <a:gd name="connsiteY17" fmla="*/ 3389213 h 3394870"/>
                <a:gd name="connsiteX18" fmla="*/ 6363 w 1806746"/>
                <a:gd name="connsiteY18" fmla="*/ 3089169 h 3394870"/>
                <a:gd name="connsiteX19" fmla="*/ 13 w 1806746"/>
                <a:gd name="connsiteY19" fmla="*/ 2459039 h 3394870"/>
                <a:gd name="connsiteX20" fmla="*/ 4775 w 1806746"/>
                <a:gd name="connsiteY20" fmla="*/ 1025526 h 3394870"/>
                <a:gd name="connsiteX21" fmla="*/ 6363 w 1806746"/>
                <a:gd name="connsiteY21" fmla="*/ 304807 h 3394870"/>
                <a:gd name="connsiteX0" fmla="*/ 6363 w 1827019"/>
                <a:gd name="connsiteY0" fmla="*/ 304807 h 3394870"/>
                <a:gd name="connsiteX1" fmla="*/ 306407 w 1827019"/>
                <a:gd name="connsiteY1" fmla="*/ 4763 h 3394870"/>
                <a:gd name="connsiteX2" fmla="*/ 598500 w 1827019"/>
                <a:gd name="connsiteY2" fmla="*/ 3175 h 3394870"/>
                <a:gd name="connsiteX3" fmla="*/ 839800 w 1827019"/>
                <a:gd name="connsiteY3" fmla="*/ 3175 h 3394870"/>
                <a:gd name="connsiteX4" fmla="*/ 1077925 w 1827019"/>
                <a:gd name="connsiteY4" fmla="*/ 0 h 3394870"/>
                <a:gd name="connsiteX5" fmla="*/ 1322400 w 1827019"/>
                <a:gd name="connsiteY5" fmla="*/ 3176 h 3394870"/>
                <a:gd name="connsiteX6" fmla="*/ 1506544 w 1827019"/>
                <a:gd name="connsiteY6" fmla="*/ 4763 h 3394870"/>
                <a:gd name="connsiteX7" fmla="*/ 1806588 w 1827019"/>
                <a:gd name="connsiteY7" fmla="*/ 304807 h 3394870"/>
                <a:gd name="connsiteX8" fmla="*/ 1800238 w 1827019"/>
                <a:gd name="connsiteY8" fmla="*/ 1073150 h 3394870"/>
                <a:gd name="connsiteX9" fmla="*/ 1800238 w 1827019"/>
                <a:gd name="connsiteY9" fmla="*/ 1663701 h 3394870"/>
                <a:gd name="connsiteX10" fmla="*/ 1805000 w 1827019"/>
                <a:gd name="connsiteY10" fmla="*/ 2101850 h 3394870"/>
                <a:gd name="connsiteX11" fmla="*/ 1805000 w 1827019"/>
                <a:gd name="connsiteY11" fmla="*/ 2600326 h 3394870"/>
                <a:gd name="connsiteX12" fmla="*/ 1806588 w 1827019"/>
                <a:gd name="connsiteY12" fmla="*/ 3089169 h 3394870"/>
                <a:gd name="connsiteX13" fmla="*/ 1506544 w 1827019"/>
                <a:gd name="connsiteY13" fmla="*/ 3389213 h 3394870"/>
                <a:gd name="connsiteX14" fmla="*/ 1240644 w 1827019"/>
                <a:gd name="connsiteY14" fmla="*/ 3390106 h 3394870"/>
                <a:gd name="connsiteX15" fmla="*/ 878694 w 1827019"/>
                <a:gd name="connsiteY15" fmla="*/ 3390106 h 3394870"/>
                <a:gd name="connsiteX16" fmla="*/ 714388 w 1827019"/>
                <a:gd name="connsiteY16" fmla="*/ 3392488 h 3394870"/>
                <a:gd name="connsiteX17" fmla="*/ 542938 w 1827019"/>
                <a:gd name="connsiteY17" fmla="*/ 3394870 h 3394870"/>
                <a:gd name="connsiteX18" fmla="*/ 306407 w 1827019"/>
                <a:gd name="connsiteY18" fmla="*/ 3389213 h 3394870"/>
                <a:gd name="connsiteX19" fmla="*/ 6363 w 1827019"/>
                <a:gd name="connsiteY19" fmla="*/ 3089169 h 3394870"/>
                <a:gd name="connsiteX20" fmla="*/ 13 w 1827019"/>
                <a:gd name="connsiteY20" fmla="*/ 2459039 h 3394870"/>
                <a:gd name="connsiteX21" fmla="*/ 4775 w 1827019"/>
                <a:gd name="connsiteY21" fmla="*/ 1025526 h 3394870"/>
                <a:gd name="connsiteX22" fmla="*/ 6363 w 1827019"/>
                <a:gd name="connsiteY22" fmla="*/ 304807 h 3394870"/>
                <a:gd name="connsiteX0" fmla="*/ 6363 w 1806588"/>
                <a:gd name="connsiteY0" fmla="*/ 304807 h 3394870"/>
                <a:gd name="connsiteX1" fmla="*/ 306407 w 1806588"/>
                <a:gd name="connsiteY1" fmla="*/ 4763 h 3394870"/>
                <a:gd name="connsiteX2" fmla="*/ 598500 w 1806588"/>
                <a:gd name="connsiteY2" fmla="*/ 3175 h 3394870"/>
                <a:gd name="connsiteX3" fmla="*/ 839800 w 1806588"/>
                <a:gd name="connsiteY3" fmla="*/ 3175 h 3394870"/>
                <a:gd name="connsiteX4" fmla="*/ 1077925 w 1806588"/>
                <a:gd name="connsiteY4" fmla="*/ 0 h 3394870"/>
                <a:gd name="connsiteX5" fmla="*/ 1322400 w 1806588"/>
                <a:gd name="connsiteY5" fmla="*/ 3176 h 3394870"/>
                <a:gd name="connsiteX6" fmla="*/ 1506544 w 1806588"/>
                <a:gd name="connsiteY6" fmla="*/ 4763 h 3394870"/>
                <a:gd name="connsiteX7" fmla="*/ 1806588 w 1806588"/>
                <a:gd name="connsiteY7" fmla="*/ 304807 h 3394870"/>
                <a:gd name="connsiteX8" fmla="*/ 1800238 w 1806588"/>
                <a:gd name="connsiteY8" fmla="*/ 1073150 h 3394870"/>
                <a:gd name="connsiteX9" fmla="*/ 1800238 w 1806588"/>
                <a:gd name="connsiteY9" fmla="*/ 1663701 h 3394870"/>
                <a:gd name="connsiteX10" fmla="*/ 1805000 w 1806588"/>
                <a:gd name="connsiteY10" fmla="*/ 2101850 h 3394870"/>
                <a:gd name="connsiteX11" fmla="*/ 1805000 w 1806588"/>
                <a:gd name="connsiteY11" fmla="*/ 2600326 h 3394870"/>
                <a:gd name="connsiteX12" fmla="*/ 1806588 w 1806588"/>
                <a:gd name="connsiteY12" fmla="*/ 3089169 h 3394870"/>
                <a:gd name="connsiteX13" fmla="*/ 1506544 w 1806588"/>
                <a:gd name="connsiteY13" fmla="*/ 3389213 h 3394870"/>
                <a:gd name="connsiteX14" fmla="*/ 1240644 w 1806588"/>
                <a:gd name="connsiteY14" fmla="*/ 3390106 h 3394870"/>
                <a:gd name="connsiteX15" fmla="*/ 878694 w 1806588"/>
                <a:gd name="connsiteY15" fmla="*/ 3390106 h 3394870"/>
                <a:gd name="connsiteX16" fmla="*/ 714388 w 1806588"/>
                <a:gd name="connsiteY16" fmla="*/ 3392488 h 3394870"/>
                <a:gd name="connsiteX17" fmla="*/ 542938 w 1806588"/>
                <a:gd name="connsiteY17" fmla="*/ 3394870 h 3394870"/>
                <a:gd name="connsiteX18" fmla="*/ 306407 w 1806588"/>
                <a:gd name="connsiteY18" fmla="*/ 3389213 h 3394870"/>
                <a:gd name="connsiteX19" fmla="*/ 6363 w 1806588"/>
                <a:gd name="connsiteY19" fmla="*/ 3089169 h 3394870"/>
                <a:gd name="connsiteX20" fmla="*/ 13 w 1806588"/>
                <a:gd name="connsiteY20" fmla="*/ 2459039 h 3394870"/>
                <a:gd name="connsiteX21" fmla="*/ 4775 w 1806588"/>
                <a:gd name="connsiteY21" fmla="*/ 1025526 h 3394870"/>
                <a:gd name="connsiteX22" fmla="*/ 6363 w 1806588"/>
                <a:gd name="connsiteY22" fmla="*/ 304807 h 3394870"/>
                <a:gd name="connsiteX0" fmla="*/ 6362 w 1806587"/>
                <a:gd name="connsiteY0" fmla="*/ 304807 h 3394870"/>
                <a:gd name="connsiteX1" fmla="*/ 306406 w 1806587"/>
                <a:gd name="connsiteY1" fmla="*/ 4763 h 3394870"/>
                <a:gd name="connsiteX2" fmla="*/ 598499 w 1806587"/>
                <a:gd name="connsiteY2" fmla="*/ 3175 h 3394870"/>
                <a:gd name="connsiteX3" fmla="*/ 839799 w 1806587"/>
                <a:gd name="connsiteY3" fmla="*/ 3175 h 3394870"/>
                <a:gd name="connsiteX4" fmla="*/ 1077924 w 1806587"/>
                <a:gd name="connsiteY4" fmla="*/ 0 h 3394870"/>
                <a:gd name="connsiteX5" fmla="*/ 1322399 w 1806587"/>
                <a:gd name="connsiteY5" fmla="*/ 3176 h 3394870"/>
                <a:gd name="connsiteX6" fmla="*/ 1506543 w 1806587"/>
                <a:gd name="connsiteY6" fmla="*/ 4763 h 3394870"/>
                <a:gd name="connsiteX7" fmla="*/ 1806587 w 1806587"/>
                <a:gd name="connsiteY7" fmla="*/ 304807 h 3394870"/>
                <a:gd name="connsiteX8" fmla="*/ 1800237 w 1806587"/>
                <a:gd name="connsiteY8" fmla="*/ 1073150 h 3394870"/>
                <a:gd name="connsiteX9" fmla="*/ 1800237 w 1806587"/>
                <a:gd name="connsiteY9" fmla="*/ 1663701 h 3394870"/>
                <a:gd name="connsiteX10" fmla="*/ 1804999 w 1806587"/>
                <a:gd name="connsiteY10" fmla="*/ 2101850 h 3394870"/>
                <a:gd name="connsiteX11" fmla="*/ 1804999 w 1806587"/>
                <a:gd name="connsiteY11" fmla="*/ 2600326 h 3394870"/>
                <a:gd name="connsiteX12" fmla="*/ 1806587 w 1806587"/>
                <a:gd name="connsiteY12" fmla="*/ 3089169 h 3394870"/>
                <a:gd name="connsiteX13" fmla="*/ 1506543 w 1806587"/>
                <a:gd name="connsiteY13" fmla="*/ 3389213 h 3394870"/>
                <a:gd name="connsiteX14" fmla="*/ 1240643 w 1806587"/>
                <a:gd name="connsiteY14" fmla="*/ 3390106 h 3394870"/>
                <a:gd name="connsiteX15" fmla="*/ 878693 w 1806587"/>
                <a:gd name="connsiteY15" fmla="*/ 3390106 h 3394870"/>
                <a:gd name="connsiteX16" fmla="*/ 714387 w 1806587"/>
                <a:gd name="connsiteY16" fmla="*/ 3392488 h 3394870"/>
                <a:gd name="connsiteX17" fmla="*/ 542937 w 1806587"/>
                <a:gd name="connsiteY17" fmla="*/ 3394870 h 3394870"/>
                <a:gd name="connsiteX18" fmla="*/ 306406 w 1806587"/>
                <a:gd name="connsiteY18" fmla="*/ 3389213 h 3394870"/>
                <a:gd name="connsiteX19" fmla="*/ 6362 w 1806587"/>
                <a:gd name="connsiteY19" fmla="*/ 3089169 h 3394870"/>
                <a:gd name="connsiteX20" fmla="*/ 12 w 1806587"/>
                <a:gd name="connsiteY20" fmla="*/ 2459039 h 3394870"/>
                <a:gd name="connsiteX21" fmla="*/ 4774 w 1806587"/>
                <a:gd name="connsiteY21" fmla="*/ 1720850 h 3394870"/>
                <a:gd name="connsiteX22" fmla="*/ 4774 w 1806587"/>
                <a:gd name="connsiteY22" fmla="*/ 1025526 h 3394870"/>
                <a:gd name="connsiteX23" fmla="*/ 6362 w 1806587"/>
                <a:gd name="connsiteY23" fmla="*/ 304807 h 3394870"/>
                <a:gd name="connsiteX0" fmla="*/ 24401 w 1824626"/>
                <a:gd name="connsiteY0" fmla="*/ 304807 h 3394870"/>
                <a:gd name="connsiteX1" fmla="*/ 324445 w 1824626"/>
                <a:gd name="connsiteY1" fmla="*/ 4763 h 3394870"/>
                <a:gd name="connsiteX2" fmla="*/ 616538 w 1824626"/>
                <a:gd name="connsiteY2" fmla="*/ 3175 h 3394870"/>
                <a:gd name="connsiteX3" fmla="*/ 857838 w 1824626"/>
                <a:gd name="connsiteY3" fmla="*/ 3175 h 3394870"/>
                <a:gd name="connsiteX4" fmla="*/ 1095963 w 1824626"/>
                <a:gd name="connsiteY4" fmla="*/ 0 h 3394870"/>
                <a:gd name="connsiteX5" fmla="*/ 1340438 w 1824626"/>
                <a:gd name="connsiteY5" fmla="*/ 3176 h 3394870"/>
                <a:gd name="connsiteX6" fmla="*/ 1524582 w 1824626"/>
                <a:gd name="connsiteY6" fmla="*/ 4763 h 3394870"/>
                <a:gd name="connsiteX7" fmla="*/ 1824626 w 1824626"/>
                <a:gd name="connsiteY7" fmla="*/ 304807 h 3394870"/>
                <a:gd name="connsiteX8" fmla="*/ 1818276 w 1824626"/>
                <a:gd name="connsiteY8" fmla="*/ 1073150 h 3394870"/>
                <a:gd name="connsiteX9" fmla="*/ 1818276 w 1824626"/>
                <a:gd name="connsiteY9" fmla="*/ 1663701 h 3394870"/>
                <a:gd name="connsiteX10" fmla="*/ 1823038 w 1824626"/>
                <a:gd name="connsiteY10" fmla="*/ 2101850 h 3394870"/>
                <a:gd name="connsiteX11" fmla="*/ 1823038 w 1824626"/>
                <a:gd name="connsiteY11" fmla="*/ 2600326 h 3394870"/>
                <a:gd name="connsiteX12" fmla="*/ 1824626 w 1824626"/>
                <a:gd name="connsiteY12" fmla="*/ 3089169 h 3394870"/>
                <a:gd name="connsiteX13" fmla="*/ 1524582 w 1824626"/>
                <a:gd name="connsiteY13" fmla="*/ 3389213 h 3394870"/>
                <a:gd name="connsiteX14" fmla="*/ 1258682 w 1824626"/>
                <a:gd name="connsiteY14" fmla="*/ 3390106 h 3394870"/>
                <a:gd name="connsiteX15" fmla="*/ 896732 w 1824626"/>
                <a:gd name="connsiteY15" fmla="*/ 3390106 h 3394870"/>
                <a:gd name="connsiteX16" fmla="*/ 732426 w 1824626"/>
                <a:gd name="connsiteY16" fmla="*/ 3392488 h 3394870"/>
                <a:gd name="connsiteX17" fmla="*/ 560976 w 1824626"/>
                <a:gd name="connsiteY17" fmla="*/ 3394870 h 3394870"/>
                <a:gd name="connsiteX18" fmla="*/ 324445 w 1824626"/>
                <a:gd name="connsiteY18" fmla="*/ 3389213 h 3394870"/>
                <a:gd name="connsiteX19" fmla="*/ 24401 w 1824626"/>
                <a:gd name="connsiteY19" fmla="*/ 3089169 h 3394870"/>
                <a:gd name="connsiteX20" fmla="*/ 18051 w 1824626"/>
                <a:gd name="connsiteY20" fmla="*/ 2459039 h 3394870"/>
                <a:gd name="connsiteX21" fmla="*/ 22813 w 1824626"/>
                <a:gd name="connsiteY21" fmla="*/ 1720850 h 3394870"/>
                <a:gd name="connsiteX22" fmla="*/ 22813 w 1824626"/>
                <a:gd name="connsiteY22" fmla="*/ 1025526 h 3394870"/>
                <a:gd name="connsiteX23" fmla="*/ 18051 w 1824626"/>
                <a:gd name="connsiteY23" fmla="*/ 701675 h 3394870"/>
                <a:gd name="connsiteX24" fmla="*/ 24401 w 1824626"/>
                <a:gd name="connsiteY24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63 w 1806638"/>
                <a:gd name="connsiteY20" fmla="*/ 2459039 h 3394870"/>
                <a:gd name="connsiteX21" fmla="*/ 4825 w 1806638"/>
                <a:gd name="connsiteY21" fmla="*/ 1720850 h 3394870"/>
                <a:gd name="connsiteX22" fmla="*/ 4825 w 1806638"/>
                <a:gd name="connsiteY22" fmla="*/ 1025526 h 3394870"/>
                <a:gd name="connsiteX23" fmla="*/ 63 w 1806638"/>
                <a:gd name="connsiteY23" fmla="*/ 701675 h 3394870"/>
                <a:gd name="connsiteX24" fmla="*/ 6413 w 1806638"/>
                <a:gd name="connsiteY24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63 w 1806638"/>
                <a:gd name="connsiteY20" fmla="*/ 2459039 h 3394870"/>
                <a:gd name="connsiteX21" fmla="*/ 4825 w 1806638"/>
                <a:gd name="connsiteY21" fmla="*/ 2087563 h 3394870"/>
                <a:gd name="connsiteX22" fmla="*/ 4825 w 1806638"/>
                <a:gd name="connsiteY22" fmla="*/ 1720850 h 3394870"/>
                <a:gd name="connsiteX23" fmla="*/ 4825 w 1806638"/>
                <a:gd name="connsiteY23" fmla="*/ 1025526 h 3394870"/>
                <a:gd name="connsiteX24" fmla="*/ 63 w 1806638"/>
                <a:gd name="connsiteY24" fmla="*/ 701675 h 3394870"/>
                <a:gd name="connsiteX25" fmla="*/ 6413 w 1806638"/>
                <a:gd name="connsiteY25" fmla="*/ 304807 h 3394870"/>
                <a:gd name="connsiteX0" fmla="*/ 22521 w 1822746"/>
                <a:gd name="connsiteY0" fmla="*/ 304807 h 3394870"/>
                <a:gd name="connsiteX1" fmla="*/ 322565 w 1822746"/>
                <a:gd name="connsiteY1" fmla="*/ 4763 h 3394870"/>
                <a:gd name="connsiteX2" fmla="*/ 614658 w 1822746"/>
                <a:gd name="connsiteY2" fmla="*/ 3175 h 3394870"/>
                <a:gd name="connsiteX3" fmla="*/ 855958 w 1822746"/>
                <a:gd name="connsiteY3" fmla="*/ 3175 h 3394870"/>
                <a:gd name="connsiteX4" fmla="*/ 1094083 w 1822746"/>
                <a:gd name="connsiteY4" fmla="*/ 0 h 3394870"/>
                <a:gd name="connsiteX5" fmla="*/ 1338558 w 1822746"/>
                <a:gd name="connsiteY5" fmla="*/ 3176 h 3394870"/>
                <a:gd name="connsiteX6" fmla="*/ 1522702 w 1822746"/>
                <a:gd name="connsiteY6" fmla="*/ 4763 h 3394870"/>
                <a:gd name="connsiteX7" fmla="*/ 1822746 w 1822746"/>
                <a:gd name="connsiteY7" fmla="*/ 304807 h 3394870"/>
                <a:gd name="connsiteX8" fmla="*/ 1816396 w 1822746"/>
                <a:gd name="connsiteY8" fmla="*/ 1073150 h 3394870"/>
                <a:gd name="connsiteX9" fmla="*/ 1816396 w 1822746"/>
                <a:gd name="connsiteY9" fmla="*/ 1663701 h 3394870"/>
                <a:gd name="connsiteX10" fmla="*/ 1821158 w 1822746"/>
                <a:gd name="connsiteY10" fmla="*/ 2101850 h 3394870"/>
                <a:gd name="connsiteX11" fmla="*/ 1821158 w 1822746"/>
                <a:gd name="connsiteY11" fmla="*/ 2600326 h 3394870"/>
                <a:gd name="connsiteX12" fmla="*/ 1822746 w 1822746"/>
                <a:gd name="connsiteY12" fmla="*/ 3089169 h 3394870"/>
                <a:gd name="connsiteX13" fmla="*/ 1522702 w 1822746"/>
                <a:gd name="connsiteY13" fmla="*/ 3389213 h 3394870"/>
                <a:gd name="connsiteX14" fmla="*/ 1256802 w 1822746"/>
                <a:gd name="connsiteY14" fmla="*/ 3390106 h 3394870"/>
                <a:gd name="connsiteX15" fmla="*/ 894852 w 1822746"/>
                <a:gd name="connsiteY15" fmla="*/ 3390106 h 3394870"/>
                <a:gd name="connsiteX16" fmla="*/ 730546 w 1822746"/>
                <a:gd name="connsiteY16" fmla="*/ 3392488 h 3394870"/>
                <a:gd name="connsiteX17" fmla="*/ 559096 w 1822746"/>
                <a:gd name="connsiteY17" fmla="*/ 3394870 h 3394870"/>
                <a:gd name="connsiteX18" fmla="*/ 322565 w 1822746"/>
                <a:gd name="connsiteY18" fmla="*/ 3389213 h 3394870"/>
                <a:gd name="connsiteX19" fmla="*/ 22521 w 1822746"/>
                <a:gd name="connsiteY19" fmla="*/ 3089169 h 3394870"/>
                <a:gd name="connsiteX20" fmla="*/ 20933 w 1822746"/>
                <a:gd name="connsiteY20" fmla="*/ 2782888 h 3394870"/>
                <a:gd name="connsiteX21" fmla="*/ 16171 w 1822746"/>
                <a:gd name="connsiteY21" fmla="*/ 2459039 h 3394870"/>
                <a:gd name="connsiteX22" fmla="*/ 20933 w 1822746"/>
                <a:gd name="connsiteY22" fmla="*/ 2087563 h 3394870"/>
                <a:gd name="connsiteX23" fmla="*/ 20933 w 1822746"/>
                <a:gd name="connsiteY23" fmla="*/ 1720850 h 3394870"/>
                <a:gd name="connsiteX24" fmla="*/ 20933 w 1822746"/>
                <a:gd name="connsiteY24" fmla="*/ 1025526 h 3394870"/>
                <a:gd name="connsiteX25" fmla="*/ 16171 w 1822746"/>
                <a:gd name="connsiteY25" fmla="*/ 701675 h 3394870"/>
                <a:gd name="connsiteX26" fmla="*/ 22521 w 1822746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63 w 1806638"/>
                <a:gd name="connsiteY21" fmla="*/ 2459039 h 3394870"/>
                <a:gd name="connsiteX22" fmla="*/ 4825 w 1806638"/>
                <a:gd name="connsiteY22" fmla="*/ 2087563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7207 w 1806638"/>
                <a:gd name="connsiteY21" fmla="*/ 2459039 h 3394870"/>
                <a:gd name="connsiteX22" fmla="*/ 4825 w 1806638"/>
                <a:gd name="connsiteY22" fmla="*/ 2087563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7207 w 1806638"/>
                <a:gd name="connsiteY21" fmla="*/ 2459039 h 3394870"/>
                <a:gd name="connsiteX22" fmla="*/ 147700 w 1806638"/>
                <a:gd name="connsiteY22" fmla="*/ 2087564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7207 w 1806638"/>
                <a:gd name="connsiteY21" fmla="*/ 2459039 h 3394870"/>
                <a:gd name="connsiteX22" fmla="*/ 2444 w 1806638"/>
                <a:gd name="connsiteY22" fmla="*/ 2071617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5072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7207 w 1806638"/>
                <a:gd name="connsiteY21" fmla="*/ 2459039 h 3394870"/>
                <a:gd name="connsiteX22" fmla="*/ 2444 w 1806638"/>
                <a:gd name="connsiteY22" fmla="*/ 2071617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41503 h 3431566"/>
                <a:gd name="connsiteX1" fmla="*/ 306457 w 1806638"/>
                <a:gd name="connsiteY1" fmla="*/ 41459 h 3431566"/>
                <a:gd name="connsiteX2" fmla="*/ 577119 w 1806638"/>
                <a:gd name="connsiteY2" fmla="*/ 0 h 3431566"/>
                <a:gd name="connsiteX3" fmla="*/ 839850 w 1806638"/>
                <a:gd name="connsiteY3" fmla="*/ 71768 h 3431566"/>
                <a:gd name="connsiteX4" fmla="*/ 1077975 w 1806638"/>
                <a:gd name="connsiteY4" fmla="*/ 36696 h 3431566"/>
                <a:gd name="connsiteX5" fmla="*/ 1322450 w 1806638"/>
                <a:gd name="connsiteY5" fmla="*/ 39872 h 3431566"/>
                <a:gd name="connsiteX6" fmla="*/ 1506594 w 1806638"/>
                <a:gd name="connsiteY6" fmla="*/ 41459 h 3431566"/>
                <a:gd name="connsiteX7" fmla="*/ 1806638 w 1806638"/>
                <a:gd name="connsiteY7" fmla="*/ 341503 h 3431566"/>
                <a:gd name="connsiteX8" fmla="*/ 1800288 w 1806638"/>
                <a:gd name="connsiteY8" fmla="*/ 1109846 h 3431566"/>
                <a:gd name="connsiteX9" fmla="*/ 1800288 w 1806638"/>
                <a:gd name="connsiteY9" fmla="*/ 1700397 h 3431566"/>
                <a:gd name="connsiteX10" fmla="*/ 1805050 w 1806638"/>
                <a:gd name="connsiteY10" fmla="*/ 2138546 h 3431566"/>
                <a:gd name="connsiteX11" fmla="*/ 1805050 w 1806638"/>
                <a:gd name="connsiteY11" fmla="*/ 2637022 h 3431566"/>
                <a:gd name="connsiteX12" fmla="*/ 1806638 w 1806638"/>
                <a:gd name="connsiteY12" fmla="*/ 3125865 h 3431566"/>
                <a:gd name="connsiteX13" fmla="*/ 1506594 w 1806638"/>
                <a:gd name="connsiteY13" fmla="*/ 3425909 h 3431566"/>
                <a:gd name="connsiteX14" fmla="*/ 1240694 w 1806638"/>
                <a:gd name="connsiteY14" fmla="*/ 3426802 h 3431566"/>
                <a:gd name="connsiteX15" fmla="*/ 878744 w 1806638"/>
                <a:gd name="connsiteY15" fmla="*/ 3426802 h 3431566"/>
                <a:gd name="connsiteX16" fmla="*/ 714438 w 1806638"/>
                <a:gd name="connsiteY16" fmla="*/ 3429184 h 3431566"/>
                <a:gd name="connsiteX17" fmla="*/ 542988 w 1806638"/>
                <a:gd name="connsiteY17" fmla="*/ 3431566 h 3431566"/>
                <a:gd name="connsiteX18" fmla="*/ 306457 w 1806638"/>
                <a:gd name="connsiteY18" fmla="*/ 3425909 h 3431566"/>
                <a:gd name="connsiteX19" fmla="*/ 6413 w 1806638"/>
                <a:gd name="connsiteY19" fmla="*/ 3125865 h 3431566"/>
                <a:gd name="connsiteX20" fmla="*/ 4825 w 1806638"/>
                <a:gd name="connsiteY20" fmla="*/ 2819584 h 3431566"/>
                <a:gd name="connsiteX21" fmla="*/ 7207 w 1806638"/>
                <a:gd name="connsiteY21" fmla="*/ 2495735 h 3431566"/>
                <a:gd name="connsiteX22" fmla="*/ 2444 w 1806638"/>
                <a:gd name="connsiteY22" fmla="*/ 2108313 h 3431566"/>
                <a:gd name="connsiteX23" fmla="*/ 4825 w 1806638"/>
                <a:gd name="connsiteY23" fmla="*/ 1757546 h 3431566"/>
                <a:gd name="connsiteX24" fmla="*/ 4825 w 1806638"/>
                <a:gd name="connsiteY24" fmla="*/ 1062222 h 3431566"/>
                <a:gd name="connsiteX25" fmla="*/ 63 w 1806638"/>
                <a:gd name="connsiteY25" fmla="*/ 738371 h 3431566"/>
                <a:gd name="connsiteX26" fmla="*/ 6413 w 1806638"/>
                <a:gd name="connsiteY26" fmla="*/ 341503 h 3431566"/>
                <a:gd name="connsiteX0" fmla="*/ 6413 w 1806638"/>
                <a:gd name="connsiteY0" fmla="*/ 341503 h 3431566"/>
                <a:gd name="connsiteX1" fmla="*/ 306457 w 1806638"/>
                <a:gd name="connsiteY1" fmla="*/ 9561 h 3431566"/>
                <a:gd name="connsiteX2" fmla="*/ 577119 w 1806638"/>
                <a:gd name="connsiteY2" fmla="*/ 0 h 3431566"/>
                <a:gd name="connsiteX3" fmla="*/ 839850 w 1806638"/>
                <a:gd name="connsiteY3" fmla="*/ 71768 h 3431566"/>
                <a:gd name="connsiteX4" fmla="*/ 1077975 w 1806638"/>
                <a:gd name="connsiteY4" fmla="*/ 36696 h 3431566"/>
                <a:gd name="connsiteX5" fmla="*/ 1322450 w 1806638"/>
                <a:gd name="connsiteY5" fmla="*/ 39872 h 3431566"/>
                <a:gd name="connsiteX6" fmla="*/ 1506594 w 1806638"/>
                <a:gd name="connsiteY6" fmla="*/ 41459 h 3431566"/>
                <a:gd name="connsiteX7" fmla="*/ 1806638 w 1806638"/>
                <a:gd name="connsiteY7" fmla="*/ 341503 h 3431566"/>
                <a:gd name="connsiteX8" fmla="*/ 1800288 w 1806638"/>
                <a:gd name="connsiteY8" fmla="*/ 1109846 h 3431566"/>
                <a:gd name="connsiteX9" fmla="*/ 1800288 w 1806638"/>
                <a:gd name="connsiteY9" fmla="*/ 1700397 h 3431566"/>
                <a:gd name="connsiteX10" fmla="*/ 1805050 w 1806638"/>
                <a:gd name="connsiteY10" fmla="*/ 2138546 h 3431566"/>
                <a:gd name="connsiteX11" fmla="*/ 1805050 w 1806638"/>
                <a:gd name="connsiteY11" fmla="*/ 2637022 h 3431566"/>
                <a:gd name="connsiteX12" fmla="*/ 1806638 w 1806638"/>
                <a:gd name="connsiteY12" fmla="*/ 3125865 h 3431566"/>
                <a:gd name="connsiteX13" fmla="*/ 1506594 w 1806638"/>
                <a:gd name="connsiteY13" fmla="*/ 3425909 h 3431566"/>
                <a:gd name="connsiteX14" fmla="*/ 1240694 w 1806638"/>
                <a:gd name="connsiteY14" fmla="*/ 3426802 h 3431566"/>
                <a:gd name="connsiteX15" fmla="*/ 878744 w 1806638"/>
                <a:gd name="connsiteY15" fmla="*/ 3426802 h 3431566"/>
                <a:gd name="connsiteX16" fmla="*/ 714438 w 1806638"/>
                <a:gd name="connsiteY16" fmla="*/ 3429184 h 3431566"/>
                <a:gd name="connsiteX17" fmla="*/ 542988 w 1806638"/>
                <a:gd name="connsiteY17" fmla="*/ 3431566 h 3431566"/>
                <a:gd name="connsiteX18" fmla="*/ 306457 w 1806638"/>
                <a:gd name="connsiteY18" fmla="*/ 3425909 h 3431566"/>
                <a:gd name="connsiteX19" fmla="*/ 6413 w 1806638"/>
                <a:gd name="connsiteY19" fmla="*/ 3125865 h 3431566"/>
                <a:gd name="connsiteX20" fmla="*/ 4825 w 1806638"/>
                <a:gd name="connsiteY20" fmla="*/ 2819584 h 3431566"/>
                <a:gd name="connsiteX21" fmla="*/ 7207 w 1806638"/>
                <a:gd name="connsiteY21" fmla="*/ 2495735 h 3431566"/>
                <a:gd name="connsiteX22" fmla="*/ 2444 w 1806638"/>
                <a:gd name="connsiteY22" fmla="*/ 2108313 h 3431566"/>
                <a:gd name="connsiteX23" fmla="*/ 4825 w 1806638"/>
                <a:gd name="connsiteY23" fmla="*/ 1757546 h 3431566"/>
                <a:gd name="connsiteX24" fmla="*/ 4825 w 1806638"/>
                <a:gd name="connsiteY24" fmla="*/ 1062222 h 3431566"/>
                <a:gd name="connsiteX25" fmla="*/ 63 w 1806638"/>
                <a:gd name="connsiteY25" fmla="*/ 738371 h 3431566"/>
                <a:gd name="connsiteX26" fmla="*/ 6413 w 1806638"/>
                <a:gd name="connsiteY26" fmla="*/ 341503 h 3431566"/>
                <a:gd name="connsiteX0" fmla="*/ 6413 w 1806638"/>
                <a:gd name="connsiteY0" fmla="*/ 341503 h 3431566"/>
                <a:gd name="connsiteX1" fmla="*/ 306457 w 1806638"/>
                <a:gd name="connsiteY1" fmla="*/ 9561 h 3431566"/>
                <a:gd name="connsiteX2" fmla="*/ 577119 w 1806638"/>
                <a:gd name="connsiteY2" fmla="*/ 0 h 3431566"/>
                <a:gd name="connsiteX3" fmla="*/ 839850 w 1806638"/>
                <a:gd name="connsiteY3" fmla="*/ 71768 h 3431566"/>
                <a:gd name="connsiteX4" fmla="*/ 1077975 w 1806638"/>
                <a:gd name="connsiteY4" fmla="*/ 36696 h 3431566"/>
                <a:gd name="connsiteX5" fmla="*/ 1348643 w 1806638"/>
                <a:gd name="connsiteY5" fmla="*/ 7973 h 3431566"/>
                <a:gd name="connsiteX6" fmla="*/ 1506594 w 1806638"/>
                <a:gd name="connsiteY6" fmla="*/ 41459 h 3431566"/>
                <a:gd name="connsiteX7" fmla="*/ 1806638 w 1806638"/>
                <a:gd name="connsiteY7" fmla="*/ 341503 h 3431566"/>
                <a:gd name="connsiteX8" fmla="*/ 1800288 w 1806638"/>
                <a:gd name="connsiteY8" fmla="*/ 1109846 h 3431566"/>
                <a:gd name="connsiteX9" fmla="*/ 1800288 w 1806638"/>
                <a:gd name="connsiteY9" fmla="*/ 1700397 h 3431566"/>
                <a:gd name="connsiteX10" fmla="*/ 1805050 w 1806638"/>
                <a:gd name="connsiteY10" fmla="*/ 2138546 h 3431566"/>
                <a:gd name="connsiteX11" fmla="*/ 1805050 w 1806638"/>
                <a:gd name="connsiteY11" fmla="*/ 2637022 h 3431566"/>
                <a:gd name="connsiteX12" fmla="*/ 1806638 w 1806638"/>
                <a:gd name="connsiteY12" fmla="*/ 3125865 h 3431566"/>
                <a:gd name="connsiteX13" fmla="*/ 1506594 w 1806638"/>
                <a:gd name="connsiteY13" fmla="*/ 3425909 h 3431566"/>
                <a:gd name="connsiteX14" fmla="*/ 1240694 w 1806638"/>
                <a:gd name="connsiteY14" fmla="*/ 3426802 h 3431566"/>
                <a:gd name="connsiteX15" fmla="*/ 878744 w 1806638"/>
                <a:gd name="connsiteY15" fmla="*/ 3426802 h 3431566"/>
                <a:gd name="connsiteX16" fmla="*/ 714438 w 1806638"/>
                <a:gd name="connsiteY16" fmla="*/ 3429184 h 3431566"/>
                <a:gd name="connsiteX17" fmla="*/ 542988 w 1806638"/>
                <a:gd name="connsiteY17" fmla="*/ 3431566 h 3431566"/>
                <a:gd name="connsiteX18" fmla="*/ 306457 w 1806638"/>
                <a:gd name="connsiteY18" fmla="*/ 3425909 h 3431566"/>
                <a:gd name="connsiteX19" fmla="*/ 6413 w 1806638"/>
                <a:gd name="connsiteY19" fmla="*/ 3125865 h 3431566"/>
                <a:gd name="connsiteX20" fmla="*/ 4825 w 1806638"/>
                <a:gd name="connsiteY20" fmla="*/ 2819584 h 3431566"/>
                <a:gd name="connsiteX21" fmla="*/ 7207 w 1806638"/>
                <a:gd name="connsiteY21" fmla="*/ 2495735 h 3431566"/>
                <a:gd name="connsiteX22" fmla="*/ 2444 w 1806638"/>
                <a:gd name="connsiteY22" fmla="*/ 2108313 h 3431566"/>
                <a:gd name="connsiteX23" fmla="*/ 4825 w 1806638"/>
                <a:gd name="connsiteY23" fmla="*/ 1757546 h 3431566"/>
                <a:gd name="connsiteX24" fmla="*/ 4825 w 1806638"/>
                <a:gd name="connsiteY24" fmla="*/ 1062222 h 3431566"/>
                <a:gd name="connsiteX25" fmla="*/ 63 w 1806638"/>
                <a:gd name="connsiteY25" fmla="*/ 738371 h 3431566"/>
                <a:gd name="connsiteX26" fmla="*/ 6413 w 1806638"/>
                <a:gd name="connsiteY26" fmla="*/ 341503 h 3431566"/>
                <a:gd name="connsiteX0" fmla="*/ 6413 w 1806638"/>
                <a:gd name="connsiteY0" fmla="*/ 341503 h 3477032"/>
                <a:gd name="connsiteX1" fmla="*/ 306457 w 1806638"/>
                <a:gd name="connsiteY1" fmla="*/ 9561 h 3477032"/>
                <a:gd name="connsiteX2" fmla="*/ 577119 w 1806638"/>
                <a:gd name="connsiteY2" fmla="*/ 0 h 3477032"/>
                <a:gd name="connsiteX3" fmla="*/ 839850 w 1806638"/>
                <a:gd name="connsiteY3" fmla="*/ 71768 h 3477032"/>
                <a:gd name="connsiteX4" fmla="*/ 1077975 w 1806638"/>
                <a:gd name="connsiteY4" fmla="*/ 36696 h 3477032"/>
                <a:gd name="connsiteX5" fmla="*/ 1348643 w 1806638"/>
                <a:gd name="connsiteY5" fmla="*/ 7973 h 3477032"/>
                <a:gd name="connsiteX6" fmla="*/ 1506594 w 1806638"/>
                <a:gd name="connsiteY6" fmla="*/ 41459 h 3477032"/>
                <a:gd name="connsiteX7" fmla="*/ 1806638 w 1806638"/>
                <a:gd name="connsiteY7" fmla="*/ 341503 h 3477032"/>
                <a:gd name="connsiteX8" fmla="*/ 1800288 w 1806638"/>
                <a:gd name="connsiteY8" fmla="*/ 1109846 h 3477032"/>
                <a:gd name="connsiteX9" fmla="*/ 1800288 w 1806638"/>
                <a:gd name="connsiteY9" fmla="*/ 1700397 h 3477032"/>
                <a:gd name="connsiteX10" fmla="*/ 1805050 w 1806638"/>
                <a:gd name="connsiteY10" fmla="*/ 2138546 h 3477032"/>
                <a:gd name="connsiteX11" fmla="*/ 1805050 w 1806638"/>
                <a:gd name="connsiteY11" fmla="*/ 2637022 h 3477032"/>
                <a:gd name="connsiteX12" fmla="*/ 1806638 w 1806638"/>
                <a:gd name="connsiteY12" fmla="*/ 3125865 h 3477032"/>
                <a:gd name="connsiteX13" fmla="*/ 1506594 w 1806638"/>
                <a:gd name="connsiteY13" fmla="*/ 3425909 h 3477032"/>
                <a:gd name="connsiteX14" fmla="*/ 1240694 w 1806638"/>
                <a:gd name="connsiteY14" fmla="*/ 3426802 h 3477032"/>
                <a:gd name="connsiteX15" fmla="*/ 878744 w 1806638"/>
                <a:gd name="connsiteY15" fmla="*/ 3426802 h 3477032"/>
                <a:gd name="connsiteX16" fmla="*/ 714438 w 1806638"/>
                <a:gd name="connsiteY16" fmla="*/ 3477032 h 3477032"/>
                <a:gd name="connsiteX17" fmla="*/ 542988 w 1806638"/>
                <a:gd name="connsiteY17" fmla="*/ 3431566 h 3477032"/>
                <a:gd name="connsiteX18" fmla="*/ 306457 w 1806638"/>
                <a:gd name="connsiteY18" fmla="*/ 3425909 h 3477032"/>
                <a:gd name="connsiteX19" fmla="*/ 6413 w 1806638"/>
                <a:gd name="connsiteY19" fmla="*/ 3125865 h 3477032"/>
                <a:gd name="connsiteX20" fmla="*/ 4825 w 1806638"/>
                <a:gd name="connsiteY20" fmla="*/ 2819584 h 3477032"/>
                <a:gd name="connsiteX21" fmla="*/ 7207 w 1806638"/>
                <a:gd name="connsiteY21" fmla="*/ 2495735 h 3477032"/>
                <a:gd name="connsiteX22" fmla="*/ 2444 w 1806638"/>
                <a:gd name="connsiteY22" fmla="*/ 2108313 h 3477032"/>
                <a:gd name="connsiteX23" fmla="*/ 4825 w 1806638"/>
                <a:gd name="connsiteY23" fmla="*/ 1757546 h 3477032"/>
                <a:gd name="connsiteX24" fmla="*/ 4825 w 1806638"/>
                <a:gd name="connsiteY24" fmla="*/ 1062222 h 3477032"/>
                <a:gd name="connsiteX25" fmla="*/ 63 w 1806638"/>
                <a:gd name="connsiteY25" fmla="*/ 738371 h 3477032"/>
                <a:gd name="connsiteX26" fmla="*/ 6413 w 1806638"/>
                <a:gd name="connsiteY26" fmla="*/ 341503 h 3477032"/>
                <a:gd name="connsiteX0" fmla="*/ 6413 w 1806638"/>
                <a:gd name="connsiteY0" fmla="*/ 341503 h 3477032"/>
                <a:gd name="connsiteX1" fmla="*/ 306457 w 1806638"/>
                <a:gd name="connsiteY1" fmla="*/ 9561 h 3477032"/>
                <a:gd name="connsiteX2" fmla="*/ 577119 w 1806638"/>
                <a:gd name="connsiteY2" fmla="*/ 0 h 3477032"/>
                <a:gd name="connsiteX3" fmla="*/ 839850 w 1806638"/>
                <a:gd name="connsiteY3" fmla="*/ 71768 h 3477032"/>
                <a:gd name="connsiteX4" fmla="*/ 1077975 w 1806638"/>
                <a:gd name="connsiteY4" fmla="*/ 36696 h 3477032"/>
                <a:gd name="connsiteX5" fmla="*/ 1348643 w 1806638"/>
                <a:gd name="connsiteY5" fmla="*/ 7973 h 3477032"/>
                <a:gd name="connsiteX6" fmla="*/ 1506594 w 1806638"/>
                <a:gd name="connsiteY6" fmla="*/ 41459 h 3477032"/>
                <a:gd name="connsiteX7" fmla="*/ 1806638 w 1806638"/>
                <a:gd name="connsiteY7" fmla="*/ 341503 h 3477032"/>
                <a:gd name="connsiteX8" fmla="*/ 1800288 w 1806638"/>
                <a:gd name="connsiteY8" fmla="*/ 1109846 h 3477032"/>
                <a:gd name="connsiteX9" fmla="*/ 1800288 w 1806638"/>
                <a:gd name="connsiteY9" fmla="*/ 1700397 h 3477032"/>
                <a:gd name="connsiteX10" fmla="*/ 1805050 w 1806638"/>
                <a:gd name="connsiteY10" fmla="*/ 2138546 h 3477032"/>
                <a:gd name="connsiteX11" fmla="*/ 1805050 w 1806638"/>
                <a:gd name="connsiteY11" fmla="*/ 2637022 h 3477032"/>
                <a:gd name="connsiteX12" fmla="*/ 1806638 w 1806638"/>
                <a:gd name="connsiteY12" fmla="*/ 3125865 h 3477032"/>
                <a:gd name="connsiteX13" fmla="*/ 1506594 w 1806638"/>
                <a:gd name="connsiteY13" fmla="*/ 3425909 h 3477032"/>
                <a:gd name="connsiteX14" fmla="*/ 1247838 w 1806638"/>
                <a:gd name="connsiteY14" fmla="*/ 3347057 h 3477032"/>
                <a:gd name="connsiteX15" fmla="*/ 878744 w 1806638"/>
                <a:gd name="connsiteY15" fmla="*/ 3426802 h 3477032"/>
                <a:gd name="connsiteX16" fmla="*/ 714438 w 1806638"/>
                <a:gd name="connsiteY16" fmla="*/ 3477032 h 3477032"/>
                <a:gd name="connsiteX17" fmla="*/ 542988 w 1806638"/>
                <a:gd name="connsiteY17" fmla="*/ 3431566 h 3477032"/>
                <a:gd name="connsiteX18" fmla="*/ 306457 w 1806638"/>
                <a:gd name="connsiteY18" fmla="*/ 3425909 h 3477032"/>
                <a:gd name="connsiteX19" fmla="*/ 6413 w 1806638"/>
                <a:gd name="connsiteY19" fmla="*/ 3125865 h 3477032"/>
                <a:gd name="connsiteX20" fmla="*/ 4825 w 1806638"/>
                <a:gd name="connsiteY20" fmla="*/ 2819584 h 3477032"/>
                <a:gd name="connsiteX21" fmla="*/ 7207 w 1806638"/>
                <a:gd name="connsiteY21" fmla="*/ 2495735 h 3477032"/>
                <a:gd name="connsiteX22" fmla="*/ 2444 w 1806638"/>
                <a:gd name="connsiteY22" fmla="*/ 2108313 h 3477032"/>
                <a:gd name="connsiteX23" fmla="*/ 4825 w 1806638"/>
                <a:gd name="connsiteY23" fmla="*/ 1757546 h 3477032"/>
                <a:gd name="connsiteX24" fmla="*/ 4825 w 1806638"/>
                <a:gd name="connsiteY24" fmla="*/ 1062222 h 3477032"/>
                <a:gd name="connsiteX25" fmla="*/ 63 w 1806638"/>
                <a:gd name="connsiteY25" fmla="*/ 738371 h 3477032"/>
                <a:gd name="connsiteX26" fmla="*/ 6413 w 1806638"/>
                <a:gd name="connsiteY26" fmla="*/ 341503 h 3477032"/>
                <a:gd name="connsiteX0" fmla="*/ 6413 w 1806638"/>
                <a:gd name="connsiteY0" fmla="*/ 341503 h 3477032"/>
                <a:gd name="connsiteX1" fmla="*/ 306457 w 1806638"/>
                <a:gd name="connsiteY1" fmla="*/ 9561 h 3477032"/>
                <a:gd name="connsiteX2" fmla="*/ 577119 w 1806638"/>
                <a:gd name="connsiteY2" fmla="*/ 0 h 3477032"/>
                <a:gd name="connsiteX3" fmla="*/ 839850 w 1806638"/>
                <a:gd name="connsiteY3" fmla="*/ 71768 h 3477032"/>
                <a:gd name="connsiteX4" fmla="*/ 1077975 w 1806638"/>
                <a:gd name="connsiteY4" fmla="*/ 36696 h 3477032"/>
                <a:gd name="connsiteX5" fmla="*/ 1348643 w 1806638"/>
                <a:gd name="connsiteY5" fmla="*/ 7973 h 3477032"/>
                <a:gd name="connsiteX6" fmla="*/ 1506594 w 1806638"/>
                <a:gd name="connsiteY6" fmla="*/ 41459 h 3477032"/>
                <a:gd name="connsiteX7" fmla="*/ 1806638 w 1806638"/>
                <a:gd name="connsiteY7" fmla="*/ 341503 h 3477032"/>
                <a:gd name="connsiteX8" fmla="*/ 1800288 w 1806638"/>
                <a:gd name="connsiteY8" fmla="*/ 1109846 h 3477032"/>
                <a:gd name="connsiteX9" fmla="*/ 1800288 w 1806638"/>
                <a:gd name="connsiteY9" fmla="*/ 1700397 h 3477032"/>
                <a:gd name="connsiteX10" fmla="*/ 1805050 w 1806638"/>
                <a:gd name="connsiteY10" fmla="*/ 2138546 h 3477032"/>
                <a:gd name="connsiteX11" fmla="*/ 1805050 w 1806638"/>
                <a:gd name="connsiteY11" fmla="*/ 2637022 h 3477032"/>
                <a:gd name="connsiteX12" fmla="*/ 1806638 w 1806638"/>
                <a:gd name="connsiteY12" fmla="*/ 3125865 h 3477032"/>
                <a:gd name="connsiteX13" fmla="*/ 1506594 w 1806638"/>
                <a:gd name="connsiteY13" fmla="*/ 3425909 h 3477032"/>
                <a:gd name="connsiteX14" fmla="*/ 1250220 w 1806638"/>
                <a:gd name="connsiteY14" fmla="*/ 3386927 h 3477032"/>
                <a:gd name="connsiteX15" fmla="*/ 878744 w 1806638"/>
                <a:gd name="connsiteY15" fmla="*/ 3426802 h 3477032"/>
                <a:gd name="connsiteX16" fmla="*/ 714438 w 1806638"/>
                <a:gd name="connsiteY16" fmla="*/ 3477032 h 3477032"/>
                <a:gd name="connsiteX17" fmla="*/ 542988 w 1806638"/>
                <a:gd name="connsiteY17" fmla="*/ 3431566 h 3477032"/>
                <a:gd name="connsiteX18" fmla="*/ 306457 w 1806638"/>
                <a:gd name="connsiteY18" fmla="*/ 3425909 h 3477032"/>
                <a:gd name="connsiteX19" fmla="*/ 6413 w 1806638"/>
                <a:gd name="connsiteY19" fmla="*/ 3125865 h 3477032"/>
                <a:gd name="connsiteX20" fmla="*/ 4825 w 1806638"/>
                <a:gd name="connsiteY20" fmla="*/ 2819584 h 3477032"/>
                <a:gd name="connsiteX21" fmla="*/ 7207 w 1806638"/>
                <a:gd name="connsiteY21" fmla="*/ 2495735 h 3477032"/>
                <a:gd name="connsiteX22" fmla="*/ 2444 w 1806638"/>
                <a:gd name="connsiteY22" fmla="*/ 2108313 h 3477032"/>
                <a:gd name="connsiteX23" fmla="*/ 4825 w 1806638"/>
                <a:gd name="connsiteY23" fmla="*/ 1757546 h 3477032"/>
                <a:gd name="connsiteX24" fmla="*/ 4825 w 1806638"/>
                <a:gd name="connsiteY24" fmla="*/ 1062222 h 3477032"/>
                <a:gd name="connsiteX25" fmla="*/ 63 w 1806638"/>
                <a:gd name="connsiteY25" fmla="*/ 738371 h 3477032"/>
                <a:gd name="connsiteX26" fmla="*/ 6413 w 1806638"/>
                <a:gd name="connsiteY26" fmla="*/ 341503 h 3477032"/>
                <a:gd name="connsiteX0" fmla="*/ 6413 w 1825901"/>
                <a:gd name="connsiteY0" fmla="*/ 341503 h 3477032"/>
                <a:gd name="connsiteX1" fmla="*/ 306457 w 1825901"/>
                <a:gd name="connsiteY1" fmla="*/ 9561 h 3477032"/>
                <a:gd name="connsiteX2" fmla="*/ 577119 w 1825901"/>
                <a:gd name="connsiteY2" fmla="*/ 0 h 3477032"/>
                <a:gd name="connsiteX3" fmla="*/ 839850 w 1825901"/>
                <a:gd name="connsiteY3" fmla="*/ 71768 h 3477032"/>
                <a:gd name="connsiteX4" fmla="*/ 1077975 w 1825901"/>
                <a:gd name="connsiteY4" fmla="*/ 36696 h 3477032"/>
                <a:gd name="connsiteX5" fmla="*/ 1348643 w 1825901"/>
                <a:gd name="connsiteY5" fmla="*/ 7973 h 3477032"/>
                <a:gd name="connsiteX6" fmla="*/ 1506594 w 1825901"/>
                <a:gd name="connsiteY6" fmla="*/ 41459 h 3477032"/>
                <a:gd name="connsiteX7" fmla="*/ 1806638 w 1825901"/>
                <a:gd name="connsiteY7" fmla="*/ 341503 h 3477032"/>
                <a:gd name="connsiteX8" fmla="*/ 1793144 w 1825901"/>
                <a:gd name="connsiteY8" fmla="*/ 369455 h 3477032"/>
                <a:gd name="connsiteX9" fmla="*/ 1800288 w 1825901"/>
                <a:gd name="connsiteY9" fmla="*/ 1109846 h 3477032"/>
                <a:gd name="connsiteX10" fmla="*/ 1800288 w 1825901"/>
                <a:gd name="connsiteY10" fmla="*/ 1700397 h 3477032"/>
                <a:gd name="connsiteX11" fmla="*/ 1805050 w 1825901"/>
                <a:gd name="connsiteY11" fmla="*/ 2138546 h 3477032"/>
                <a:gd name="connsiteX12" fmla="*/ 1805050 w 1825901"/>
                <a:gd name="connsiteY12" fmla="*/ 2637022 h 3477032"/>
                <a:gd name="connsiteX13" fmla="*/ 1806638 w 1825901"/>
                <a:gd name="connsiteY13" fmla="*/ 3125865 h 3477032"/>
                <a:gd name="connsiteX14" fmla="*/ 1506594 w 1825901"/>
                <a:gd name="connsiteY14" fmla="*/ 3425909 h 3477032"/>
                <a:gd name="connsiteX15" fmla="*/ 1250220 w 1825901"/>
                <a:gd name="connsiteY15" fmla="*/ 3386927 h 3477032"/>
                <a:gd name="connsiteX16" fmla="*/ 878744 w 1825901"/>
                <a:gd name="connsiteY16" fmla="*/ 3426802 h 3477032"/>
                <a:gd name="connsiteX17" fmla="*/ 714438 w 1825901"/>
                <a:gd name="connsiteY17" fmla="*/ 3477032 h 3477032"/>
                <a:gd name="connsiteX18" fmla="*/ 542988 w 1825901"/>
                <a:gd name="connsiteY18" fmla="*/ 3431566 h 3477032"/>
                <a:gd name="connsiteX19" fmla="*/ 306457 w 1825901"/>
                <a:gd name="connsiteY19" fmla="*/ 3425909 h 3477032"/>
                <a:gd name="connsiteX20" fmla="*/ 6413 w 1825901"/>
                <a:gd name="connsiteY20" fmla="*/ 3125865 h 3477032"/>
                <a:gd name="connsiteX21" fmla="*/ 4825 w 1825901"/>
                <a:gd name="connsiteY21" fmla="*/ 2819584 h 3477032"/>
                <a:gd name="connsiteX22" fmla="*/ 7207 w 1825901"/>
                <a:gd name="connsiteY22" fmla="*/ 2495735 h 3477032"/>
                <a:gd name="connsiteX23" fmla="*/ 2444 w 1825901"/>
                <a:gd name="connsiteY23" fmla="*/ 2108313 h 3477032"/>
                <a:gd name="connsiteX24" fmla="*/ 4825 w 1825901"/>
                <a:gd name="connsiteY24" fmla="*/ 1757546 h 3477032"/>
                <a:gd name="connsiteX25" fmla="*/ 4825 w 1825901"/>
                <a:gd name="connsiteY25" fmla="*/ 1062222 h 3477032"/>
                <a:gd name="connsiteX26" fmla="*/ 63 w 1825901"/>
                <a:gd name="connsiteY26" fmla="*/ 738371 h 3477032"/>
                <a:gd name="connsiteX27" fmla="*/ 6413 w 1825901"/>
                <a:gd name="connsiteY27" fmla="*/ 341503 h 3477032"/>
                <a:gd name="connsiteX0" fmla="*/ 6413 w 1827420"/>
                <a:gd name="connsiteY0" fmla="*/ 341503 h 3477032"/>
                <a:gd name="connsiteX1" fmla="*/ 306457 w 1827420"/>
                <a:gd name="connsiteY1" fmla="*/ 9561 h 3477032"/>
                <a:gd name="connsiteX2" fmla="*/ 577119 w 1827420"/>
                <a:gd name="connsiteY2" fmla="*/ 0 h 3477032"/>
                <a:gd name="connsiteX3" fmla="*/ 839850 w 1827420"/>
                <a:gd name="connsiteY3" fmla="*/ 71768 h 3477032"/>
                <a:gd name="connsiteX4" fmla="*/ 1077975 w 1827420"/>
                <a:gd name="connsiteY4" fmla="*/ 36696 h 3477032"/>
                <a:gd name="connsiteX5" fmla="*/ 1348643 w 1827420"/>
                <a:gd name="connsiteY5" fmla="*/ 7973 h 3477032"/>
                <a:gd name="connsiteX6" fmla="*/ 1506594 w 1827420"/>
                <a:gd name="connsiteY6" fmla="*/ 41459 h 3477032"/>
                <a:gd name="connsiteX7" fmla="*/ 1806638 w 1827420"/>
                <a:gd name="connsiteY7" fmla="*/ 341503 h 3477032"/>
                <a:gd name="connsiteX8" fmla="*/ 1800288 w 1827420"/>
                <a:gd name="connsiteY8" fmla="*/ 393376 h 3477032"/>
                <a:gd name="connsiteX9" fmla="*/ 1800288 w 1827420"/>
                <a:gd name="connsiteY9" fmla="*/ 1109846 h 3477032"/>
                <a:gd name="connsiteX10" fmla="*/ 1800288 w 1827420"/>
                <a:gd name="connsiteY10" fmla="*/ 1700397 h 3477032"/>
                <a:gd name="connsiteX11" fmla="*/ 1805050 w 1827420"/>
                <a:gd name="connsiteY11" fmla="*/ 2138546 h 3477032"/>
                <a:gd name="connsiteX12" fmla="*/ 1805050 w 1827420"/>
                <a:gd name="connsiteY12" fmla="*/ 2637022 h 3477032"/>
                <a:gd name="connsiteX13" fmla="*/ 1806638 w 1827420"/>
                <a:gd name="connsiteY13" fmla="*/ 3125865 h 3477032"/>
                <a:gd name="connsiteX14" fmla="*/ 1506594 w 1827420"/>
                <a:gd name="connsiteY14" fmla="*/ 3425909 h 3477032"/>
                <a:gd name="connsiteX15" fmla="*/ 1250220 w 1827420"/>
                <a:gd name="connsiteY15" fmla="*/ 3386927 h 3477032"/>
                <a:gd name="connsiteX16" fmla="*/ 878744 w 1827420"/>
                <a:gd name="connsiteY16" fmla="*/ 3426802 h 3477032"/>
                <a:gd name="connsiteX17" fmla="*/ 714438 w 1827420"/>
                <a:gd name="connsiteY17" fmla="*/ 3477032 h 3477032"/>
                <a:gd name="connsiteX18" fmla="*/ 542988 w 1827420"/>
                <a:gd name="connsiteY18" fmla="*/ 3431566 h 3477032"/>
                <a:gd name="connsiteX19" fmla="*/ 306457 w 1827420"/>
                <a:gd name="connsiteY19" fmla="*/ 3425909 h 3477032"/>
                <a:gd name="connsiteX20" fmla="*/ 6413 w 1827420"/>
                <a:gd name="connsiteY20" fmla="*/ 3125865 h 3477032"/>
                <a:gd name="connsiteX21" fmla="*/ 4825 w 1827420"/>
                <a:gd name="connsiteY21" fmla="*/ 2819584 h 3477032"/>
                <a:gd name="connsiteX22" fmla="*/ 7207 w 1827420"/>
                <a:gd name="connsiteY22" fmla="*/ 2495735 h 3477032"/>
                <a:gd name="connsiteX23" fmla="*/ 2444 w 1827420"/>
                <a:gd name="connsiteY23" fmla="*/ 2108313 h 3477032"/>
                <a:gd name="connsiteX24" fmla="*/ 4825 w 1827420"/>
                <a:gd name="connsiteY24" fmla="*/ 1757546 h 3477032"/>
                <a:gd name="connsiteX25" fmla="*/ 4825 w 1827420"/>
                <a:gd name="connsiteY25" fmla="*/ 1062222 h 3477032"/>
                <a:gd name="connsiteX26" fmla="*/ 63 w 1827420"/>
                <a:gd name="connsiteY26" fmla="*/ 738371 h 3477032"/>
                <a:gd name="connsiteX27" fmla="*/ 6413 w 1827420"/>
                <a:gd name="connsiteY27" fmla="*/ 341503 h 3477032"/>
                <a:gd name="connsiteX0" fmla="*/ 6413 w 1827980"/>
                <a:gd name="connsiteY0" fmla="*/ 341503 h 3477032"/>
                <a:gd name="connsiteX1" fmla="*/ 306457 w 1827980"/>
                <a:gd name="connsiteY1" fmla="*/ 9561 h 3477032"/>
                <a:gd name="connsiteX2" fmla="*/ 577119 w 1827980"/>
                <a:gd name="connsiteY2" fmla="*/ 0 h 3477032"/>
                <a:gd name="connsiteX3" fmla="*/ 839850 w 1827980"/>
                <a:gd name="connsiteY3" fmla="*/ 71768 h 3477032"/>
                <a:gd name="connsiteX4" fmla="*/ 1077975 w 1827980"/>
                <a:gd name="connsiteY4" fmla="*/ 36696 h 3477032"/>
                <a:gd name="connsiteX5" fmla="*/ 1348643 w 1827980"/>
                <a:gd name="connsiteY5" fmla="*/ 7973 h 3477032"/>
                <a:gd name="connsiteX6" fmla="*/ 1506594 w 1827980"/>
                <a:gd name="connsiteY6" fmla="*/ 41459 h 3477032"/>
                <a:gd name="connsiteX7" fmla="*/ 1806638 w 1827980"/>
                <a:gd name="connsiteY7" fmla="*/ 341503 h 3477032"/>
                <a:gd name="connsiteX8" fmla="*/ 1802669 w 1827980"/>
                <a:gd name="connsiteY8" fmla="*/ 520963 h 3477032"/>
                <a:gd name="connsiteX9" fmla="*/ 1800288 w 1827980"/>
                <a:gd name="connsiteY9" fmla="*/ 1109846 h 3477032"/>
                <a:gd name="connsiteX10" fmla="*/ 1800288 w 1827980"/>
                <a:gd name="connsiteY10" fmla="*/ 1700397 h 3477032"/>
                <a:gd name="connsiteX11" fmla="*/ 1805050 w 1827980"/>
                <a:gd name="connsiteY11" fmla="*/ 2138546 h 3477032"/>
                <a:gd name="connsiteX12" fmla="*/ 1805050 w 1827980"/>
                <a:gd name="connsiteY12" fmla="*/ 2637022 h 3477032"/>
                <a:gd name="connsiteX13" fmla="*/ 1806638 w 1827980"/>
                <a:gd name="connsiteY13" fmla="*/ 3125865 h 3477032"/>
                <a:gd name="connsiteX14" fmla="*/ 1506594 w 1827980"/>
                <a:gd name="connsiteY14" fmla="*/ 3425909 h 3477032"/>
                <a:gd name="connsiteX15" fmla="*/ 1250220 w 1827980"/>
                <a:gd name="connsiteY15" fmla="*/ 3386927 h 3477032"/>
                <a:gd name="connsiteX16" fmla="*/ 878744 w 1827980"/>
                <a:gd name="connsiteY16" fmla="*/ 3426802 h 3477032"/>
                <a:gd name="connsiteX17" fmla="*/ 714438 w 1827980"/>
                <a:gd name="connsiteY17" fmla="*/ 3477032 h 3477032"/>
                <a:gd name="connsiteX18" fmla="*/ 542988 w 1827980"/>
                <a:gd name="connsiteY18" fmla="*/ 3431566 h 3477032"/>
                <a:gd name="connsiteX19" fmla="*/ 306457 w 1827980"/>
                <a:gd name="connsiteY19" fmla="*/ 3425909 h 3477032"/>
                <a:gd name="connsiteX20" fmla="*/ 6413 w 1827980"/>
                <a:gd name="connsiteY20" fmla="*/ 3125865 h 3477032"/>
                <a:gd name="connsiteX21" fmla="*/ 4825 w 1827980"/>
                <a:gd name="connsiteY21" fmla="*/ 2819584 h 3477032"/>
                <a:gd name="connsiteX22" fmla="*/ 7207 w 1827980"/>
                <a:gd name="connsiteY22" fmla="*/ 2495735 h 3477032"/>
                <a:gd name="connsiteX23" fmla="*/ 2444 w 1827980"/>
                <a:gd name="connsiteY23" fmla="*/ 2108313 h 3477032"/>
                <a:gd name="connsiteX24" fmla="*/ 4825 w 1827980"/>
                <a:gd name="connsiteY24" fmla="*/ 1757546 h 3477032"/>
                <a:gd name="connsiteX25" fmla="*/ 4825 w 1827980"/>
                <a:gd name="connsiteY25" fmla="*/ 1062222 h 3477032"/>
                <a:gd name="connsiteX26" fmla="*/ 63 w 1827980"/>
                <a:gd name="connsiteY26" fmla="*/ 738371 h 3477032"/>
                <a:gd name="connsiteX27" fmla="*/ 6413 w 1827980"/>
                <a:gd name="connsiteY27" fmla="*/ 341503 h 3477032"/>
                <a:gd name="connsiteX0" fmla="*/ 6413 w 1809416"/>
                <a:gd name="connsiteY0" fmla="*/ 341503 h 3477032"/>
                <a:gd name="connsiteX1" fmla="*/ 306457 w 1809416"/>
                <a:gd name="connsiteY1" fmla="*/ 9561 h 3477032"/>
                <a:gd name="connsiteX2" fmla="*/ 577119 w 1809416"/>
                <a:gd name="connsiteY2" fmla="*/ 0 h 3477032"/>
                <a:gd name="connsiteX3" fmla="*/ 839850 w 1809416"/>
                <a:gd name="connsiteY3" fmla="*/ 71768 h 3477032"/>
                <a:gd name="connsiteX4" fmla="*/ 1077975 w 1809416"/>
                <a:gd name="connsiteY4" fmla="*/ 36696 h 3477032"/>
                <a:gd name="connsiteX5" fmla="*/ 1348643 w 1809416"/>
                <a:gd name="connsiteY5" fmla="*/ 7973 h 3477032"/>
                <a:gd name="connsiteX6" fmla="*/ 1506594 w 1809416"/>
                <a:gd name="connsiteY6" fmla="*/ 41459 h 3477032"/>
                <a:gd name="connsiteX7" fmla="*/ 1778063 w 1809416"/>
                <a:gd name="connsiteY7" fmla="*/ 245812 h 3477032"/>
                <a:gd name="connsiteX8" fmla="*/ 1802669 w 1809416"/>
                <a:gd name="connsiteY8" fmla="*/ 520963 h 3477032"/>
                <a:gd name="connsiteX9" fmla="*/ 1800288 w 1809416"/>
                <a:gd name="connsiteY9" fmla="*/ 1109846 h 3477032"/>
                <a:gd name="connsiteX10" fmla="*/ 1800288 w 1809416"/>
                <a:gd name="connsiteY10" fmla="*/ 1700397 h 3477032"/>
                <a:gd name="connsiteX11" fmla="*/ 1805050 w 1809416"/>
                <a:gd name="connsiteY11" fmla="*/ 2138546 h 3477032"/>
                <a:gd name="connsiteX12" fmla="*/ 1805050 w 1809416"/>
                <a:gd name="connsiteY12" fmla="*/ 2637022 h 3477032"/>
                <a:gd name="connsiteX13" fmla="*/ 1806638 w 1809416"/>
                <a:gd name="connsiteY13" fmla="*/ 3125865 h 3477032"/>
                <a:gd name="connsiteX14" fmla="*/ 1506594 w 1809416"/>
                <a:gd name="connsiteY14" fmla="*/ 3425909 h 3477032"/>
                <a:gd name="connsiteX15" fmla="*/ 1250220 w 1809416"/>
                <a:gd name="connsiteY15" fmla="*/ 3386927 h 3477032"/>
                <a:gd name="connsiteX16" fmla="*/ 878744 w 1809416"/>
                <a:gd name="connsiteY16" fmla="*/ 3426802 h 3477032"/>
                <a:gd name="connsiteX17" fmla="*/ 714438 w 1809416"/>
                <a:gd name="connsiteY17" fmla="*/ 3477032 h 3477032"/>
                <a:gd name="connsiteX18" fmla="*/ 542988 w 1809416"/>
                <a:gd name="connsiteY18" fmla="*/ 3431566 h 3477032"/>
                <a:gd name="connsiteX19" fmla="*/ 306457 w 1809416"/>
                <a:gd name="connsiteY19" fmla="*/ 3425909 h 3477032"/>
                <a:gd name="connsiteX20" fmla="*/ 6413 w 1809416"/>
                <a:gd name="connsiteY20" fmla="*/ 3125865 h 3477032"/>
                <a:gd name="connsiteX21" fmla="*/ 4825 w 1809416"/>
                <a:gd name="connsiteY21" fmla="*/ 2819584 h 3477032"/>
                <a:gd name="connsiteX22" fmla="*/ 7207 w 1809416"/>
                <a:gd name="connsiteY22" fmla="*/ 2495735 h 3477032"/>
                <a:gd name="connsiteX23" fmla="*/ 2444 w 1809416"/>
                <a:gd name="connsiteY23" fmla="*/ 2108313 h 3477032"/>
                <a:gd name="connsiteX24" fmla="*/ 4825 w 1809416"/>
                <a:gd name="connsiteY24" fmla="*/ 1757546 h 3477032"/>
                <a:gd name="connsiteX25" fmla="*/ 4825 w 1809416"/>
                <a:gd name="connsiteY25" fmla="*/ 1062222 h 3477032"/>
                <a:gd name="connsiteX26" fmla="*/ 63 w 1809416"/>
                <a:gd name="connsiteY26" fmla="*/ 738371 h 3477032"/>
                <a:gd name="connsiteX27" fmla="*/ 6413 w 1809416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45812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386927 h 3477032"/>
                <a:gd name="connsiteX16" fmla="*/ 878744 w 1810315"/>
                <a:gd name="connsiteY16" fmla="*/ 3426802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45812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386927 h 3477032"/>
                <a:gd name="connsiteX16" fmla="*/ 878744 w 1810315"/>
                <a:gd name="connsiteY16" fmla="*/ 3426802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13916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386927 h 3477032"/>
                <a:gd name="connsiteX16" fmla="*/ 878744 w 1810315"/>
                <a:gd name="connsiteY16" fmla="*/ 3426802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13916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440088 h 3477032"/>
                <a:gd name="connsiteX16" fmla="*/ 878744 w 1810315"/>
                <a:gd name="connsiteY16" fmla="*/ 3426802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13916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440088 h 3477032"/>
                <a:gd name="connsiteX16" fmla="*/ 878744 w 1810315"/>
                <a:gd name="connsiteY16" fmla="*/ 3458698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10315" h="3477032">
                  <a:moveTo>
                    <a:pt x="6413" y="341503"/>
                  </a:moveTo>
                  <a:cubicBezTo>
                    <a:pt x="6413" y="175793"/>
                    <a:pt x="140747" y="9561"/>
                    <a:pt x="306457" y="9561"/>
                  </a:cubicBezTo>
                  <a:lnTo>
                    <a:pt x="577119" y="0"/>
                  </a:lnTo>
                  <a:lnTo>
                    <a:pt x="839850" y="71768"/>
                  </a:lnTo>
                  <a:lnTo>
                    <a:pt x="1077975" y="36696"/>
                  </a:lnTo>
                  <a:lnTo>
                    <a:pt x="1348643" y="7973"/>
                  </a:lnTo>
                  <a:lnTo>
                    <a:pt x="1506594" y="41459"/>
                  </a:lnTo>
                  <a:cubicBezTo>
                    <a:pt x="1672304" y="41459"/>
                    <a:pt x="1754250" y="72130"/>
                    <a:pt x="1778063" y="213916"/>
                  </a:cubicBezTo>
                  <a:cubicBezTo>
                    <a:pt x="1830187" y="324402"/>
                    <a:pt x="1803727" y="392906"/>
                    <a:pt x="1802669" y="520963"/>
                  </a:cubicBezTo>
                  <a:cubicBezTo>
                    <a:pt x="1801611" y="649020"/>
                    <a:pt x="1801082" y="888022"/>
                    <a:pt x="1800288" y="1109846"/>
                  </a:cubicBezTo>
                  <a:cubicBezTo>
                    <a:pt x="1799494" y="1331670"/>
                    <a:pt x="1799494" y="1528947"/>
                    <a:pt x="1800288" y="1700397"/>
                  </a:cubicBezTo>
                  <a:cubicBezTo>
                    <a:pt x="1800023" y="1999904"/>
                    <a:pt x="1804256" y="1982442"/>
                    <a:pt x="1805050" y="2138546"/>
                  </a:cubicBezTo>
                  <a:cubicBezTo>
                    <a:pt x="1805844" y="2294650"/>
                    <a:pt x="1804785" y="2472469"/>
                    <a:pt x="1805050" y="2637022"/>
                  </a:cubicBezTo>
                  <a:cubicBezTo>
                    <a:pt x="1805579" y="2799970"/>
                    <a:pt x="1806109" y="2962917"/>
                    <a:pt x="1806638" y="3125865"/>
                  </a:cubicBezTo>
                  <a:cubicBezTo>
                    <a:pt x="1806638" y="3291575"/>
                    <a:pt x="1672304" y="3425909"/>
                    <a:pt x="1506594" y="3425909"/>
                  </a:cubicBezTo>
                  <a:lnTo>
                    <a:pt x="1250220" y="3440088"/>
                  </a:lnTo>
                  <a:lnTo>
                    <a:pt x="878744" y="3458698"/>
                  </a:lnTo>
                  <a:lnTo>
                    <a:pt x="714438" y="3477032"/>
                  </a:lnTo>
                  <a:lnTo>
                    <a:pt x="542988" y="3431566"/>
                  </a:lnTo>
                  <a:lnTo>
                    <a:pt x="306457" y="3425909"/>
                  </a:lnTo>
                  <a:cubicBezTo>
                    <a:pt x="140747" y="3425909"/>
                    <a:pt x="6413" y="3291575"/>
                    <a:pt x="6413" y="3125865"/>
                  </a:cubicBezTo>
                  <a:cubicBezTo>
                    <a:pt x="-996" y="3005761"/>
                    <a:pt x="5883" y="2924606"/>
                    <a:pt x="4825" y="2819584"/>
                  </a:cubicBezTo>
                  <a:cubicBezTo>
                    <a:pt x="3767" y="2714562"/>
                    <a:pt x="7207" y="2611622"/>
                    <a:pt x="7207" y="2495735"/>
                  </a:cubicBezTo>
                  <a:cubicBezTo>
                    <a:pt x="6942" y="2328801"/>
                    <a:pt x="1650" y="2231344"/>
                    <a:pt x="2444" y="2108313"/>
                  </a:cubicBezTo>
                  <a:cubicBezTo>
                    <a:pt x="3238" y="1985282"/>
                    <a:pt x="4825" y="1934552"/>
                    <a:pt x="4825" y="1757546"/>
                  </a:cubicBezTo>
                  <a:cubicBezTo>
                    <a:pt x="4825" y="1580540"/>
                    <a:pt x="5619" y="1232084"/>
                    <a:pt x="4825" y="1062222"/>
                  </a:cubicBezTo>
                  <a:cubicBezTo>
                    <a:pt x="4031" y="892360"/>
                    <a:pt x="-202" y="858491"/>
                    <a:pt x="63" y="738371"/>
                  </a:cubicBezTo>
                  <a:cubicBezTo>
                    <a:pt x="328" y="618251"/>
                    <a:pt x="-1790" y="462418"/>
                    <a:pt x="6413" y="341503"/>
                  </a:cubicBezTo>
                  <a:close/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anchor="t" anchorCtr="0"/>
            <a:lstStyle/>
            <a:p>
              <a:pPr algn="ctr"/>
              <a:endParaRPr lang="fr-BE" sz="10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OUMMUNICATTION"/>
          <p:cNvGrpSpPr/>
          <p:nvPr/>
        </p:nvGrpSpPr>
        <p:grpSpPr>
          <a:xfrm>
            <a:off x="651702" y="2339226"/>
            <a:ext cx="2833383" cy="1842236"/>
            <a:chOff x="680938" y="2627257"/>
            <a:chExt cx="2833383" cy="1842236"/>
          </a:xfrm>
        </p:grpSpPr>
        <p:sp>
          <p:nvSpPr>
            <p:cNvPr id="87" name="Down Arrow 86"/>
            <p:cNvSpPr/>
            <p:nvPr/>
          </p:nvSpPr>
          <p:spPr>
            <a:xfrm rot="20497852">
              <a:off x="976749" y="2815359"/>
              <a:ext cx="206334" cy="1194477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Down Arrow 87"/>
            <p:cNvSpPr/>
            <p:nvPr/>
          </p:nvSpPr>
          <p:spPr>
            <a:xfrm rot="18591911">
              <a:off x="1876546" y="2456373"/>
              <a:ext cx="206334" cy="1009541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Down Arrow 88"/>
            <p:cNvSpPr/>
            <p:nvPr/>
          </p:nvSpPr>
          <p:spPr>
            <a:xfrm rot="9717416">
              <a:off x="1144747" y="2758819"/>
              <a:ext cx="206334" cy="1210124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Down Arrow 89"/>
            <p:cNvSpPr/>
            <p:nvPr/>
          </p:nvSpPr>
          <p:spPr>
            <a:xfrm rot="14679367">
              <a:off x="2169003" y="3943562"/>
              <a:ext cx="206334" cy="549479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Down Arrow 90"/>
            <p:cNvSpPr/>
            <p:nvPr/>
          </p:nvSpPr>
          <p:spPr>
            <a:xfrm rot="7787663">
              <a:off x="1756264" y="2548913"/>
              <a:ext cx="206334" cy="1020360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Down Arrow 91"/>
            <p:cNvSpPr/>
            <p:nvPr/>
          </p:nvSpPr>
          <p:spPr>
            <a:xfrm rot="3801590">
              <a:off x="2229113" y="4087479"/>
              <a:ext cx="206334" cy="557694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Down Arrow 95"/>
            <p:cNvSpPr/>
            <p:nvPr/>
          </p:nvSpPr>
          <p:spPr>
            <a:xfrm>
              <a:off x="2699792" y="2627257"/>
              <a:ext cx="206334" cy="541685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Down Arrow 96"/>
            <p:cNvSpPr/>
            <p:nvPr/>
          </p:nvSpPr>
          <p:spPr>
            <a:xfrm rot="10800000">
              <a:off x="2555777" y="2632273"/>
              <a:ext cx="206334" cy="519618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Down Arrow 99"/>
            <p:cNvSpPr/>
            <p:nvPr/>
          </p:nvSpPr>
          <p:spPr>
            <a:xfrm rot="19712452">
              <a:off x="680938" y="3402647"/>
              <a:ext cx="206334" cy="675260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Down Arrow 101"/>
            <p:cNvSpPr/>
            <p:nvPr/>
          </p:nvSpPr>
          <p:spPr>
            <a:xfrm rot="1252011">
              <a:off x="3307987" y="2713449"/>
              <a:ext cx="206334" cy="645786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Down Arrow 102"/>
            <p:cNvSpPr/>
            <p:nvPr/>
          </p:nvSpPr>
          <p:spPr>
            <a:xfrm rot="11997562">
              <a:off x="3154613" y="2654022"/>
              <a:ext cx="206334" cy="602899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Internet Access </a:t>
            </a:r>
            <a:r>
              <a:rPr lang="nl-BE" dirty="0" err="1" smtClean="0"/>
              <a:t>Protection</a:t>
            </a:r>
            <a:endParaRPr lang="fr-BE" dirty="0"/>
          </a:p>
        </p:txBody>
      </p:sp>
      <p:pic>
        <p:nvPicPr>
          <p:cNvPr id="184" name="Picture 6" descr="http://www2.psd100.com/ppp/2013/10/0501/security-icon-10050603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652999"/>
            <a:ext cx="787152" cy="78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 rIns="36000" bIns="0"/>
          <a:lstStyle/>
          <a:p>
            <a:fld id="{13B540AB-6939-4937-A918-1D15FF1C7CE3}" type="slidenum">
              <a:rPr lang="nl-BE"/>
              <a:pPr/>
              <a:t>37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511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4" grpId="0"/>
      <p:bldP spid="114" grpId="0"/>
      <p:bldP spid="116" grpId="0" animBg="1"/>
      <p:bldP spid="127" grpId="0" animBg="1"/>
      <p:bldP spid="129" grpId="0" animBg="1"/>
      <p:bldP spid="131" grpId="0"/>
      <p:bldP spid="132" grpId="0"/>
      <p:bldP spid="8" grpId="0" animBg="1"/>
      <p:bldP spid="77" grpId="0"/>
      <p:bldP spid="78" grpId="0" animBg="1"/>
      <p:bldP spid="106" grpId="0"/>
      <p:bldP spid="107" grpId="0"/>
      <p:bldP spid="1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Shared</a:t>
            </a:r>
            <a:r>
              <a:rPr lang="fr-BE" dirty="0" smtClean="0"/>
              <a:t> Directory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686800" cy="5805264"/>
          </a:xfrm>
        </p:spPr>
        <p:txBody>
          <a:bodyPr>
            <a:normAutofit/>
          </a:bodyPr>
          <a:lstStyle/>
          <a:p>
            <a:r>
              <a:rPr lang="fr-BE" dirty="0" smtClean="0"/>
              <a:t>Une base pour shared services</a:t>
            </a:r>
          </a:p>
          <a:p>
            <a:r>
              <a:rPr lang="fr-BE" dirty="0" smtClean="0"/>
              <a:t>Authentification de l’utilisateur sur base des credentials de son institution</a:t>
            </a:r>
          </a:p>
          <a:p>
            <a:r>
              <a:rPr lang="fr-BE" dirty="0" smtClean="0"/>
              <a:t>Chaque institution reste propriétaire de </a:t>
            </a:r>
            <a:r>
              <a:rPr lang="fr-BE" dirty="0"/>
              <a:t>s</a:t>
            </a:r>
            <a:r>
              <a:rPr lang="fr-BE" dirty="0" smtClean="0"/>
              <a:t>es données</a:t>
            </a:r>
          </a:p>
          <a:p>
            <a:r>
              <a:rPr lang="fr-BE" dirty="0" smtClean="0"/>
              <a:t>Utilisé e.g. par </a:t>
            </a:r>
            <a:r>
              <a:rPr lang="fr-BE" dirty="0" err="1" smtClean="0"/>
              <a:t>BabelFed</a:t>
            </a:r>
            <a:endParaRPr lang="fr-BE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38</a:t>
            </a:fld>
            <a:endParaRPr lang="en-GB" dirty="0"/>
          </a:p>
        </p:txBody>
      </p:sp>
      <p:pic>
        <p:nvPicPr>
          <p:cNvPr id="6" name="Picture 8" descr="https://cdn3.iconfinder.com/data/icons/vector-icons-for-mobile-apps-2/512/User_black-1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661248"/>
            <a:ext cx="792086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2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37200"/>
            <a:ext cx="7776863" cy="656430"/>
          </a:xfrm>
        </p:spPr>
        <p:txBody>
          <a:bodyPr/>
          <a:lstStyle/>
          <a:p>
            <a:r>
              <a:rPr lang="fr-BE" sz="3600" dirty="0" err="1" smtClean="0"/>
              <a:t>Unified</a:t>
            </a:r>
            <a:r>
              <a:rPr lang="fr-BE" sz="3600" dirty="0" smtClean="0"/>
              <a:t> Communications &amp; Collaboration</a:t>
            </a:r>
            <a:endParaRPr lang="fr-B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Cahier de charges pour UCC - </a:t>
            </a:r>
            <a:r>
              <a:rPr lang="fr-BE" dirty="0" err="1" smtClean="0"/>
              <a:t>aaS</a:t>
            </a:r>
            <a:endParaRPr lang="fr-BE" dirty="0" smtClean="0"/>
          </a:p>
          <a:p>
            <a:r>
              <a:rPr lang="fr-BE" dirty="0" smtClean="0"/>
              <a:t>4 volets</a:t>
            </a:r>
          </a:p>
          <a:p>
            <a:pPr lvl="1"/>
            <a:r>
              <a:rPr lang="fr-BE" dirty="0" smtClean="0"/>
              <a:t>Voice (</a:t>
            </a:r>
            <a:r>
              <a:rPr lang="fr-BE" dirty="0" err="1" smtClean="0"/>
              <a:t>VoIP</a:t>
            </a:r>
            <a:r>
              <a:rPr lang="fr-BE" dirty="0" smtClean="0"/>
              <a:t>, </a:t>
            </a:r>
            <a:r>
              <a:rPr lang="fr-BE" dirty="0" err="1" smtClean="0"/>
              <a:t>conferencing</a:t>
            </a:r>
            <a:r>
              <a:rPr lang="fr-BE" dirty="0" smtClean="0"/>
              <a:t>, </a:t>
            </a:r>
            <a:r>
              <a:rPr lang="fr-BE" dirty="0" err="1" smtClean="0"/>
              <a:t>contactcenter</a:t>
            </a:r>
            <a:r>
              <a:rPr lang="fr-BE" dirty="0" smtClean="0"/>
              <a:t>)</a:t>
            </a:r>
          </a:p>
          <a:p>
            <a:pPr lvl="1"/>
            <a:r>
              <a:rPr lang="fr-BE" dirty="0" smtClean="0"/>
              <a:t>Mail</a:t>
            </a:r>
          </a:p>
          <a:p>
            <a:pPr lvl="1"/>
            <a:r>
              <a:rPr lang="fr-BE" dirty="0" smtClean="0"/>
              <a:t>Document management</a:t>
            </a:r>
          </a:p>
          <a:p>
            <a:pPr lvl="1"/>
            <a:r>
              <a:rPr lang="fr-BE" dirty="0"/>
              <a:t>M</a:t>
            </a:r>
            <a:r>
              <a:rPr lang="fr-BE" dirty="0" smtClean="0"/>
              <a:t>obile </a:t>
            </a:r>
            <a:r>
              <a:rPr lang="fr-BE" dirty="0" err="1" smtClean="0"/>
              <a:t>device</a:t>
            </a:r>
            <a:r>
              <a:rPr lang="fr-BE" dirty="0" smtClean="0"/>
              <a:t> management</a:t>
            </a:r>
          </a:p>
          <a:p>
            <a:r>
              <a:rPr lang="nl-BE" dirty="0" err="1" smtClean="0"/>
              <a:t>Modèle</a:t>
            </a:r>
            <a:r>
              <a:rPr lang="nl-BE" dirty="0" smtClean="0"/>
              <a:t> hybride: community + public cloud</a:t>
            </a:r>
            <a:endParaRPr lang="fr-BE" dirty="0" smtClean="0"/>
          </a:p>
          <a:p>
            <a:r>
              <a:rPr lang="nl-BE" dirty="0" err="1" smtClean="0"/>
              <a:t>Exécution</a:t>
            </a:r>
            <a:r>
              <a:rPr lang="nl-BE" dirty="0" smtClean="0"/>
              <a:t> par </a:t>
            </a:r>
            <a:r>
              <a:rPr lang="nl-BE" dirty="0" err="1" smtClean="0"/>
              <a:t>le</a:t>
            </a:r>
            <a:r>
              <a:rPr lang="nl-BE" dirty="0" smtClean="0"/>
              <a:t> </a:t>
            </a:r>
            <a:r>
              <a:rPr lang="nl-BE" dirty="0" err="1" smtClean="0"/>
              <a:t>secteur</a:t>
            </a:r>
            <a:r>
              <a:rPr lang="nl-BE" dirty="0" smtClean="0"/>
              <a:t> privé</a:t>
            </a:r>
            <a:endParaRPr lang="fr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Ins="36000" bIns="0"/>
          <a:lstStyle/>
          <a:p>
            <a:fld id="{5471B662-E07F-4B45-AF7C-5436FF003ECE}" type="slidenum">
              <a:rPr lang="en-GB"/>
              <a:pPr/>
              <a:t>39</a:t>
            </a:fld>
            <a:endParaRPr lang="en-GB" dirty="0"/>
          </a:p>
        </p:txBody>
      </p:sp>
      <p:sp>
        <p:nvSpPr>
          <p:cNvPr id="5" name="AutoShape 17" descr="Afbeeldingsresultaat voor Drupal icon bla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AutoShape 19" descr="Afbeeldingsresultaat voor Drupal icon bla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" name="Picture 6" descr="http://www.fuzer.net/wp-content/uploads/2013/09/FM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66124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43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Basisprincipes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4</a:t>
            </a:fld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 smtClean="0"/>
              <a:t>Maximaal synergie op vlakken waar dit mogelijk is en tot efficiëntiewinsten en/of bezuinigingen leidt met behoud of verbetering van kwaliteit van dienstverlening aan eindklant</a:t>
            </a:r>
          </a:p>
          <a:p>
            <a:r>
              <a:rPr lang="nl-BE" dirty="0" smtClean="0"/>
              <a:t>Op synergiedomeinen geen meervoudig aanbod binnen federale overheid, en toewijzing aan degene die dit het best als gemeenschappelijke dienst kan aanbieden</a:t>
            </a:r>
          </a:p>
          <a:p>
            <a:r>
              <a:rPr lang="nl-BE" dirty="0" smtClean="0"/>
              <a:t>Synergie op basis van resultaatgerichtheid, verantwoordelijkheidszin en vertrouwen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777933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9897"/>
            <a:ext cx="578167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81810" y="6453336"/>
            <a:ext cx="384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Schrijf u in via info@gcloud.belgium.be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761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41</a:t>
            </a:fld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4"/>
            <a:ext cx="9144000" cy="458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11138" y="5301208"/>
            <a:ext cx="3721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smtClean="0"/>
              <a:t>www.gcloud.belgium.be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10991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950" y="4452460"/>
            <a:ext cx="6771737" cy="560716"/>
          </a:xfrm>
        </p:spPr>
        <p:txBody>
          <a:bodyPr/>
          <a:lstStyle/>
          <a:p>
            <a:pPr algn="ctr"/>
            <a:r>
              <a:rPr lang="nl-BE" sz="3600" dirty="0" smtClean="0"/>
              <a:t>            bouwen we samen</a:t>
            </a:r>
            <a:endParaRPr lang="fr-BE" sz="3600" dirty="0"/>
          </a:p>
        </p:txBody>
      </p:sp>
    </p:spTree>
    <p:extLst>
      <p:ext uri="{BB962C8B-B14F-4D97-AF65-F5344CB8AC3E}">
        <p14:creationId xmlns:p14="http://schemas.microsoft.com/office/powerpoint/2010/main" val="6821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43</a:t>
            </a:fld>
            <a:endParaRPr lang="nl-BE" dirty="0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398963" y="1597025"/>
            <a:ext cx="4268787" cy="3292475"/>
            <a:chOff x="4407024" y="1916832"/>
            <a:chExt cx="4269432" cy="2699972"/>
          </a:xfrm>
        </p:grpSpPr>
        <p:pic>
          <p:nvPicPr>
            <p:cNvPr id="4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024" y="2869540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755" y="3266818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12"/>
            <p:cNvSpPr txBox="1">
              <a:spLocks noChangeArrowheads="1"/>
            </p:cNvSpPr>
            <p:nvPr userDrawn="1"/>
          </p:nvSpPr>
          <p:spPr bwMode="auto">
            <a:xfrm>
              <a:off x="4788082" y="1916832"/>
              <a:ext cx="3888374" cy="2699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fr-BE" sz="1600" dirty="0" smtClean="0">
                  <a:solidFill>
                    <a:srgbClr val="0D0D0D"/>
                  </a:solidFill>
                  <a:sym typeface="Arial" charset="0"/>
                </a:rPr>
                <a:t>Frank </a:t>
              </a:r>
              <a:r>
                <a:rPr lang="fr-BE" sz="1600" dirty="0" err="1" smtClean="0">
                  <a:solidFill>
                    <a:srgbClr val="0D0D0D"/>
                  </a:solidFill>
                  <a:sym typeface="Arial" charset="0"/>
                </a:rPr>
                <a:t>Robben</a:t>
              </a:r>
              <a:endParaRPr lang="fr-BE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r>
                <a:rPr lang="fr-BE" sz="1600" dirty="0" smtClean="0">
                  <a:sym typeface="Arial" charset="0"/>
                </a:rPr>
                <a:t>Administrateur-</a:t>
              </a:r>
              <a:r>
                <a:rPr lang="fr-BE" sz="1600" dirty="0" err="1" smtClean="0">
                  <a:sym typeface="Arial" charset="0"/>
                </a:rPr>
                <a:t>generaal</a:t>
              </a:r>
              <a:r>
                <a:rPr lang="fr-BE" sz="1600" dirty="0" smtClean="0">
                  <a:sym typeface="Arial" charset="0"/>
                </a:rPr>
                <a:t>  </a:t>
              </a:r>
            </a:p>
            <a:p>
              <a:pPr>
                <a:defRPr/>
              </a:pPr>
              <a:r>
                <a:rPr lang="fr-BE" sz="1600" dirty="0" err="1" smtClean="0">
                  <a:sym typeface="Arial" charset="0"/>
                </a:rPr>
                <a:t>Kruispuntbank</a:t>
              </a:r>
              <a:r>
                <a:rPr lang="fr-BE" sz="1600" dirty="0" smtClean="0">
                  <a:sym typeface="Arial" charset="0"/>
                </a:rPr>
                <a:t> van de Sociale </a:t>
              </a:r>
              <a:r>
                <a:rPr lang="fr-BE" sz="1600" dirty="0" err="1" smtClean="0">
                  <a:sym typeface="Arial" charset="0"/>
                </a:rPr>
                <a:t>Zekerheid</a:t>
              </a:r>
              <a:endParaRPr lang="fr-BE" sz="1600" dirty="0" smtClean="0">
                <a:sym typeface="Arial" charset="0"/>
              </a:endParaRPr>
            </a:p>
            <a:p>
              <a:pPr>
                <a:defRPr/>
              </a:pPr>
              <a:r>
                <a:rPr lang="fr-BE" sz="1600" dirty="0" err="1" smtClean="0">
                  <a:sym typeface="Arial" charset="0"/>
                </a:rPr>
                <a:t>eHealth-platform</a:t>
              </a:r>
              <a:endParaRPr lang="fr-BE" sz="1600" dirty="0" smtClean="0">
                <a:sym typeface="Arial" charset="0"/>
              </a:endParaRPr>
            </a:p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0D0D0D"/>
                  </a:solidFill>
                </a:rPr>
                <a:t>frank.robben@ksz.fgov.be </a:t>
              </a:r>
            </a:p>
            <a:p>
              <a:pPr>
                <a:defRPr/>
              </a:pPr>
              <a:endParaRPr lang="en-US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r>
                <a:rPr lang="fr-BE" sz="1600" dirty="0" smtClean="0">
                  <a:solidFill>
                    <a:srgbClr val="0D0D0D"/>
                  </a:solidFill>
                  <a:sym typeface="Arial" charset="0"/>
                </a:rPr>
                <a:t>@</a:t>
              </a:r>
              <a:r>
                <a:rPr lang="fr-BE" sz="1600" dirty="0" err="1" smtClean="0">
                  <a:solidFill>
                    <a:srgbClr val="0D0D0D"/>
                  </a:solidFill>
                  <a:sym typeface="Arial" charset="0"/>
                </a:rPr>
                <a:t>FrRobben</a:t>
              </a:r>
              <a:endParaRPr lang="fr-BE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endParaRPr lang="en-US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ym typeface="Arial" charset="0"/>
                </a:rPr>
                <a:t>http://www.ksz.fgov.be</a:t>
              </a:r>
            </a:p>
            <a:p>
              <a:pPr>
                <a:defRPr/>
              </a:pPr>
              <a:r>
                <a:rPr lang="fr-BE" sz="1600" dirty="0" smtClean="0">
                  <a:sym typeface="Arial" charset="0"/>
                </a:rPr>
                <a:t>https://www.ehealth.fgov.be</a:t>
              </a:r>
            </a:p>
            <a:p>
              <a:pPr>
                <a:defRPr/>
              </a:pPr>
              <a:r>
                <a:rPr lang="en-US" sz="1600" dirty="0" smtClean="0">
                  <a:sym typeface="Arial" charset="0"/>
                </a:rPr>
                <a:t>https://www.socialsecurity.be</a:t>
              </a:r>
            </a:p>
            <a:p>
              <a:pPr>
                <a:defRPr/>
              </a:pPr>
              <a:r>
                <a:rPr lang="en-US" sz="1600" dirty="0" smtClean="0">
                  <a:sym typeface="Arial" charset="0"/>
                </a:rPr>
                <a:t>http://www.frankrobben.be</a:t>
              </a:r>
              <a:endParaRPr lang="en-GB" sz="1600" dirty="0" smtClean="0"/>
            </a:p>
          </p:txBody>
        </p:sp>
      </p:grpSp>
      <p:pic>
        <p:nvPicPr>
          <p:cNvPr id="7" name="Picture 2" descr="http://fr.hdyo.org/assets/ask-question-2-ce96e3e01c85a38a0d39c61cfae6d42c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004" y="1155397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98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011238"/>
            <a:ext cx="8543925" cy="537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fr-FR" smtClean="0"/>
              <a:t>Synergieën/transformaties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ADED-38B9-4879-B65B-EF8A5A6CF7F8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6607175" y="5997575"/>
            <a:ext cx="2090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fr-FR" sz="1400"/>
              <a:t>Bron: Booz Allen Hamilton</a:t>
            </a:r>
            <a:endParaRPr lang="en-US" altLang="fr-FR" sz="1400"/>
          </a:p>
        </p:txBody>
      </p:sp>
    </p:spTree>
    <p:extLst>
      <p:ext uri="{BB962C8B-B14F-4D97-AF65-F5344CB8AC3E}">
        <p14:creationId xmlns:p14="http://schemas.microsoft.com/office/powerpoint/2010/main" val="37928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Qu’est-ce que G-Cloud?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686800" cy="5589240"/>
          </a:xfrm>
        </p:spPr>
        <p:txBody>
          <a:bodyPr>
            <a:normAutofit/>
          </a:bodyPr>
          <a:lstStyle/>
          <a:p>
            <a:r>
              <a:rPr lang="fr-BE" dirty="0" smtClean="0"/>
              <a:t>Un programme comprenant des </a:t>
            </a:r>
            <a:r>
              <a:rPr lang="fr-BE" b="1" dirty="0" smtClean="0"/>
              <a:t>projets de synergie</a:t>
            </a:r>
          </a:p>
          <a:p>
            <a:endParaRPr lang="fr-BE" sz="2200" b="1" dirty="0" smtClean="0"/>
          </a:p>
          <a:p>
            <a:r>
              <a:rPr lang="fr-BE" dirty="0" smtClean="0"/>
              <a:t>Synergie pour </a:t>
            </a:r>
            <a:r>
              <a:rPr lang="fr-BE" b="1" dirty="0" smtClean="0"/>
              <a:t>des services existants et des nouvelles services</a:t>
            </a:r>
            <a:r>
              <a:rPr lang="fr-BE" dirty="0" smtClean="0"/>
              <a:t> </a:t>
            </a:r>
          </a:p>
          <a:p>
            <a:endParaRPr lang="fr-BE" sz="2400" b="1" dirty="0" smtClean="0"/>
          </a:p>
          <a:p>
            <a:r>
              <a:rPr lang="fr-BE" b="1" dirty="0" smtClean="0"/>
              <a:t>Pour</a:t>
            </a:r>
            <a:r>
              <a:rPr lang="fr-BE" dirty="0" smtClean="0"/>
              <a:t> les services publics</a:t>
            </a:r>
          </a:p>
          <a:p>
            <a:endParaRPr lang="fr-BE" sz="2400" dirty="0" smtClean="0"/>
          </a:p>
          <a:p>
            <a:r>
              <a:rPr lang="fr-BE" b="1" dirty="0" smtClean="0"/>
              <a:t>Géré par </a:t>
            </a:r>
            <a:r>
              <a:rPr lang="fr-BE" dirty="0" smtClean="0"/>
              <a:t>les services publics</a:t>
            </a:r>
          </a:p>
          <a:p>
            <a:endParaRPr lang="fr-BE" sz="2000" dirty="0" smtClean="0"/>
          </a:p>
          <a:p>
            <a:r>
              <a:rPr lang="fr-BE" dirty="0" smtClean="0"/>
              <a:t>En collaboration avec le </a:t>
            </a:r>
            <a:r>
              <a:rPr lang="fr-BE" b="1" dirty="0" smtClean="0"/>
              <a:t>secteur privé</a:t>
            </a:r>
            <a:endParaRPr lang="fr-BE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1B662-E07F-4B45-AF7C-5436FF003ECE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147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is G-</a:t>
            </a:r>
            <a:r>
              <a:rPr lang="nl-BE" dirty="0"/>
              <a:t>C</a:t>
            </a:r>
            <a:r>
              <a:rPr lang="nl-BE" dirty="0" smtClean="0"/>
              <a:t>loud 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Gezamenlijk</a:t>
            </a:r>
            <a:r>
              <a:rPr lang="nl-BE" dirty="0" smtClean="0"/>
              <a:t> overheids ICT-platform</a:t>
            </a:r>
          </a:p>
          <a:p>
            <a:pPr lvl="1"/>
            <a:r>
              <a:rPr lang="nl-BE" dirty="0"/>
              <a:t>h</a:t>
            </a:r>
            <a:r>
              <a:rPr lang="nl-BE" dirty="0" smtClean="0"/>
              <a:t>uidige focus: federale overheid (</a:t>
            </a:r>
            <a:r>
              <a:rPr lang="nl-BE" dirty="0" err="1" smtClean="0"/>
              <a:t>FODs</a:t>
            </a:r>
            <a:r>
              <a:rPr lang="nl-BE" dirty="0" smtClean="0"/>
              <a:t>, </a:t>
            </a:r>
            <a:r>
              <a:rPr lang="nl-BE" dirty="0" err="1" smtClean="0"/>
              <a:t>PODs</a:t>
            </a:r>
            <a:r>
              <a:rPr lang="nl-BE" dirty="0" smtClean="0"/>
              <a:t>, OISZ, </a:t>
            </a:r>
            <a:r>
              <a:rPr lang="nl-BE" dirty="0" err="1" smtClean="0"/>
              <a:t>IONs</a:t>
            </a:r>
            <a:r>
              <a:rPr lang="nl-BE" dirty="0" smtClean="0"/>
              <a:t>)</a:t>
            </a:r>
          </a:p>
          <a:p>
            <a:pPr lvl="1"/>
            <a:r>
              <a:rPr lang="nl-BE" dirty="0"/>
              <a:t>b</a:t>
            </a:r>
            <a:r>
              <a:rPr lang="nl-BE" dirty="0" smtClean="0"/>
              <a:t>ij interesse </a:t>
            </a:r>
            <a:r>
              <a:rPr lang="nl-BE" dirty="0" err="1" smtClean="0"/>
              <a:t>uitbreidbaar</a:t>
            </a:r>
            <a:r>
              <a:rPr lang="nl-BE" dirty="0" smtClean="0"/>
              <a:t> naar andere overheden</a:t>
            </a:r>
          </a:p>
          <a:p>
            <a:r>
              <a:rPr lang="nl-BE" b="1" dirty="0" smtClean="0"/>
              <a:t>Hybride community</a:t>
            </a:r>
            <a:r>
              <a:rPr lang="nl-BE" dirty="0" smtClean="0"/>
              <a:t> </a:t>
            </a:r>
            <a:r>
              <a:rPr lang="nl-BE" b="1" dirty="0" err="1"/>
              <a:t>c</a:t>
            </a:r>
            <a:r>
              <a:rPr lang="nl-BE" b="1" dirty="0" err="1" smtClean="0"/>
              <a:t>loud</a:t>
            </a:r>
            <a:r>
              <a:rPr lang="nl-BE" b="1" dirty="0" smtClean="0"/>
              <a:t> </a:t>
            </a:r>
            <a:r>
              <a:rPr lang="nl-BE" dirty="0" smtClean="0"/>
              <a:t>model</a:t>
            </a:r>
          </a:p>
          <a:p>
            <a:pPr lvl="1"/>
            <a:r>
              <a:rPr lang="nl-BE" dirty="0" smtClean="0"/>
              <a:t>beroep op publieke </a:t>
            </a:r>
            <a:r>
              <a:rPr lang="nl-BE" dirty="0" err="1" smtClean="0"/>
              <a:t>cloud</a:t>
            </a:r>
            <a:r>
              <a:rPr lang="nl-BE" dirty="0" smtClean="0"/>
              <a:t> waar mogelijk</a:t>
            </a:r>
          </a:p>
          <a:p>
            <a:pPr lvl="1"/>
            <a:r>
              <a:rPr lang="nl-BE" dirty="0" smtClean="0"/>
              <a:t>private community </a:t>
            </a:r>
            <a:r>
              <a:rPr lang="nl-BE" dirty="0" err="1" smtClean="0"/>
              <a:t>cloud</a:t>
            </a:r>
            <a:r>
              <a:rPr lang="nl-BE" dirty="0" smtClean="0"/>
              <a:t> vanuit datacenters in beheer van de overheid</a:t>
            </a:r>
          </a:p>
          <a:p>
            <a:pPr lvl="1"/>
            <a:r>
              <a:rPr lang="nl-BE" dirty="0" smtClean="0"/>
              <a:t>operationele uitvoering met ruim beroep op privésector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1B662-E07F-4B45-AF7C-5436FF003ECE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087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475656" y="1484313"/>
            <a:ext cx="6192688" cy="4897015"/>
            <a:chOff x="1475656" y="1484313"/>
            <a:chExt cx="6192688" cy="4897015"/>
          </a:xfrm>
        </p:grpSpPr>
        <p:sp>
          <p:nvSpPr>
            <p:cNvPr id="36" name="Oval 35"/>
            <p:cNvSpPr/>
            <p:nvPr/>
          </p:nvSpPr>
          <p:spPr>
            <a:xfrm>
              <a:off x="1475656" y="1484313"/>
              <a:ext cx="6192688" cy="4897015"/>
            </a:xfrm>
            <a:prstGeom prst="ellipse">
              <a:avLst/>
            </a:prstGeom>
            <a:noFill/>
            <a:ln w="5080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288909" y="3256722"/>
              <a:ext cx="2363211" cy="83099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lvl="0"/>
              <a:r>
                <a:rPr lang="nl-BE" sz="4800" b="1">
                  <a:solidFill>
                    <a:schemeClr val="tx2"/>
                  </a:solidFill>
                </a:rPr>
                <a:t>Synergie</a:t>
              </a:r>
              <a:endParaRPr lang="en-GB" sz="4800"/>
            </a:p>
          </p:txBody>
        </p:sp>
      </p:grpSp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G-Cloud “Producten”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Ins="36000" bIns="0"/>
          <a:lstStyle/>
          <a:p>
            <a:fld id="{13B540AB-6939-4937-A918-1D15FF1C7CE3}" type="slidenum">
              <a:rPr lang="nl-BE"/>
              <a:pPr/>
              <a:t>8</a:t>
            </a:fld>
            <a:endParaRPr lang="nl-BE" dirty="0"/>
          </a:p>
        </p:txBody>
      </p:sp>
      <p:grpSp>
        <p:nvGrpSpPr>
          <p:cNvPr id="55" name="Group 54"/>
          <p:cNvGrpSpPr/>
          <p:nvPr/>
        </p:nvGrpSpPr>
        <p:grpSpPr>
          <a:xfrm>
            <a:off x="3055440" y="1009861"/>
            <a:ext cx="3033120" cy="1267011"/>
            <a:chOff x="3055440" y="1009861"/>
            <a:chExt cx="3033120" cy="1267011"/>
          </a:xfrm>
        </p:grpSpPr>
        <p:sp>
          <p:nvSpPr>
            <p:cNvPr id="24" name="Oval 23"/>
            <p:cNvSpPr/>
            <p:nvPr/>
          </p:nvSpPr>
          <p:spPr>
            <a:xfrm>
              <a:off x="3055440" y="1009861"/>
              <a:ext cx="3033120" cy="1267011"/>
            </a:xfrm>
            <a:prstGeom prst="ellipse">
              <a:avLst/>
            </a:prstGeo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5" name="Oval 4"/>
            <p:cNvSpPr/>
            <p:nvPr/>
          </p:nvSpPr>
          <p:spPr>
            <a:xfrm>
              <a:off x="3499630" y="1195410"/>
              <a:ext cx="2144740" cy="89591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800" b="1" kern="1200" smtClean="0">
                  <a:solidFill>
                    <a:schemeClr val="bg1"/>
                  </a:solidFill>
                </a:rPr>
                <a:t>Procurement</a:t>
              </a:r>
              <a:endParaRPr lang="en-GB" sz="2800" b="1" kern="120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788144" y="2993762"/>
            <a:ext cx="3248352" cy="1356919"/>
            <a:chOff x="5788144" y="2993762"/>
            <a:chExt cx="3248352" cy="1356919"/>
          </a:xfrm>
        </p:grpSpPr>
        <p:sp>
          <p:nvSpPr>
            <p:cNvPr id="27" name="Oval 26"/>
            <p:cNvSpPr/>
            <p:nvPr/>
          </p:nvSpPr>
          <p:spPr>
            <a:xfrm>
              <a:off x="5788144" y="2993762"/>
              <a:ext cx="3248352" cy="1356919"/>
            </a:xfrm>
            <a:prstGeom prst="ellipse">
              <a:avLst/>
            </a:prstGeo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6263854" y="3192478"/>
              <a:ext cx="2296932" cy="95948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800" b="1" kern="1200" smtClean="0">
                  <a:solidFill>
                    <a:schemeClr val="bg1"/>
                  </a:solidFill>
                </a:rPr>
                <a:t>Services</a:t>
              </a:r>
              <a:endParaRPr lang="en-GB" sz="2800" b="1" kern="120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07504" y="2993762"/>
            <a:ext cx="3033120" cy="1267011"/>
            <a:chOff x="107504" y="2993762"/>
            <a:chExt cx="3033120" cy="1267011"/>
          </a:xfrm>
        </p:grpSpPr>
        <p:sp>
          <p:nvSpPr>
            <p:cNvPr id="30" name="Oval 29"/>
            <p:cNvSpPr/>
            <p:nvPr/>
          </p:nvSpPr>
          <p:spPr>
            <a:xfrm>
              <a:off x="107504" y="2993762"/>
              <a:ext cx="3033120" cy="1267011"/>
            </a:xfrm>
            <a:prstGeom prst="ellipse">
              <a:avLst/>
            </a:prstGeo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1" name="Oval 4"/>
            <p:cNvSpPr/>
            <p:nvPr/>
          </p:nvSpPr>
          <p:spPr>
            <a:xfrm>
              <a:off x="551694" y="3179311"/>
              <a:ext cx="2144740" cy="89591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800" b="1" kern="1200" smtClean="0">
                  <a:solidFill>
                    <a:schemeClr val="bg1"/>
                  </a:solidFill>
                </a:rPr>
                <a:t>Projecten</a:t>
              </a:r>
              <a:endParaRPr lang="en-GB" sz="2800" b="1" kern="120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947824" y="5373216"/>
            <a:ext cx="3248352" cy="1356919"/>
            <a:chOff x="2947824" y="5373216"/>
            <a:chExt cx="3248352" cy="1356919"/>
          </a:xfrm>
        </p:grpSpPr>
        <p:sp>
          <p:nvSpPr>
            <p:cNvPr id="33" name="Oval 32"/>
            <p:cNvSpPr/>
            <p:nvPr/>
          </p:nvSpPr>
          <p:spPr>
            <a:xfrm>
              <a:off x="2947824" y="5373216"/>
              <a:ext cx="3248352" cy="1356919"/>
            </a:xfrm>
            <a:prstGeom prst="ellipse">
              <a:avLst/>
            </a:prstGeo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4" name="Oval 4"/>
            <p:cNvSpPr/>
            <p:nvPr/>
          </p:nvSpPr>
          <p:spPr>
            <a:xfrm>
              <a:off x="3423534" y="5571932"/>
              <a:ext cx="2296932" cy="95948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800" b="1" kern="1200" smtClean="0">
                  <a:solidFill>
                    <a:schemeClr val="bg1"/>
                  </a:solidFill>
                </a:rPr>
                <a:t>Kennis &amp; Expertise</a:t>
              </a:r>
              <a:endParaRPr lang="en-GB" sz="2800" b="1" kern="120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59450" y="1268760"/>
            <a:ext cx="2081423" cy="1379302"/>
            <a:chOff x="621511" y="2708919"/>
            <a:chExt cx="2081423" cy="1379302"/>
          </a:xfrm>
        </p:grpSpPr>
        <p:sp>
          <p:nvSpPr>
            <p:cNvPr id="40" name="Oval 39"/>
            <p:cNvSpPr/>
            <p:nvPr/>
          </p:nvSpPr>
          <p:spPr>
            <a:xfrm>
              <a:off x="621511" y="3289319"/>
              <a:ext cx="2081423" cy="798902"/>
            </a:xfrm>
            <a:prstGeom prst="ellipse">
              <a:avLst/>
            </a:prstGeom>
            <a:ln w="57150"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BE" sz="2000" b="1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Samenwerking </a:t>
              </a:r>
              <a:r>
                <a:rPr lang="nl-BE" sz="2000" b="1" smtClean="0">
                  <a:solidFill>
                    <a:schemeClr val="tx2"/>
                  </a:solidFill>
                  <a:latin typeface="Wingdings" panose="05000000000000000000" pitchFamily="2" charset="2"/>
                </a:rPr>
                <a:t>á</a:t>
              </a:r>
              <a:endParaRPr lang="nl-BE" sz="2000" b="1" dirty="0">
                <a:solidFill>
                  <a:schemeClr val="tx2"/>
                </a:solidFill>
                <a:latin typeface="Symbol" panose="05050102010706020507" pitchFamily="18" charset="2"/>
              </a:endParaRPr>
            </a:p>
          </p:txBody>
        </p:sp>
        <p:pic>
          <p:nvPicPr>
            <p:cNvPr id="41" name="Picture 4" descr="https://livebinders.files.wordpress.com/2010/10/collaboration_2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928" y="2708919"/>
              <a:ext cx="1306469" cy="979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6149929" y="1394508"/>
            <a:ext cx="2081423" cy="1240754"/>
            <a:chOff x="4120938" y="2856064"/>
            <a:chExt cx="2081423" cy="1240754"/>
          </a:xfrm>
        </p:grpSpPr>
        <p:sp>
          <p:nvSpPr>
            <p:cNvPr id="43" name="Oval 42"/>
            <p:cNvSpPr/>
            <p:nvPr/>
          </p:nvSpPr>
          <p:spPr>
            <a:xfrm>
              <a:off x="4120938" y="3297916"/>
              <a:ext cx="2081423" cy="798902"/>
            </a:xfrm>
            <a:prstGeom prst="ellipse">
              <a:avLst/>
            </a:prstGeom>
            <a:ln w="57150"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BE" sz="2000" b="1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Efficiëntie </a:t>
              </a:r>
              <a:r>
                <a:rPr lang="nl-BE" sz="2000" b="1" smtClean="0">
                  <a:solidFill>
                    <a:schemeClr val="tx2"/>
                  </a:solidFill>
                  <a:latin typeface="Wingdings" panose="05000000000000000000" pitchFamily="2" charset="2"/>
                </a:rPr>
                <a:t>á</a:t>
              </a:r>
              <a:endParaRPr lang="nl-BE" sz="2000" b="1" dirty="0">
                <a:solidFill>
                  <a:schemeClr val="tx2"/>
                </a:solidFill>
                <a:latin typeface="Symbol" panose="05050102010706020507" pitchFamily="18" charset="2"/>
              </a:endParaRPr>
            </a:p>
          </p:txBody>
        </p:sp>
        <p:pic>
          <p:nvPicPr>
            <p:cNvPr id="44" name="Picture 8" descr="http://www.thinkautomation.com/Sitefinity/WebsiteTemplates/Think/App_Themes/images/auto1.pn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8415" y="2856064"/>
              <a:ext cx="1306469" cy="738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6149929" y="4440097"/>
            <a:ext cx="2081423" cy="1193972"/>
            <a:chOff x="621511" y="5421585"/>
            <a:chExt cx="2081423" cy="1193972"/>
          </a:xfrm>
        </p:grpSpPr>
        <p:sp>
          <p:nvSpPr>
            <p:cNvPr id="46" name="Oval 45"/>
            <p:cNvSpPr/>
            <p:nvPr/>
          </p:nvSpPr>
          <p:spPr>
            <a:xfrm>
              <a:off x="621511" y="5816655"/>
              <a:ext cx="2081423" cy="798902"/>
            </a:xfrm>
            <a:prstGeom prst="ellipse">
              <a:avLst/>
            </a:prstGeom>
            <a:ln w="57150"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BE" sz="2000" b="1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Kwaliteit </a:t>
              </a:r>
              <a:r>
                <a:rPr lang="nl-BE" sz="2000" b="1" smtClean="0">
                  <a:solidFill>
                    <a:schemeClr val="tx2"/>
                  </a:solidFill>
                  <a:latin typeface="Wingdings" panose="05000000000000000000" pitchFamily="2" charset="2"/>
                </a:rPr>
                <a:t>á</a:t>
              </a:r>
              <a:endParaRPr lang="nl-BE" sz="2000" b="1" dirty="0">
                <a:solidFill>
                  <a:schemeClr val="tx2"/>
                </a:solidFill>
                <a:latin typeface="Symbol" panose="05050102010706020507" pitchFamily="18" charset="2"/>
              </a:endParaRPr>
            </a:p>
          </p:txBody>
        </p:sp>
        <p:pic>
          <p:nvPicPr>
            <p:cNvPr id="47" name="Picture 10" descr="http://www.dcregionrealestate.com/wp-content/uploads/2014/03/top_quality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198" y="5421585"/>
              <a:ext cx="964049" cy="682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Group 47"/>
          <p:cNvGrpSpPr/>
          <p:nvPr/>
        </p:nvGrpSpPr>
        <p:grpSpPr>
          <a:xfrm>
            <a:off x="759450" y="4440097"/>
            <a:ext cx="2081423" cy="1293159"/>
            <a:chOff x="4466625" y="5334255"/>
            <a:chExt cx="2081423" cy="1293159"/>
          </a:xfrm>
        </p:grpSpPr>
        <p:sp>
          <p:nvSpPr>
            <p:cNvPr id="49" name="Oval 48"/>
            <p:cNvSpPr/>
            <p:nvPr/>
          </p:nvSpPr>
          <p:spPr>
            <a:xfrm>
              <a:off x="4466625" y="5828512"/>
              <a:ext cx="2081423" cy="798902"/>
            </a:xfrm>
            <a:prstGeom prst="ellipse">
              <a:avLst/>
            </a:prstGeom>
            <a:ln w="57150"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BE" sz="2000" b="1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Kost </a:t>
              </a:r>
              <a:r>
                <a:rPr lang="nl-BE" sz="2000" b="1">
                  <a:solidFill>
                    <a:schemeClr val="tx2"/>
                  </a:solidFill>
                  <a:latin typeface="Wingdings" panose="05000000000000000000" pitchFamily="2" charset="2"/>
                </a:rPr>
                <a:t>â</a:t>
              </a:r>
              <a:endParaRPr lang="nl-BE" sz="2000" b="1" dirty="0">
                <a:solidFill>
                  <a:schemeClr val="tx2"/>
                </a:solidFill>
                <a:latin typeface="Symbol" panose="05050102010706020507" pitchFamily="18" charset="2"/>
              </a:endParaRPr>
            </a:p>
          </p:txBody>
        </p:sp>
        <p:pic>
          <p:nvPicPr>
            <p:cNvPr id="50" name="Picture 6" descr="http://www.addit.pl/new/images/stories/cost%20reduction%20projects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4102" y="5334255"/>
              <a:ext cx="1295827" cy="868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753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76960" y="2132856"/>
            <a:ext cx="8640960" cy="4680520"/>
          </a:xfrm>
          <a:prstGeom prst="roundRect">
            <a:avLst>
              <a:gd name="adj" fmla="val 2806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Ins="36000" bIns="0"/>
          <a:lstStyle/>
          <a:p>
            <a:fld id="{5471B662-E07F-4B45-AF7C-5436FF003ECE}" type="slidenum">
              <a:rPr lang="en-GB"/>
              <a:pPr/>
              <a:t>9</a:t>
            </a:fld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12474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331640" y="112474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24128" y="112474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04248" y="112474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884368" y="112474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411760" y="112474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08289" y="112474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616207" y="112474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2" y="5697252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3200" b="1" dirty="0" smtClean="0">
                <a:solidFill>
                  <a:schemeClr val="tx1"/>
                </a:solidFill>
              </a:rPr>
              <a:t>Infrastructure dure</a:t>
            </a:r>
          </a:p>
          <a:p>
            <a:pPr algn="ctr"/>
            <a:r>
              <a:rPr lang="nl-BE" sz="2400" dirty="0" smtClean="0">
                <a:solidFill>
                  <a:schemeClr val="tx1"/>
                </a:solidFill>
              </a:rPr>
              <a:t>Computing	 |	 Network 	|	 Storage</a:t>
            </a:r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9512" y="4545124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3200" b="1" dirty="0" smtClean="0">
                <a:solidFill>
                  <a:schemeClr val="tx1"/>
                </a:solidFill>
              </a:rPr>
              <a:t>Infrastructure </a:t>
            </a:r>
            <a:r>
              <a:rPr lang="nl-BE" sz="3200" b="1" dirty="0" err="1" smtClean="0">
                <a:solidFill>
                  <a:schemeClr val="tx1"/>
                </a:solidFill>
              </a:rPr>
              <a:t>douce</a:t>
            </a:r>
            <a:endParaRPr lang="nl-BE" sz="3200" b="1" dirty="0" smtClean="0">
              <a:solidFill>
                <a:schemeClr val="tx1"/>
              </a:solidFill>
            </a:endParaRPr>
          </a:p>
          <a:p>
            <a:pPr algn="ctr"/>
            <a:r>
              <a:rPr lang="nl-BE" sz="2400" dirty="0" err="1" smtClean="0">
                <a:solidFill>
                  <a:schemeClr val="tx1"/>
                </a:solidFill>
              </a:rPr>
              <a:t>Virtualisation</a:t>
            </a:r>
            <a:r>
              <a:rPr lang="nl-BE" sz="2400" dirty="0" smtClean="0">
                <a:solidFill>
                  <a:schemeClr val="tx1"/>
                </a:solidFill>
              </a:rPr>
              <a:t>  |   </a:t>
            </a:r>
            <a:r>
              <a:rPr lang="nl-BE" sz="2400" dirty="0" err="1" smtClean="0">
                <a:solidFill>
                  <a:schemeClr val="tx1"/>
                </a:solidFill>
              </a:rPr>
              <a:t>Securité</a:t>
            </a:r>
            <a:r>
              <a:rPr lang="nl-BE" sz="2400" dirty="0" smtClean="0">
                <a:solidFill>
                  <a:schemeClr val="tx1"/>
                </a:solidFill>
              </a:rPr>
              <a:t>   | 	Mail	|   VoIP	     | …</a:t>
            </a:r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9512" y="3392996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BE" sz="3200" b="1" dirty="0" err="1" smtClean="0">
                <a:solidFill>
                  <a:schemeClr val="tx1"/>
                </a:solidFill>
              </a:rPr>
              <a:t>Plate-forme</a:t>
            </a:r>
            <a:r>
              <a:rPr lang="nl-BE" sz="3200" b="1" dirty="0" smtClean="0">
                <a:solidFill>
                  <a:schemeClr val="tx1"/>
                </a:solidFill>
              </a:rPr>
              <a:t> </a:t>
            </a:r>
            <a:r>
              <a:rPr lang="nl-BE" sz="3200" b="1" dirty="0" err="1" smtClean="0">
                <a:solidFill>
                  <a:schemeClr val="tx1"/>
                </a:solidFill>
              </a:rPr>
              <a:t>d’applications</a:t>
            </a:r>
            <a:endParaRPr lang="nl-BE" sz="3200" b="1" dirty="0" smtClean="0">
              <a:solidFill>
                <a:schemeClr val="tx1"/>
              </a:solidFill>
            </a:endParaRPr>
          </a:p>
          <a:p>
            <a:pPr algn="ctr"/>
            <a:r>
              <a:rPr lang="nl-BE" sz="2400" dirty="0" smtClean="0">
                <a:solidFill>
                  <a:schemeClr val="tx1"/>
                </a:solidFill>
              </a:rPr>
              <a:t>Open Source </a:t>
            </a:r>
            <a:r>
              <a:rPr lang="nl-BE" sz="2400" dirty="0">
                <a:solidFill>
                  <a:schemeClr val="tx1"/>
                </a:solidFill>
              </a:rPr>
              <a:t>| </a:t>
            </a:r>
            <a:r>
              <a:rPr lang="nl-BE" sz="2400" dirty="0" smtClean="0">
                <a:solidFill>
                  <a:schemeClr val="tx1"/>
                </a:solidFill>
              </a:rPr>
              <a:t>IBM </a:t>
            </a:r>
            <a:r>
              <a:rPr lang="nl-BE" sz="2400" dirty="0">
                <a:solidFill>
                  <a:schemeClr val="tx1"/>
                </a:solidFill>
              </a:rPr>
              <a:t>| </a:t>
            </a:r>
            <a:r>
              <a:rPr lang="nl-BE" sz="2400" dirty="0" smtClean="0">
                <a:solidFill>
                  <a:schemeClr val="tx1"/>
                </a:solidFill>
              </a:rPr>
              <a:t>Microsoft| Oracle </a:t>
            </a:r>
            <a:r>
              <a:rPr lang="nl-BE" sz="2400" dirty="0">
                <a:solidFill>
                  <a:schemeClr val="tx1"/>
                </a:solidFill>
              </a:rPr>
              <a:t>| </a:t>
            </a:r>
            <a:r>
              <a:rPr lang="nl-BE" sz="2400" dirty="0" smtClean="0">
                <a:solidFill>
                  <a:schemeClr val="tx1"/>
                </a:solidFill>
              </a:rPr>
              <a:t>SAS | …</a:t>
            </a:r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9512" y="1016732"/>
            <a:ext cx="8640960" cy="108012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3200" b="1" dirty="0" smtClean="0">
                <a:solidFill>
                  <a:schemeClr val="tx1"/>
                </a:solidFill>
              </a:rPr>
              <a:t>Applications business</a:t>
            </a:r>
          </a:p>
          <a:p>
            <a:pPr algn="ctr"/>
            <a:r>
              <a:rPr lang="fr-BE" sz="2400" dirty="0" smtClean="0">
                <a:solidFill>
                  <a:schemeClr val="tx1"/>
                </a:solidFill>
              </a:rPr>
              <a:t>Core business (déclarations, business </a:t>
            </a:r>
            <a:r>
              <a:rPr lang="fr-BE" sz="2400" dirty="0" err="1" smtClean="0">
                <a:solidFill>
                  <a:schemeClr val="tx1"/>
                </a:solidFill>
              </a:rPr>
              <a:t>processes</a:t>
            </a:r>
            <a:r>
              <a:rPr lang="fr-BE" sz="2400" dirty="0" smtClean="0">
                <a:solidFill>
                  <a:schemeClr val="tx1"/>
                </a:solidFill>
              </a:rPr>
              <a:t>, …)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79512" y="2240868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BE" sz="3200" b="1" dirty="0" err="1" smtClean="0">
                <a:solidFill>
                  <a:schemeClr val="tx1"/>
                </a:solidFill>
              </a:rPr>
              <a:t>Composants</a:t>
            </a:r>
            <a:r>
              <a:rPr lang="nl-BE" sz="3200" b="1" dirty="0" smtClean="0">
                <a:solidFill>
                  <a:schemeClr val="tx1"/>
                </a:solidFill>
              </a:rPr>
              <a:t> et </a:t>
            </a:r>
            <a:r>
              <a:rPr lang="nl-BE" sz="3200" b="1" dirty="0" err="1" smtClean="0">
                <a:solidFill>
                  <a:schemeClr val="tx1"/>
                </a:solidFill>
              </a:rPr>
              <a:t>applications</a:t>
            </a:r>
            <a:r>
              <a:rPr lang="nl-BE" sz="3200" b="1" dirty="0" smtClean="0">
                <a:solidFill>
                  <a:schemeClr val="tx1"/>
                </a:solidFill>
              </a:rPr>
              <a:t> standards</a:t>
            </a:r>
          </a:p>
          <a:p>
            <a:pPr algn="ctr"/>
            <a:r>
              <a:rPr lang="nl-BE" sz="2400" dirty="0" smtClean="0">
                <a:solidFill>
                  <a:schemeClr val="tx1"/>
                </a:solidFill>
              </a:rPr>
              <a:t>Site web | </a:t>
            </a:r>
            <a:r>
              <a:rPr lang="nl-BE" sz="2400" dirty="0" err="1" smtClean="0">
                <a:solidFill>
                  <a:schemeClr val="tx1"/>
                </a:solidFill>
              </a:rPr>
              <a:t>Gestion</a:t>
            </a:r>
            <a:r>
              <a:rPr lang="nl-BE" sz="2400" dirty="0" smtClean="0">
                <a:solidFill>
                  <a:schemeClr val="tx1"/>
                </a:solidFill>
              </a:rPr>
              <a:t> </a:t>
            </a:r>
            <a:r>
              <a:rPr lang="nl-BE" sz="2400" dirty="0" err="1" smtClean="0">
                <a:solidFill>
                  <a:schemeClr val="tx1"/>
                </a:solidFill>
              </a:rPr>
              <a:t>d’accès</a:t>
            </a:r>
            <a:r>
              <a:rPr lang="nl-BE" sz="2400" dirty="0" smtClean="0">
                <a:solidFill>
                  <a:schemeClr val="tx1"/>
                </a:solidFill>
              </a:rPr>
              <a:t> | </a:t>
            </a:r>
            <a:r>
              <a:rPr lang="nl-BE" sz="2400" dirty="0" err="1" smtClean="0">
                <a:solidFill>
                  <a:schemeClr val="tx1"/>
                </a:solidFill>
              </a:rPr>
              <a:t>Outil</a:t>
            </a:r>
            <a:r>
              <a:rPr lang="nl-BE" sz="2400" dirty="0" smtClean="0">
                <a:solidFill>
                  <a:schemeClr val="tx1"/>
                </a:solidFill>
              </a:rPr>
              <a:t> de </a:t>
            </a:r>
            <a:r>
              <a:rPr lang="nl-BE" sz="2400" dirty="0" err="1" smtClean="0">
                <a:solidFill>
                  <a:schemeClr val="tx1"/>
                </a:solidFill>
              </a:rPr>
              <a:t>traduction</a:t>
            </a:r>
            <a:r>
              <a:rPr lang="nl-BE" sz="2400" dirty="0" smtClean="0">
                <a:solidFill>
                  <a:schemeClr val="tx1"/>
                </a:solidFill>
              </a:rPr>
              <a:t> | …</a:t>
            </a:r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2777394">
            <a:off x="8007896" y="2397840"/>
            <a:ext cx="1175034" cy="334566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nl-BE" sz="2000" b="1" dirty="0" smtClean="0"/>
              <a:t>Partager</a:t>
            </a:r>
            <a:endParaRPr lang="fr-BE" sz="2000" b="1" dirty="0"/>
          </a:p>
        </p:txBody>
      </p:sp>
      <p:sp>
        <p:nvSpPr>
          <p:cNvPr id="21" name="Title 4"/>
          <p:cNvSpPr>
            <a:spLocks noGrp="1"/>
          </p:cNvSpPr>
          <p:nvPr>
            <p:ph type="title"/>
          </p:nvPr>
        </p:nvSpPr>
        <p:spPr>
          <a:xfrm>
            <a:off x="1485899" y="137200"/>
            <a:ext cx="7531743" cy="656430"/>
          </a:xfrm>
        </p:spPr>
        <p:txBody>
          <a:bodyPr/>
          <a:lstStyle/>
          <a:p>
            <a:r>
              <a:rPr lang="nl-BE" dirty="0" smtClean="0"/>
              <a:t>Focus</a:t>
            </a:r>
            <a:endParaRPr lang="fr-BE" dirty="0"/>
          </a:p>
        </p:txBody>
      </p:sp>
      <p:sp>
        <p:nvSpPr>
          <p:cNvPr id="23" name="TextBox 22"/>
          <p:cNvSpPr txBox="1"/>
          <p:nvPr/>
        </p:nvSpPr>
        <p:spPr>
          <a:xfrm rot="2777394">
            <a:off x="7995087" y="3575773"/>
            <a:ext cx="1175034" cy="334566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nl-BE" sz="2000" b="1" dirty="0" smtClean="0"/>
              <a:t>Partager</a:t>
            </a:r>
            <a:endParaRPr lang="fr-BE" sz="2000" b="1" dirty="0"/>
          </a:p>
        </p:txBody>
      </p:sp>
      <p:sp>
        <p:nvSpPr>
          <p:cNvPr id="24" name="TextBox 23"/>
          <p:cNvSpPr txBox="1"/>
          <p:nvPr/>
        </p:nvSpPr>
        <p:spPr>
          <a:xfrm rot="2777394">
            <a:off x="7982278" y="4702096"/>
            <a:ext cx="1175034" cy="334566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nl-BE" sz="2000" b="1" dirty="0" smtClean="0"/>
              <a:t>Partager</a:t>
            </a:r>
            <a:endParaRPr lang="fr-BE" sz="2000" b="1" dirty="0"/>
          </a:p>
        </p:txBody>
      </p:sp>
      <p:sp>
        <p:nvSpPr>
          <p:cNvPr id="25" name="TextBox 24"/>
          <p:cNvSpPr txBox="1"/>
          <p:nvPr/>
        </p:nvSpPr>
        <p:spPr>
          <a:xfrm rot="2777394">
            <a:off x="7969469" y="5854224"/>
            <a:ext cx="1175034" cy="334566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nl-BE" sz="2000" b="1" dirty="0" smtClean="0"/>
              <a:t>Partager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633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-Cloud">
  <a:themeElements>
    <a:clrScheme name="Custom 1">
      <a:dk1>
        <a:srgbClr val="364C9D"/>
      </a:dk1>
      <a:lt1>
        <a:sysClr val="window" lastClr="FFFFFF"/>
      </a:lt1>
      <a:dk2>
        <a:srgbClr val="364C9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7CEED44E01334A8FDE427A8589CD04" ma:contentTypeVersion="1" ma:contentTypeDescription="Create a new document." ma:contentTypeScope="" ma:versionID="42d5dafbbf323c7e9722060a1e2b157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EB89CD-203B-44BB-9498-AE3BBAEC8AAC}">
  <ds:schemaRefs>
    <ds:schemaRef ds:uri="http://www.w3.org/XML/1998/namespace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A1582E2-B4A3-4CF9-B29A-4C1E94382D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F82D81-355F-493A-A9FB-A0D17346C2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G-Cloud</Template>
  <TotalTime>790</TotalTime>
  <Words>1492</Words>
  <Application>Microsoft Office PowerPoint</Application>
  <PresentationFormat>On-screen Show (4:3)</PresentationFormat>
  <Paragraphs>470</Paragraphs>
  <Slides>43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G-Cloud</vt:lpstr>
      <vt:lpstr>Samenwerken aan de G-Cloud</vt:lpstr>
      <vt:lpstr>Agenda</vt:lpstr>
      <vt:lpstr>Contexte</vt:lpstr>
      <vt:lpstr>Basisprincipes</vt:lpstr>
      <vt:lpstr>Synergieën/transformaties</vt:lpstr>
      <vt:lpstr>Qu’est-ce que G-Cloud?</vt:lpstr>
      <vt:lpstr>Wat is G-Cloud ?</vt:lpstr>
      <vt:lpstr>G-Cloud “Producten”</vt:lpstr>
      <vt:lpstr>Focus</vt:lpstr>
      <vt:lpstr>Qu’est-ce que G-Cloud?</vt:lpstr>
      <vt:lpstr>As a service: kernprincipes</vt:lpstr>
      <vt:lpstr>Waarom G-Cloud ?</vt:lpstr>
      <vt:lpstr>Opportuniteiten en uitdagingen</vt:lpstr>
      <vt:lpstr>Succesfactoren G-Cloud</vt:lpstr>
      <vt:lpstr>PowerPoint Presentation</vt:lpstr>
      <vt:lpstr>G-Cloud &amp; le secteur privé</vt:lpstr>
      <vt:lpstr>G-Cloud organisatie</vt:lpstr>
      <vt:lpstr>G-Cloud - Financièrement</vt:lpstr>
      <vt:lpstr>G-Cloud – Ressources humaines</vt:lpstr>
      <vt:lpstr>G-Cloud – Sécurité &amp; policies</vt:lpstr>
      <vt:lpstr>Cloud security evaluatiemodel (Smals)</vt:lpstr>
      <vt:lpstr>Cloud security evaluatiemodel (Smals)</vt:lpstr>
      <vt:lpstr>Réalisation des projets</vt:lpstr>
      <vt:lpstr>Gedeeld procurement</vt:lpstr>
      <vt:lpstr>Gedeeld procurement</vt:lpstr>
      <vt:lpstr>PowerPoint Presentation</vt:lpstr>
      <vt:lpstr>PowerPoint Presentation</vt:lpstr>
      <vt:lpstr>Datacenter consolidatie</vt:lpstr>
      <vt:lpstr>Datacenter consolidatie</vt:lpstr>
      <vt:lpstr>Datacenter-consolidatie</vt:lpstr>
      <vt:lpstr>Ecologisch en economisch</vt:lpstr>
      <vt:lpstr>Omgevingsbeveiliging Tier 3+ </vt:lpstr>
      <vt:lpstr>Gecoördineerde supervisie</vt:lpstr>
      <vt:lpstr>G-Cloud “Compute”</vt:lpstr>
      <vt:lpstr>G-Cloud “Storage”</vt:lpstr>
      <vt:lpstr>Platform as a Service</vt:lpstr>
      <vt:lpstr>Internet Access Protection</vt:lpstr>
      <vt:lpstr>Shared Directory</vt:lpstr>
      <vt:lpstr>Unified Communications &amp; Collaboration</vt:lpstr>
      <vt:lpstr>PowerPoint Presentation</vt:lpstr>
      <vt:lpstr>PowerPoint Presentation</vt:lpstr>
      <vt:lpstr>            bouwen we samen</vt:lpstr>
      <vt:lpstr>PowerPoint Presentation</vt:lpstr>
    </vt:vector>
  </TitlesOfParts>
  <Company>Smals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Pragmatisch helpen bouwen aan de government cloud</dc:title>
  <dc:creator>Bob Lannoy</dc:creator>
  <cp:lastModifiedBy>Frank Robben</cp:lastModifiedBy>
  <cp:revision>76</cp:revision>
  <cp:lastPrinted>2015-11-12T11:11:36Z</cp:lastPrinted>
  <dcterms:created xsi:type="dcterms:W3CDTF">2015-11-12T09:30:21Z</dcterms:created>
  <dcterms:modified xsi:type="dcterms:W3CDTF">2016-03-21T20:25:32Z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0x0101007E7CEED44E01334A8FDE427A8589CD04</vt:lpwstr>
  </property>
</Properties>
</file>