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2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82" r:id="rId2"/>
    <p:sldId id="376" r:id="rId3"/>
    <p:sldId id="378" r:id="rId4"/>
    <p:sldId id="379" r:id="rId5"/>
    <p:sldId id="380" r:id="rId6"/>
    <p:sldId id="381" r:id="rId7"/>
    <p:sldId id="339" r:id="rId8"/>
    <p:sldId id="340" r:id="rId9"/>
    <p:sldId id="294" r:id="rId10"/>
    <p:sldId id="286" r:id="rId11"/>
    <p:sldId id="350" r:id="rId12"/>
    <p:sldId id="351" r:id="rId13"/>
    <p:sldId id="341" r:id="rId14"/>
    <p:sldId id="352" r:id="rId15"/>
    <p:sldId id="353" r:id="rId16"/>
    <p:sldId id="354" r:id="rId17"/>
    <p:sldId id="356" r:id="rId18"/>
    <p:sldId id="357" r:id="rId19"/>
    <p:sldId id="358" r:id="rId20"/>
    <p:sldId id="359" r:id="rId21"/>
    <p:sldId id="371" r:id="rId22"/>
    <p:sldId id="374" r:id="rId23"/>
    <p:sldId id="361" r:id="rId24"/>
    <p:sldId id="362" r:id="rId25"/>
    <p:sldId id="363" r:id="rId26"/>
    <p:sldId id="364" r:id="rId27"/>
    <p:sldId id="365" r:id="rId28"/>
    <p:sldId id="366" r:id="rId29"/>
    <p:sldId id="375" r:id="rId30"/>
    <p:sldId id="367" r:id="rId31"/>
    <p:sldId id="368" r:id="rId32"/>
    <p:sldId id="369" r:id="rId33"/>
    <p:sldId id="370" r:id="rId34"/>
    <p:sldId id="345" r:id="rId35"/>
    <p:sldId id="383" r:id="rId36"/>
    <p:sldId id="256" r:id="rId37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381"/>
    <a:srgbClr val="53B44C"/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157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napToGrid="0" snapToObjects="1" showGuides="1">
      <p:cViewPr>
        <p:scale>
          <a:sx n="80" d="100"/>
          <a:sy n="80" d="100"/>
        </p:scale>
        <p:origin x="-2334" y="-72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V\RootJV\aantemaken%20presentaties\kosten%20percent%20omz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ICT kosten als</a:t>
            </a:r>
            <a:r>
              <a:rPr lang="en-US" baseline="0"/>
              <a:t> % van totale kost</a:t>
            </a:r>
            <a:br>
              <a:rPr lang="en-US" baseline="0"/>
            </a:br>
            <a:r>
              <a:rPr lang="en-US" baseline="0"/>
              <a:t>(Nederland)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'evolutie Nederland'!$A$3</c:f>
              <c:strCache>
                <c:ptCount val="1"/>
                <c:pt idx="0">
                  <c:v>Jaar op jaar toename</c:v>
                </c:pt>
              </c:strCache>
            </c:strRef>
          </c:tx>
          <c:marker>
            <c:symbol val="none"/>
          </c:marker>
          <c:cat>
            <c:numRef>
              <c:f>'evolutie Nederland'!$B$2:$J$2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'evolutie Nederland'!$B$3:$J$3</c:f>
              <c:numCache>
                <c:formatCode>0.0%</c:formatCode>
                <c:ptCount val="9"/>
                <c:pt idx="0">
                  <c:v>2.7E-2</c:v>
                </c:pt>
                <c:pt idx="1">
                  <c:v>0.03</c:v>
                </c:pt>
                <c:pt idx="2">
                  <c:v>3.4000000000000002E-2</c:v>
                </c:pt>
                <c:pt idx="3">
                  <c:v>4.2000000000000003E-2</c:v>
                </c:pt>
                <c:pt idx="4">
                  <c:v>4.3999999999999997E-2</c:v>
                </c:pt>
                <c:pt idx="5">
                  <c:v>4.1000000000000002E-2</c:v>
                </c:pt>
                <c:pt idx="6">
                  <c:v>4.2999999999999997E-2</c:v>
                </c:pt>
                <c:pt idx="7">
                  <c:v>4.4999999999999998E-2</c:v>
                </c:pt>
                <c:pt idx="8">
                  <c:v>4.3999999999999997E-2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60608"/>
        <c:axId val="159862144"/>
      </c:lineChart>
      <c:catAx>
        <c:axId val="15986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862144"/>
        <c:crosses val="autoZero"/>
        <c:auto val="1"/>
        <c:lblAlgn val="ctr"/>
        <c:lblOffset val="100"/>
        <c:noMultiLvlLbl val="0"/>
      </c:catAx>
      <c:valAx>
        <c:axId val="15986214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59860608"/>
        <c:crosses val="autoZero"/>
        <c:crossBetween val="between"/>
      </c:valAx>
    </c:plotArea>
    <c:plotVisOnly val="1"/>
    <c:dispBlanksAs val="zero"/>
    <c:showDLblsOverMax val="0"/>
  </c:chart>
  <c:spPr>
    <a:scene3d>
      <a:camera prst="orthographicFront"/>
      <a:lightRig rig="threePt" dir="t"/>
    </a:scene3d>
    <a:sp3d/>
  </c:spPr>
  <c:externalData r:id="rId1">
    <c:autoUpdate val="0"/>
  </c:externalData>
</c:chartSpace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jpg"/><Relationship Id="rId1" Type="http://schemas.openxmlformats.org/officeDocument/2006/relationships/image" Target="../media/image3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smtClean="0"/>
            <a:t>door </a:t>
          </a:r>
          <a:r>
            <a:rPr lang="nl-BE" b="1" smtClean="0"/>
            <a:t>een goed georganiseerde, onderlinge elektronische dienstverlening</a:t>
          </a:r>
          <a:r>
            <a:rPr lang="nl-BE" smtClean="0"/>
            <a:t> en </a:t>
          </a:r>
          <a:r>
            <a:rPr lang="nl-BE" b="1" smtClean="0"/>
            <a:t>informatie-uitwisseling</a:t>
          </a:r>
          <a:r>
            <a:rPr lang="nl-BE" smtClean="0"/>
            <a:t> tussen alle actoren in de gezondheidszorg</a:t>
          </a:r>
          <a:endParaRPr lang="en-US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nl-BE" smtClean="0"/>
            <a:t>met de </a:t>
          </a:r>
          <a:r>
            <a:rPr lang="nl-BE" b="1" smtClean="0"/>
            <a:t>nodige waarborgen</a:t>
          </a:r>
          <a:r>
            <a:rPr lang="nl-BE" smtClean="0"/>
            <a:t> op het vlak van de </a:t>
          </a:r>
          <a:r>
            <a:rPr lang="nl-BE" b="1" smtClean="0"/>
            <a:t>informatieveiligheid</a:t>
          </a:r>
          <a:r>
            <a:rPr lang="nl-BE" smtClean="0"/>
            <a:t>, de </a:t>
          </a:r>
          <a:r>
            <a:rPr lang="nl-BE" b="1" smtClean="0"/>
            <a:t>bescherming van de persoonlijke levenssfeer</a:t>
          </a:r>
          <a:r>
            <a:rPr lang="nl-BE" smtClean="0"/>
            <a:t> en het </a:t>
          </a:r>
          <a:r>
            <a:rPr lang="nl-BE" b="1" smtClean="0"/>
            <a:t>beroepsgeheim</a:t>
          </a:r>
          <a:endParaRPr lang="en-US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kwaliteit</a:t>
          </a:r>
          <a:r>
            <a:rPr lang="nl-BE" dirty="0" smtClean="0"/>
            <a:t> en de </a:t>
          </a:r>
          <a:r>
            <a:rPr lang="nl-BE" b="1" dirty="0" smtClean="0"/>
            <a:t>continuïteit</a:t>
          </a:r>
          <a:r>
            <a:rPr lang="nl-BE" dirty="0" smtClean="0"/>
            <a:t> van de gezondheidszorgverstrekking </a:t>
          </a:r>
          <a:endParaRPr lang="en-US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A09DB5E8-52E0-4675-9A8C-863A264A8F22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veiligheid van de patiënt</a:t>
          </a:r>
          <a:endParaRPr lang="en-US" dirty="0"/>
        </a:p>
      </dgm:t>
    </dgm:pt>
    <dgm:pt modelId="{D6255DBD-E0E6-4453-93E5-B0C1B1286D94}" type="parTrans" cxnId="{682C8977-EE07-4A89-9E49-5819A8DF575B}">
      <dgm:prSet/>
      <dgm:spPr/>
      <dgm:t>
        <a:bodyPr/>
        <a:lstStyle/>
        <a:p>
          <a:endParaRPr lang="en-US"/>
        </a:p>
      </dgm:t>
    </dgm:pt>
    <dgm:pt modelId="{44B83473-9B06-416B-92FE-FFE7EC36ACEA}" type="sibTrans" cxnId="{682C8977-EE07-4A89-9E49-5819A8DF575B}">
      <dgm:prSet/>
      <dgm:spPr/>
      <dgm:t>
        <a:bodyPr/>
        <a:lstStyle/>
        <a:p>
          <a:endParaRPr lang="en-US"/>
        </a:p>
      </dgm:t>
    </dgm:pt>
    <dgm:pt modelId="{933CC3C9-9ACF-402A-BD9C-AF88672586C6}">
      <dgm:prSet/>
      <dgm:spPr/>
      <dgm:t>
        <a:bodyPr/>
        <a:lstStyle/>
        <a:p>
          <a:pPr rtl="0"/>
          <a:r>
            <a:rPr lang="nl-BE" b="1" smtClean="0"/>
            <a:t>vereenvoudigen van de administratieve formaliteiten</a:t>
          </a:r>
          <a:r>
            <a:rPr lang="nl-BE" smtClean="0"/>
            <a:t> voor alle actoren in de gezondheidszorg</a:t>
          </a:r>
          <a:endParaRPr lang="en-US"/>
        </a:p>
      </dgm:t>
    </dgm:pt>
    <dgm:pt modelId="{30715D02-044C-400E-8092-CD791405EC22}" type="parTrans" cxnId="{7598E5AB-0080-4E10-988C-29425AA4C415}">
      <dgm:prSet/>
      <dgm:spPr/>
      <dgm:t>
        <a:bodyPr/>
        <a:lstStyle/>
        <a:p>
          <a:endParaRPr lang="en-US"/>
        </a:p>
      </dgm:t>
    </dgm:pt>
    <dgm:pt modelId="{4BC60A0E-BD32-4E19-8E81-C8E75982E800}" type="sibTrans" cxnId="{7598E5AB-0080-4E10-988C-29425AA4C415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nl-BE" smtClean="0"/>
            <a:t>degelijk </a:t>
          </a:r>
          <a:r>
            <a:rPr lang="nl-BE" b="1" smtClean="0"/>
            <a:t>ondersteunen</a:t>
          </a:r>
          <a:r>
            <a:rPr lang="nl-BE" smtClean="0"/>
            <a:t> van het gezondheidszorgbeleid</a:t>
          </a:r>
          <a:endParaRPr lang="en-US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</dgm:pt>
    <dgm:pt modelId="{C17315EE-2492-4F67-BC27-8FA2B2624ACB}" type="pres">
      <dgm:prSet presAssocID="{E0675BF5-6A30-463F-BCCC-7325BA213C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</dgm:pt>
    <dgm:pt modelId="{5F3F2DBF-108F-4FB2-91BE-020C6509EE90}" type="pres">
      <dgm:prSet presAssocID="{9634512C-E61C-47E9-8316-17039CBEE0C6}" presName="composite" presStyleCnt="0"/>
      <dgm:spPr/>
    </dgm:pt>
    <dgm:pt modelId="{41006EA0-1C35-4ADD-BA65-5F5F80C2EF6E}" type="pres">
      <dgm:prSet presAssocID="{9634512C-E61C-47E9-8316-17039CBEE0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BDB5E54-90D5-4B0E-A363-185F0A36ED79}" type="presOf" srcId="{933CC3C9-9ACF-402A-BD9C-AF88672586C6}" destId="{E9700F79-E3C7-4DDC-921A-EAB47CBD965F}" srcOrd="0" destOrd="2" presId="urn:microsoft.com/office/officeart/2005/8/layout/hList1"/>
    <dgm:cxn modelId="{C84889FD-4306-4F0D-86A3-B19A0A778EE6}" type="presOf" srcId="{AB8A3637-3684-44E5-9A10-5F4B5C36144B}" destId="{2B73E981-B842-4BEA-A2C0-509F6D978567}" srcOrd="0" destOrd="0" presId="urn:microsoft.com/office/officeart/2005/8/layout/hList1"/>
    <dgm:cxn modelId="{7598E5AB-0080-4E10-988C-29425AA4C415}" srcId="{9634512C-E61C-47E9-8316-17039CBEE0C6}" destId="{933CC3C9-9ACF-402A-BD9C-AF88672586C6}" srcOrd="2" destOrd="0" parTransId="{30715D02-044C-400E-8092-CD791405EC22}" sibTransId="{4BC60A0E-BD32-4E19-8E81-C8E75982E800}"/>
    <dgm:cxn modelId="{682C8977-EE07-4A89-9E49-5819A8DF575B}" srcId="{9634512C-E61C-47E9-8316-17039CBEE0C6}" destId="{A09DB5E8-52E0-4675-9A8C-863A264A8F22}" srcOrd="1" destOrd="0" parTransId="{D6255DBD-E0E6-4453-93E5-B0C1B1286D94}" sibTransId="{44B83473-9B06-416B-92FE-FFE7EC36ACEA}"/>
    <dgm:cxn modelId="{1095CCC6-809C-4A5A-B396-50305BECBE05}" type="presOf" srcId="{9EC295CC-6447-4F8A-ACF1-9777618B0F2D}" destId="{C07D37A6-CB37-4202-957D-F7DC1E6B4179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BF6E3177-1210-41D7-B403-7AD9BE1AF26E}" type="presOf" srcId="{9634512C-E61C-47E9-8316-17039CBEE0C6}" destId="{41006EA0-1C35-4ADD-BA65-5F5F80C2EF6E}" srcOrd="0" destOrd="0" presId="urn:microsoft.com/office/officeart/2005/8/layout/hList1"/>
    <dgm:cxn modelId="{80772240-364C-4D3D-96D2-420859AF809A}" type="presOf" srcId="{E0675BF5-6A30-463F-BCCC-7325BA213CB0}" destId="{C17315EE-2492-4F67-BC27-8FA2B2624ACB}" srcOrd="0" destOrd="0" presId="urn:microsoft.com/office/officeart/2005/8/layout/hList1"/>
    <dgm:cxn modelId="{3F5C62F2-83A2-4D8D-AD95-09876BABAC3A}" srcId="{9634512C-E61C-47E9-8316-17039CBEE0C6}" destId="{FDE76771-2243-4247-A5B8-BDDEFFE14A7B}" srcOrd="3" destOrd="0" parTransId="{B757BC6D-DB3C-454C-B4B5-A61F3AADB1F5}" sibTransId="{1ADA3103-7B5F-40DB-9311-41A0343A67E9}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3D0F6F67-FC8E-4920-8D19-451F03A2C276}" type="presOf" srcId="{ADEC2C73-3E26-4EE0-ABF8-609EE10494D8}" destId="{E9700F79-E3C7-4DDC-921A-EAB47CBD965F}" srcOrd="0" destOrd="0" presId="urn:microsoft.com/office/officeart/2005/8/layout/hList1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328BCB9B-41DD-435B-B461-C572FD851939}" srcId="{E0675BF5-6A30-463F-BCCC-7325BA213CB0}" destId="{BDCFB8CA-0339-48AA-A984-A490D5E648F9}" srcOrd="1" destOrd="0" parTransId="{52879EA5-6448-4D13-BD4C-183FD49E3909}" sibTransId="{BE793659-0C59-4B17-AB97-7A641EE2049A}"/>
    <dgm:cxn modelId="{24E71CA1-A349-4880-B3E8-FE84C6305ECA}" type="presOf" srcId="{A09DB5E8-52E0-4675-9A8C-863A264A8F22}" destId="{E9700F79-E3C7-4DDC-921A-EAB47CBD965F}" srcOrd="0" destOrd="1" presId="urn:microsoft.com/office/officeart/2005/8/layout/hList1"/>
    <dgm:cxn modelId="{C4328F5F-648C-40F1-9B85-2DCAD5C7DCF5}" type="presOf" srcId="{FDE76771-2243-4247-A5B8-BDDEFFE14A7B}" destId="{E9700F79-E3C7-4DDC-921A-EAB47CBD965F}" srcOrd="0" destOrd="3" presId="urn:microsoft.com/office/officeart/2005/8/layout/hList1"/>
    <dgm:cxn modelId="{93514DAF-1972-428B-8BEB-D63CC93D1019}" type="presOf" srcId="{BDCFB8CA-0339-48AA-A984-A490D5E648F9}" destId="{C07D37A6-CB37-4202-957D-F7DC1E6B4179}" srcOrd="0" destOrd="1" presId="urn:microsoft.com/office/officeart/2005/8/layout/hList1"/>
    <dgm:cxn modelId="{00A12EAA-D718-41B0-BD96-CB4D2CB1300B}" type="presParOf" srcId="{2B73E981-B842-4BEA-A2C0-509F6D978567}" destId="{13D971C7-C27A-48B1-8591-FF8061B8D539}" srcOrd="0" destOrd="0" presId="urn:microsoft.com/office/officeart/2005/8/layout/hList1"/>
    <dgm:cxn modelId="{273D0CE6-C75F-4E77-A69C-54B0E3E23D37}" type="presParOf" srcId="{13D971C7-C27A-48B1-8591-FF8061B8D539}" destId="{C17315EE-2492-4F67-BC27-8FA2B2624ACB}" srcOrd="0" destOrd="0" presId="urn:microsoft.com/office/officeart/2005/8/layout/hList1"/>
    <dgm:cxn modelId="{7A26290D-6EEC-4D3B-8826-5C4DE4A7A078}" type="presParOf" srcId="{13D971C7-C27A-48B1-8591-FF8061B8D539}" destId="{C07D37A6-CB37-4202-957D-F7DC1E6B4179}" srcOrd="1" destOrd="0" presId="urn:microsoft.com/office/officeart/2005/8/layout/hList1"/>
    <dgm:cxn modelId="{A90A37C4-12FA-4BB6-AABE-02CBF8527DCC}" type="presParOf" srcId="{2B73E981-B842-4BEA-A2C0-509F6D978567}" destId="{272249B5-E59A-4069-8772-CDD68FDB595C}" srcOrd="1" destOrd="0" presId="urn:microsoft.com/office/officeart/2005/8/layout/hList1"/>
    <dgm:cxn modelId="{C3D0414D-7232-4CB7-BFBE-D213F4C99BBC}" type="presParOf" srcId="{2B73E981-B842-4BEA-A2C0-509F6D978567}" destId="{5F3F2DBF-108F-4FB2-91BE-020C6509EE90}" srcOrd="2" destOrd="0" presId="urn:microsoft.com/office/officeart/2005/8/layout/hList1"/>
    <dgm:cxn modelId="{16AADB4C-78C3-4E28-878E-D3E39C300F63}" type="presParOf" srcId="{5F3F2DBF-108F-4FB2-91BE-020C6509EE90}" destId="{41006EA0-1C35-4ADD-BA65-5F5F80C2EF6E}" srcOrd="0" destOrd="0" presId="urn:microsoft.com/office/officeart/2005/8/layout/hList1"/>
    <dgm:cxn modelId="{13EA3920-3857-4D18-8B5D-CCFFD7C20AA1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Ontwerp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onderhoudbaarheid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400" dirty="0" err="1" smtClean="0"/>
            <a:t>Standaardiseren</a:t>
          </a:r>
          <a:r>
            <a:rPr lang="en-US" sz="2400" dirty="0" smtClean="0"/>
            <a:t> </a:t>
          </a:r>
          <a:r>
            <a:rPr lang="en-US" sz="2400" dirty="0" err="1" smtClean="0"/>
            <a:t>bij</a:t>
          </a:r>
          <a:r>
            <a:rPr lang="en-US" sz="2400" dirty="0" smtClean="0"/>
            <a:t> code </a:t>
          </a:r>
          <a:r>
            <a:rPr lang="en-US" sz="2400" dirty="0" err="1" smtClean="0"/>
            <a:t>schrijven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</a:t>
          </a:r>
          <a:r>
            <a:rPr lang="en-US" sz="2400" dirty="0" err="1" smtClean="0"/>
            <a:t>documentatie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release management</a:t>
          </a:r>
          <a:endParaRPr lang="en-GB" sz="24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DFB07D55-6078-41EF-B8D8-BED85512AA23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architectuur</a:t>
          </a:r>
          <a:r>
            <a:rPr lang="fr-BE" sz="2400" dirty="0" smtClean="0"/>
            <a:t> </a:t>
          </a:r>
          <a:r>
            <a:rPr lang="fr-BE" sz="2400" dirty="0" err="1" smtClean="0"/>
            <a:t>vermindert</a:t>
          </a:r>
          <a:r>
            <a:rPr lang="fr-BE" sz="2400" dirty="0" smtClean="0"/>
            <a:t> </a:t>
          </a:r>
          <a:r>
            <a:rPr lang="fr-BE" sz="2400" dirty="0" err="1" smtClean="0"/>
            <a:t>kost</a:t>
          </a:r>
          <a:r>
            <a:rPr lang="fr-BE" sz="2400" dirty="0" smtClean="0"/>
            <a:t> met </a:t>
          </a:r>
          <a:r>
            <a:rPr lang="fr-BE" sz="2400" dirty="0" err="1" smtClean="0"/>
            <a:t>helft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2/3:  </a:t>
          </a:r>
          <a:r>
            <a:rPr lang="fr-BE" sz="2400" dirty="0" err="1" smtClean="0"/>
            <a:t>neem</a:t>
          </a:r>
          <a:r>
            <a:rPr lang="fr-BE" sz="2400" dirty="0" smtClean="0"/>
            <a:t> dit op in </a:t>
          </a:r>
          <a:r>
            <a:rPr lang="fr-BE" sz="2400" dirty="0" err="1" smtClean="0"/>
            <a:t>vereisten</a:t>
          </a:r>
          <a:endParaRPr lang="en-GB" sz="2400" dirty="0"/>
        </a:p>
      </dgm:t>
    </dgm:pt>
    <dgm:pt modelId="{1B17F3DA-2A1B-494F-9D64-A491FFD8C987}" type="parTrans" cxnId="{D6D42046-3C52-4099-AAB6-8030A0A624D6}">
      <dgm:prSet/>
      <dgm:spPr/>
      <dgm:t>
        <a:bodyPr/>
        <a:lstStyle/>
        <a:p>
          <a:endParaRPr lang="en-GB"/>
        </a:p>
      </dgm:t>
    </dgm:pt>
    <dgm:pt modelId="{D63F77CD-A349-4A6A-B9F8-6B612FA01915}" type="sibTrans" cxnId="{D6D42046-3C52-4099-AAB6-8030A0A624D6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en-GB" sz="2400" dirty="0" err="1" smtClean="0"/>
            <a:t>Architectuur</a:t>
          </a:r>
          <a:r>
            <a:rPr lang="en-GB" sz="2400" dirty="0" smtClean="0"/>
            <a:t> op basis van modules</a:t>
          </a:r>
          <a:endParaRPr lang="en-GB" sz="24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3" custLinFactNeighborX="-7279" custLinFactNeighborY="-604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3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8AB89C-A3A2-4780-82E8-81E0397C36A7}" type="pres">
      <dgm:prSet presAssocID="{DFB07D55-6078-41EF-B8D8-BED85512AA23}" presName="childComposite" presStyleCnt="0">
        <dgm:presLayoutVars>
          <dgm:chMax val="0"/>
          <dgm:chPref val="0"/>
        </dgm:presLayoutVars>
      </dgm:prSet>
      <dgm:spPr/>
    </dgm:pt>
    <dgm:pt modelId="{77F23810-04E4-4DE6-9D12-AC0E7E76494F}" type="pres">
      <dgm:prSet presAssocID="{DFB07D55-6078-41EF-B8D8-BED85512AA23}" presName="Image" presStyleLbl="node1" presStyleIdx="2" presStyleCnt="3"/>
      <dgm:spPr/>
      <dgm:t>
        <a:bodyPr/>
        <a:lstStyle/>
        <a:p>
          <a:endParaRPr lang="en-GB"/>
        </a:p>
      </dgm:t>
    </dgm:pt>
    <dgm:pt modelId="{C5D53632-88CB-429D-8D83-3F559157B6AE}" type="pres">
      <dgm:prSet presAssocID="{DFB07D55-6078-41EF-B8D8-BED85512AA2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D6D42046-3C52-4099-AAB6-8030A0A624D6}" srcId="{F68061D7-81B8-472A-B939-7E859AE5BFA4}" destId="{DFB07D55-6078-41EF-B8D8-BED85512AA23}" srcOrd="2" destOrd="0" parTransId="{1B17F3DA-2A1B-494F-9D64-A491FFD8C987}" sibTransId="{D63F77CD-A349-4A6A-B9F8-6B612FA01915}"/>
    <dgm:cxn modelId="{EADC2D0D-8C19-4314-A339-CA28F9339CB1}" type="presOf" srcId="{DFB07D55-6078-41EF-B8D8-BED85512AA23}" destId="{C5D53632-88CB-429D-8D83-3F559157B6AE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0A4E401-F9F1-48DB-92EF-56CAEB455A10}" type="presOf" srcId="{1E407AE8-ADCD-49C7-80B4-EE61595AB26A}" destId="{42FEE838-0D20-4069-AF29-0AC11DABB705}" srcOrd="0" destOrd="0" presId="urn:microsoft.com/office/officeart/2008/layout/PictureAccentList"/>
    <dgm:cxn modelId="{FD5400AF-11B3-43FA-91A8-7D1B585629D0}" type="presOf" srcId="{6447D8D5-D8ED-4EF3-866F-0F5A3A392D2B}" destId="{B5ED9C14-4915-4AEF-AF65-4BBB207C8429}" srcOrd="0" destOrd="0" presId="urn:microsoft.com/office/officeart/2008/layout/PictureAccentList"/>
    <dgm:cxn modelId="{6AEACDBE-763B-499C-BDDA-13DD1B523F52}" type="presOf" srcId="{363BB52F-1FFD-499C-A6BB-1D8C0E39A950}" destId="{3A29E793-69F2-474D-A4DA-5C221691238C}" srcOrd="0" destOrd="0" presId="urn:microsoft.com/office/officeart/2008/layout/PictureAccentList"/>
    <dgm:cxn modelId="{C7C6F4A8-1187-4D8C-9D5F-52FF04E44773}" type="presOf" srcId="{F68061D7-81B8-472A-B939-7E859AE5BFA4}" destId="{94909934-BC69-4AF4-B036-D055E3CF376C}" srcOrd="0" destOrd="0" presId="urn:microsoft.com/office/officeart/2008/layout/PictureAccentList"/>
    <dgm:cxn modelId="{891C2E7E-3DE0-4F26-9538-886C107D8AB8}" type="presParOf" srcId="{B5ED9C14-4915-4AEF-AF65-4BBB207C8429}" destId="{89513242-6384-4E42-95C5-6A39FF4973F3}" srcOrd="0" destOrd="0" presId="urn:microsoft.com/office/officeart/2008/layout/PictureAccentList"/>
    <dgm:cxn modelId="{FB76D8DA-4B86-43DF-8F96-F57AC282170A}" type="presParOf" srcId="{89513242-6384-4E42-95C5-6A39FF4973F3}" destId="{752783D4-25D6-420A-8B1A-2E1AC4EFE1A0}" srcOrd="0" destOrd="0" presId="urn:microsoft.com/office/officeart/2008/layout/PictureAccentList"/>
    <dgm:cxn modelId="{DE966ECF-17C9-4946-9741-D29000790877}" type="presParOf" srcId="{752783D4-25D6-420A-8B1A-2E1AC4EFE1A0}" destId="{94909934-BC69-4AF4-B036-D055E3CF376C}" srcOrd="0" destOrd="0" presId="urn:microsoft.com/office/officeart/2008/layout/PictureAccentList"/>
    <dgm:cxn modelId="{09148B58-1C43-49DC-884E-2CD284185DD5}" type="presParOf" srcId="{89513242-6384-4E42-95C5-6A39FF4973F3}" destId="{1772EFC2-E6D1-4DA2-8273-339A145F9F52}" srcOrd="1" destOrd="0" presId="urn:microsoft.com/office/officeart/2008/layout/PictureAccentList"/>
    <dgm:cxn modelId="{4A51EB34-0C1B-433B-B95A-D5E3993B0B59}" type="presParOf" srcId="{1772EFC2-E6D1-4DA2-8273-339A145F9F52}" destId="{5ED32142-A28C-4C88-A117-7DFBC06782F6}" srcOrd="0" destOrd="0" presId="urn:microsoft.com/office/officeart/2008/layout/PictureAccentList"/>
    <dgm:cxn modelId="{676CD0FE-B802-486F-90DA-A65149FAB728}" type="presParOf" srcId="{5ED32142-A28C-4C88-A117-7DFBC06782F6}" destId="{596C1DF5-3BE2-4082-AF96-AA3BCAAE8E88}" srcOrd="0" destOrd="0" presId="urn:microsoft.com/office/officeart/2008/layout/PictureAccentList"/>
    <dgm:cxn modelId="{84AC398A-055A-442B-BB98-E8B543576F4F}" type="presParOf" srcId="{5ED32142-A28C-4C88-A117-7DFBC06782F6}" destId="{3A29E793-69F2-474D-A4DA-5C221691238C}" srcOrd="1" destOrd="0" presId="urn:microsoft.com/office/officeart/2008/layout/PictureAccentList"/>
    <dgm:cxn modelId="{1CE358D6-F973-4457-971D-4A97EFA62C95}" type="presParOf" srcId="{1772EFC2-E6D1-4DA2-8273-339A145F9F52}" destId="{F20E5771-52C5-4311-B41F-8DD7FC514771}" srcOrd="1" destOrd="0" presId="urn:microsoft.com/office/officeart/2008/layout/PictureAccentList"/>
    <dgm:cxn modelId="{8AFB8418-9EFF-480B-BFF4-B8B2FAFC85DC}" type="presParOf" srcId="{F20E5771-52C5-4311-B41F-8DD7FC514771}" destId="{9C0A1D1E-FA30-44C3-A497-9F4A3C5F6436}" srcOrd="0" destOrd="0" presId="urn:microsoft.com/office/officeart/2008/layout/PictureAccentList"/>
    <dgm:cxn modelId="{90B2621A-4A30-4C1F-A42B-523B370C883F}" type="presParOf" srcId="{F20E5771-52C5-4311-B41F-8DD7FC514771}" destId="{42FEE838-0D20-4069-AF29-0AC11DABB705}" srcOrd="1" destOrd="0" presId="urn:microsoft.com/office/officeart/2008/layout/PictureAccentList"/>
    <dgm:cxn modelId="{9E453F65-952C-496B-A5B4-DAB8ADCB59E0}" type="presParOf" srcId="{1772EFC2-E6D1-4DA2-8273-339A145F9F52}" destId="{AB8AB89C-A3A2-4780-82E8-81E0397C36A7}" srcOrd="2" destOrd="0" presId="urn:microsoft.com/office/officeart/2008/layout/PictureAccentList"/>
    <dgm:cxn modelId="{9868AE40-32A9-453E-883D-3F400DF22D1C}" type="presParOf" srcId="{AB8AB89C-A3A2-4780-82E8-81E0397C36A7}" destId="{77F23810-04E4-4DE6-9D12-AC0E7E76494F}" srcOrd="0" destOrd="0" presId="urn:microsoft.com/office/officeart/2008/layout/PictureAccentList"/>
    <dgm:cxn modelId="{2EA437B6-78EA-4732-9DF2-9B8F0440F41F}" type="presParOf" srcId="{AB8AB89C-A3A2-4780-82E8-81E0397C36A7}" destId="{C5D53632-88CB-429D-8D83-3F559157B6A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(2)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EF435372-982E-425B-83C5-24ED3BCF0690}" type="presOf" srcId="{E84EFE21-1518-4BCF-B742-E9CC38B5BF65}" destId="{080E8B9C-74F5-439F-8851-EA28E8382A8B}" srcOrd="0" destOrd="0" presId="urn:microsoft.com/office/officeart/2008/layout/PictureAccentList"/>
    <dgm:cxn modelId="{D0580E97-A45F-4FCA-A1E4-A2BA344BE360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20AE2285-34D8-4082-89BB-EED64A5EE544}" type="presParOf" srcId="{01F49767-8813-4424-8024-88DBF206BFDC}" destId="{77E896F8-A2D9-4FAA-8906-CFF52A0C9765}" srcOrd="0" destOrd="0" presId="urn:microsoft.com/office/officeart/2008/layout/PictureAccentList"/>
    <dgm:cxn modelId="{FA17FA8F-1AE5-48C9-9E06-E0D6CBB50FE1}" type="presParOf" srcId="{77E896F8-A2D9-4FAA-8906-CFF52A0C9765}" destId="{EA87DF64-E7AE-4C3F-B3F6-B216F18888BA}" srcOrd="0" destOrd="0" presId="urn:microsoft.com/office/officeart/2008/layout/PictureAccentList"/>
    <dgm:cxn modelId="{6CFD5852-7DD7-4959-9B58-DDD21A5D1C34}" type="presParOf" srcId="{EA87DF64-E7AE-4C3F-B3F6-B216F18888BA}" destId="{080E8B9C-74F5-439F-8851-EA28E8382A8B}" srcOrd="0" destOrd="0" presId="urn:microsoft.com/office/officeart/2008/layout/PictureAccentList"/>
    <dgm:cxn modelId="{6D51A15F-ACDB-4808-94B4-0416B28E3147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Beperk</a:t>
          </a:r>
          <a:r>
            <a:rPr lang="fr-BE" dirty="0" smtClean="0"/>
            <a:t> </a:t>
          </a:r>
          <a:r>
            <a:rPr lang="fr-BE" dirty="0" err="1" smtClean="0"/>
            <a:t>aantal</a:t>
          </a:r>
          <a:r>
            <a:rPr lang="fr-BE" dirty="0" smtClean="0"/>
            <a:t> </a:t>
          </a:r>
          <a:r>
            <a:rPr lang="fr-BE" dirty="0" err="1" smtClean="0"/>
            <a:t>wijzigingen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800" dirty="0" err="1" smtClean="0"/>
            <a:t>Besparing</a:t>
          </a:r>
          <a:r>
            <a:rPr lang="en-US" sz="2800" dirty="0" smtClean="0"/>
            <a:t> 1,5 </a:t>
          </a:r>
          <a:r>
            <a:rPr lang="en-US" sz="2800" dirty="0" err="1" smtClean="0"/>
            <a:t>miljoen</a:t>
          </a:r>
          <a:r>
            <a:rPr lang="en-US" sz="2800" dirty="0" smtClean="0"/>
            <a:t> € op </a:t>
          </a:r>
          <a:r>
            <a:rPr lang="en-US" sz="2800" dirty="0" err="1" smtClean="0"/>
            <a:t>Dmfa</a:t>
          </a:r>
          <a:r>
            <a:rPr lang="en-US" sz="2800" dirty="0" smtClean="0"/>
            <a:t> door minder </a:t>
          </a:r>
          <a:r>
            <a:rPr lang="en-US" sz="2800" dirty="0" err="1" smtClean="0"/>
            <a:t>wetgeving</a:t>
          </a:r>
          <a:r>
            <a:rPr lang="en-US" sz="2800" dirty="0" smtClean="0"/>
            <a:t> in 2008</a:t>
          </a:r>
          <a:endParaRPr lang="en-GB" sz="28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fr-BE" sz="2800" dirty="0" err="1" smtClean="0"/>
            <a:t>Hoog</a:t>
          </a:r>
          <a:r>
            <a:rPr lang="fr-BE" sz="2800" dirty="0" smtClean="0"/>
            <a:t> </a:t>
          </a:r>
          <a:r>
            <a:rPr lang="fr-BE" sz="2800" dirty="0" err="1" smtClean="0"/>
            <a:t>aantal</a:t>
          </a:r>
          <a:r>
            <a:rPr lang="fr-BE" sz="2800" dirty="0" smtClean="0"/>
            <a:t> </a:t>
          </a:r>
          <a:r>
            <a:rPr lang="fr-BE" sz="2800" dirty="0" err="1" smtClean="0"/>
            <a:t>wijzigingen</a:t>
          </a:r>
          <a:r>
            <a:rPr lang="fr-BE" sz="2800" dirty="0" smtClean="0"/>
            <a:t>: </a:t>
          </a:r>
          <a:r>
            <a:rPr lang="fr-BE" sz="2800" dirty="0" err="1" smtClean="0"/>
            <a:t>kost</a:t>
          </a:r>
          <a:r>
            <a:rPr lang="fr-BE" sz="2800" dirty="0" smtClean="0"/>
            <a:t>  x 2 </a:t>
          </a:r>
          <a:r>
            <a:rPr lang="fr-BE" sz="2800" dirty="0" err="1" smtClean="0"/>
            <a:t>tot</a:t>
          </a:r>
          <a:r>
            <a:rPr lang="fr-BE" sz="2800" dirty="0" smtClean="0"/>
            <a:t> x 3 </a:t>
          </a:r>
          <a:endParaRPr lang="en-GB" sz="28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2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2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3D51EE0-CBA9-49FA-8111-E3F2633E2A58}" type="presOf" srcId="{F68061D7-81B8-472A-B939-7E859AE5BFA4}" destId="{94909934-BC69-4AF4-B036-D055E3CF376C}" srcOrd="0" destOrd="0" presId="urn:microsoft.com/office/officeart/2008/layout/PictureAccentList"/>
    <dgm:cxn modelId="{D7BF7BAC-95DE-4785-B381-EAC0250B3CA3}" type="presOf" srcId="{1E407AE8-ADCD-49C7-80B4-EE61595AB26A}" destId="{42FEE838-0D20-4069-AF29-0AC11DABB705}" srcOrd="0" destOrd="0" presId="urn:microsoft.com/office/officeart/2008/layout/PictureAccentList"/>
    <dgm:cxn modelId="{C6837C12-9C9B-4464-825D-39183FC77232}" type="presOf" srcId="{6447D8D5-D8ED-4EF3-866F-0F5A3A392D2B}" destId="{B5ED9C14-4915-4AEF-AF65-4BBB207C8429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F7F77223-13FB-4962-AD81-C3839098D25D}" type="presOf" srcId="{363BB52F-1FFD-499C-A6BB-1D8C0E39A950}" destId="{3A29E793-69F2-474D-A4DA-5C221691238C}" srcOrd="0" destOrd="0" presId="urn:microsoft.com/office/officeart/2008/layout/PictureAccentList"/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1DE836B0-5335-412B-B967-FCE37DAF7070}" type="presParOf" srcId="{B5ED9C14-4915-4AEF-AF65-4BBB207C8429}" destId="{89513242-6384-4E42-95C5-6A39FF4973F3}" srcOrd="0" destOrd="0" presId="urn:microsoft.com/office/officeart/2008/layout/PictureAccentList"/>
    <dgm:cxn modelId="{C23D2E98-7FD2-4DE9-9887-8125D5885F82}" type="presParOf" srcId="{89513242-6384-4E42-95C5-6A39FF4973F3}" destId="{752783D4-25D6-420A-8B1A-2E1AC4EFE1A0}" srcOrd="0" destOrd="0" presId="urn:microsoft.com/office/officeart/2008/layout/PictureAccentList"/>
    <dgm:cxn modelId="{98A7321E-19B7-4BFE-83CE-5E5F582EB3FE}" type="presParOf" srcId="{752783D4-25D6-420A-8B1A-2E1AC4EFE1A0}" destId="{94909934-BC69-4AF4-B036-D055E3CF376C}" srcOrd="0" destOrd="0" presId="urn:microsoft.com/office/officeart/2008/layout/PictureAccentList"/>
    <dgm:cxn modelId="{B7997C6A-43AC-41A4-B7CD-7C21D6AE6133}" type="presParOf" srcId="{89513242-6384-4E42-95C5-6A39FF4973F3}" destId="{1772EFC2-E6D1-4DA2-8273-339A145F9F52}" srcOrd="1" destOrd="0" presId="urn:microsoft.com/office/officeart/2008/layout/PictureAccentList"/>
    <dgm:cxn modelId="{904DE908-77D4-4A74-9AE2-351049E916BC}" type="presParOf" srcId="{1772EFC2-E6D1-4DA2-8273-339A145F9F52}" destId="{5ED32142-A28C-4C88-A117-7DFBC06782F6}" srcOrd="0" destOrd="0" presId="urn:microsoft.com/office/officeart/2008/layout/PictureAccentList"/>
    <dgm:cxn modelId="{FE2971F9-B07E-453E-97F0-93904BAC5717}" type="presParOf" srcId="{5ED32142-A28C-4C88-A117-7DFBC06782F6}" destId="{596C1DF5-3BE2-4082-AF96-AA3BCAAE8E88}" srcOrd="0" destOrd="0" presId="urn:microsoft.com/office/officeart/2008/layout/PictureAccentList"/>
    <dgm:cxn modelId="{80DC7CC0-9FDB-4AF2-A864-C926505F166E}" type="presParOf" srcId="{5ED32142-A28C-4C88-A117-7DFBC06782F6}" destId="{3A29E793-69F2-474D-A4DA-5C221691238C}" srcOrd="1" destOrd="0" presId="urn:microsoft.com/office/officeart/2008/layout/PictureAccentList"/>
    <dgm:cxn modelId="{21A2E083-F4F0-498C-AB03-D821C6D1DA9F}" type="presParOf" srcId="{1772EFC2-E6D1-4DA2-8273-339A145F9F52}" destId="{F20E5771-52C5-4311-B41F-8DD7FC514771}" srcOrd="1" destOrd="0" presId="urn:microsoft.com/office/officeart/2008/layout/PictureAccentList"/>
    <dgm:cxn modelId="{9ECFF81B-EC85-44EA-9641-8028C66FE88E}" type="presParOf" srcId="{F20E5771-52C5-4311-B41F-8DD7FC514771}" destId="{9C0A1D1E-FA30-44C3-A497-9F4A3C5F6436}" srcOrd="0" destOrd="0" presId="urn:microsoft.com/office/officeart/2008/layout/PictureAccentList"/>
    <dgm:cxn modelId="{A054B444-17C6-4812-98D9-FC1459F8FC18}" type="presParOf" srcId="{F20E5771-52C5-4311-B41F-8DD7FC514771}" destId="{42FEE838-0D20-4069-AF29-0AC11DABB7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(3)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91A4A6DE-7454-45AE-A2CE-191C330E3D06}" type="presOf" srcId="{27502387-F582-4A40-B777-66DE2CDCB914}" destId="{01F49767-8813-4424-8024-88DBF206BFDC}" srcOrd="0" destOrd="0" presId="urn:microsoft.com/office/officeart/2008/layout/PictureAccentList"/>
    <dgm:cxn modelId="{14525615-743D-4B4D-BD88-280594E61D89}" type="presOf" srcId="{E84EFE21-1518-4BCF-B742-E9CC38B5BF65}" destId="{080E8B9C-74F5-439F-8851-EA28E8382A8B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4360723F-51AE-4FB4-A3A6-5AAB1D70E227}" type="presParOf" srcId="{01F49767-8813-4424-8024-88DBF206BFDC}" destId="{77E896F8-A2D9-4FAA-8906-CFF52A0C9765}" srcOrd="0" destOrd="0" presId="urn:microsoft.com/office/officeart/2008/layout/PictureAccentList"/>
    <dgm:cxn modelId="{50D211FA-F8F7-4B21-845B-C20C37ED53F8}" type="presParOf" srcId="{77E896F8-A2D9-4FAA-8906-CFF52A0C9765}" destId="{EA87DF64-E7AE-4C3F-B3F6-B216F18888BA}" srcOrd="0" destOrd="0" presId="urn:microsoft.com/office/officeart/2008/layout/PictureAccentList"/>
    <dgm:cxn modelId="{F246BFB2-0315-4715-AC8C-6755FBB4F0E7}" type="presParOf" srcId="{EA87DF64-E7AE-4C3F-B3F6-B216F18888BA}" destId="{080E8B9C-74F5-439F-8851-EA28E8382A8B}" srcOrd="0" destOrd="0" presId="urn:microsoft.com/office/officeart/2008/layout/PictureAccentList"/>
    <dgm:cxn modelId="{BD28C772-D384-45D5-A16C-8F4FAD2BB9B6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45294" custLinFactNeighborX="-875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4ABC9B8E-0FEF-456E-9435-020BA05D717C}" type="presOf" srcId="{DC62E128-F5A6-400C-9996-E2F9DA8102D6}" destId="{01D9D844-50EE-4F63-9D85-5D71D6C3A550}" srcOrd="0" destOrd="0" presId="urn:microsoft.com/office/officeart/2008/layout/PictureAccentList"/>
    <dgm:cxn modelId="{E2AC91C7-136E-4A5A-8962-42C36810544D}" type="presOf" srcId="{D0D6F387-42B5-45DC-90A1-E6EACEF163BF}" destId="{9D3086AA-EED1-4422-ABF0-31DCD7D0BC00}" srcOrd="0" destOrd="0" presId="urn:microsoft.com/office/officeart/2008/layout/PictureAccentList"/>
    <dgm:cxn modelId="{AF477E0B-5FFD-4449-AED4-19BCB69623F0}" type="presParOf" srcId="{9D3086AA-EED1-4422-ABF0-31DCD7D0BC00}" destId="{1C6AAFF9-D717-436C-B6D8-AC7576CF184C}" srcOrd="0" destOrd="0" presId="urn:microsoft.com/office/officeart/2008/layout/PictureAccentList"/>
    <dgm:cxn modelId="{3121CC4B-E06A-43C6-97B3-4E21BEA20888}" type="presParOf" srcId="{1C6AAFF9-D717-436C-B6D8-AC7576CF184C}" destId="{C3B30A71-0F1E-4399-937F-7F64F73B779E}" srcOrd="0" destOrd="0" presId="urn:microsoft.com/office/officeart/2008/layout/PictureAccentList"/>
    <dgm:cxn modelId="{324FD59F-1F95-4C11-8617-9CB4F3C75871}" type="presParOf" srcId="{C3B30A71-0F1E-4399-937F-7F64F73B779E}" destId="{01D9D844-50EE-4F63-9D85-5D71D6C3A550}" srcOrd="0" destOrd="0" presId="urn:microsoft.com/office/officeart/2008/layout/PictureAccentList"/>
    <dgm:cxn modelId="{CF177B1A-3545-4D8C-BC67-ADF311D58531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100000" custLinFactNeighborX="-43749" custLinFactNeighborY="-112328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C57FC81-C167-4D85-8517-8EA76D4E4BE7}" type="presOf" srcId="{D0D6F387-42B5-45DC-90A1-E6EACEF163BF}" destId="{9D3086AA-EED1-4422-ABF0-31DCD7D0BC00}" srcOrd="0" destOrd="0" presId="urn:microsoft.com/office/officeart/2008/layout/PictureAccentList"/>
    <dgm:cxn modelId="{E98C4999-4584-4E02-9983-6462DD446D24}" type="presOf" srcId="{DC62E128-F5A6-400C-9996-E2F9DA8102D6}" destId="{01D9D844-50EE-4F63-9D85-5D71D6C3A550}" srcOrd="0" destOrd="0" presId="urn:microsoft.com/office/officeart/2008/layout/PictureAccentList"/>
    <dgm:cxn modelId="{C6CDEB64-D659-4293-9F50-2DBA3ED368FB}" type="presParOf" srcId="{9D3086AA-EED1-4422-ABF0-31DCD7D0BC00}" destId="{1C6AAFF9-D717-436C-B6D8-AC7576CF184C}" srcOrd="0" destOrd="0" presId="urn:microsoft.com/office/officeart/2008/layout/PictureAccentList"/>
    <dgm:cxn modelId="{AFB8C6F5-EEB6-4BA2-BEBC-4AE81D45FD43}" type="presParOf" srcId="{1C6AAFF9-D717-436C-B6D8-AC7576CF184C}" destId="{C3B30A71-0F1E-4399-937F-7F64F73B779E}" srcOrd="0" destOrd="0" presId="urn:microsoft.com/office/officeart/2008/layout/PictureAccentList"/>
    <dgm:cxn modelId="{DA80BD03-8AA3-48DB-B289-AD3F8CCE181C}" type="presParOf" srcId="{C3B30A71-0F1E-4399-937F-7F64F73B779E}" destId="{01D9D844-50EE-4F63-9D85-5D71D6C3A550}" srcOrd="0" destOrd="0" presId="urn:microsoft.com/office/officeart/2008/layout/PictureAccentList"/>
    <dgm:cxn modelId="{3F591213-9574-4F25-91BF-888C96EB17D9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400" dirty="0" smtClean="0"/>
            <a:t>Er </a:t>
          </a:r>
          <a:r>
            <a:rPr lang="fr-BE" sz="2400" dirty="0" err="1" smtClean="0"/>
            <a:t>bestaan</a:t>
          </a:r>
          <a:r>
            <a:rPr lang="fr-BE" sz="2400" dirty="0" smtClean="0"/>
            <a:t> </a:t>
          </a:r>
          <a:r>
            <a:rPr lang="fr-BE" sz="2400" dirty="0" err="1" smtClean="0"/>
            <a:t>geen</a:t>
          </a:r>
          <a:r>
            <a:rPr lang="fr-BE" sz="2400" dirty="0" smtClean="0"/>
            <a:t> ICT </a:t>
          </a:r>
          <a:r>
            <a:rPr lang="fr-BE" sz="2400" dirty="0" err="1" smtClean="0"/>
            <a:t>projecten</a:t>
          </a:r>
          <a:r>
            <a:rPr lang="fr-BE" sz="2400" dirty="0" smtClean="0"/>
            <a:t>, </a:t>
          </a:r>
          <a:r>
            <a:rPr lang="fr-BE" sz="2400" dirty="0" err="1" smtClean="0"/>
            <a:t>enkel</a:t>
          </a:r>
          <a:r>
            <a:rPr lang="fr-BE" sz="2400" dirty="0" smtClean="0"/>
            <a:t> « business » </a:t>
          </a:r>
          <a:r>
            <a:rPr lang="fr-BE" sz="2400" dirty="0" err="1" smtClean="0"/>
            <a:t>projecten</a:t>
          </a:r>
          <a:endParaRPr lang="en-GB" sz="24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400" dirty="0" err="1" smtClean="0"/>
            <a:t>Bij</a:t>
          </a:r>
          <a:r>
            <a:rPr lang="fr-BE" sz="2400" dirty="0" smtClean="0"/>
            <a:t> « </a:t>
          </a:r>
          <a:r>
            <a:rPr lang="fr-BE" sz="2400" dirty="0" err="1" smtClean="0"/>
            <a:t>aankoop</a:t>
          </a:r>
          <a:r>
            <a:rPr lang="fr-BE" sz="2400" dirty="0" smtClean="0"/>
            <a:t> » </a:t>
          </a:r>
          <a:r>
            <a:rPr lang="fr-BE" sz="2400" dirty="0" err="1" smtClean="0"/>
            <a:t>gebruik</a:t>
          </a:r>
          <a:r>
            <a:rPr lang="fr-BE" sz="2400" dirty="0" smtClean="0"/>
            <a:t> de software «  AS IS »  - </a:t>
          </a:r>
          <a:r>
            <a:rPr lang="fr-BE" sz="2400" dirty="0" err="1" smtClean="0"/>
            <a:t>Zeer</a:t>
          </a:r>
          <a:r>
            <a:rPr lang="fr-BE" sz="2400" dirty="0" smtClean="0"/>
            <a:t> </a:t>
          </a:r>
          <a:r>
            <a:rPr lang="fr-BE" sz="2400" dirty="0" err="1" smtClean="0"/>
            <a:t>selectief</a:t>
          </a:r>
          <a:r>
            <a:rPr lang="fr-BE" sz="2400" dirty="0" smtClean="0"/>
            <a:t> </a:t>
          </a:r>
          <a:r>
            <a:rPr lang="fr-BE" sz="2400" dirty="0" err="1" smtClean="0"/>
            <a:t>zijn</a:t>
          </a:r>
          <a:r>
            <a:rPr lang="fr-BE" sz="2400" dirty="0" smtClean="0"/>
            <a:t> in de </a:t>
          </a:r>
          <a:r>
            <a:rPr lang="fr-BE" sz="2400" dirty="0" err="1" smtClean="0"/>
            <a:t>gekozen</a:t>
          </a:r>
          <a:r>
            <a:rPr lang="fr-BE" sz="2400" dirty="0" smtClean="0"/>
            <a:t> modules (hier </a:t>
          </a:r>
          <a:r>
            <a:rPr lang="fr-BE" sz="2400" dirty="0" err="1" smtClean="0"/>
            <a:t>tot</a:t>
          </a:r>
          <a:r>
            <a:rPr lang="fr-BE" sz="2400" dirty="0" smtClean="0"/>
            <a:t> 90% niet </a:t>
          </a:r>
          <a:r>
            <a:rPr lang="fr-BE" sz="2400" dirty="0" err="1" smtClean="0"/>
            <a:t>gebruikte</a:t>
          </a:r>
          <a:r>
            <a:rPr lang="fr-BE" sz="2400" dirty="0" smtClean="0"/>
            <a:t> </a:t>
          </a:r>
          <a:r>
            <a:rPr lang="fr-BE" sz="2400" dirty="0" err="1" smtClean="0"/>
            <a:t>functies</a:t>
          </a:r>
          <a:r>
            <a:rPr lang="fr-BE" sz="2400" dirty="0" smtClean="0"/>
            <a:t>)</a:t>
          </a:r>
          <a:endParaRPr lang="en-GB" sz="24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400" dirty="0" err="1" smtClean="0"/>
            <a:t>Géén</a:t>
          </a:r>
          <a:r>
            <a:rPr lang="fr-BE" sz="2400" dirty="0" smtClean="0"/>
            <a:t> </a:t>
          </a:r>
          <a:r>
            <a:rPr lang="fr-BE" sz="2400" dirty="0" err="1" smtClean="0"/>
            <a:t>big</a:t>
          </a:r>
          <a:r>
            <a:rPr lang="fr-BE" sz="2400" dirty="0" smtClean="0"/>
            <a:t> bang: </a:t>
          </a:r>
          <a:r>
            <a:rPr lang="fr-BE" sz="2400" dirty="0" err="1" smtClean="0"/>
            <a:t>ontwikkel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 – </a:t>
          </a:r>
          <a:r>
            <a:rPr lang="fr-BE" sz="2400" dirty="0" err="1" smtClean="0"/>
            <a:t>blijf</a:t>
          </a:r>
          <a:r>
            <a:rPr lang="fr-BE" sz="2400" dirty="0" smtClean="0"/>
            <a:t> dit </a:t>
          </a:r>
          <a:r>
            <a:rPr lang="fr-BE" sz="2400" dirty="0" err="1" smtClean="0"/>
            <a:t>herhalen</a:t>
          </a:r>
          <a:endParaRPr lang="en-GB" sz="24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/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/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A7B320AD-A649-477B-ACEF-AFBD6CFE0DD0}" type="presOf" srcId="{D0D6F387-42B5-45DC-90A1-E6EACEF163BF}" destId="{9D3086AA-EED1-4422-ABF0-31DCD7D0BC00}" srcOrd="0" destOrd="0" presId="urn:microsoft.com/office/officeart/2008/layout/PictureAccentList"/>
    <dgm:cxn modelId="{EB2DAFF8-376F-407F-9349-9A227F46F359}" type="presOf" srcId="{E9040F68-B6C8-4FD4-B402-57A2EA1F58CA}" destId="{375EB57D-2455-40F3-9962-E44E48171AE1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B3E8141E-BA19-42D0-AC4F-A2E5589BE0FB}" type="presOf" srcId="{8E032863-91D2-4CEC-982E-6AFCBCFC6587}" destId="{BB6F8A89-164A-46AF-803B-117A911EB875}" srcOrd="0" destOrd="0" presId="urn:microsoft.com/office/officeart/2008/layout/PictureAccentList"/>
    <dgm:cxn modelId="{51A90938-5168-4CB1-AB10-929514F23F4A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4CE3E7F3-80B9-461E-BEF2-C0E99DD41E64}" type="presOf" srcId="{8D551F8A-575A-4B6C-95B8-BB94EC81E6A2}" destId="{5DD160BA-D962-4F21-A4AF-47049CDC53B5}" srcOrd="0" destOrd="0" presId="urn:microsoft.com/office/officeart/2008/layout/PictureAccentList"/>
    <dgm:cxn modelId="{77F27CB8-026D-415B-8DAB-15B100407289}" type="presParOf" srcId="{9D3086AA-EED1-4422-ABF0-31DCD7D0BC00}" destId="{1C6AAFF9-D717-436C-B6D8-AC7576CF184C}" srcOrd="0" destOrd="0" presId="urn:microsoft.com/office/officeart/2008/layout/PictureAccentList"/>
    <dgm:cxn modelId="{3C3B1393-16DC-4CE6-BA27-8AE6C78EAB92}" type="presParOf" srcId="{1C6AAFF9-D717-436C-B6D8-AC7576CF184C}" destId="{C3B30A71-0F1E-4399-937F-7F64F73B779E}" srcOrd="0" destOrd="0" presId="urn:microsoft.com/office/officeart/2008/layout/PictureAccentList"/>
    <dgm:cxn modelId="{9BE2F6CB-DE68-4F5B-94D6-C21495A3A29D}" type="presParOf" srcId="{C3B30A71-0F1E-4399-937F-7F64F73B779E}" destId="{01D9D844-50EE-4F63-9D85-5D71D6C3A550}" srcOrd="0" destOrd="0" presId="urn:microsoft.com/office/officeart/2008/layout/PictureAccentList"/>
    <dgm:cxn modelId="{ADF4BF35-61FE-49EB-8BB0-3F716BF2C76C}" type="presParOf" srcId="{1C6AAFF9-D717-436C-B6D8-AC7576CF184C}" destId="{B3099CF2-9684-4AE3-8E7B-A50EB91208D6}" srcOrd="1" destOrd="0" presId="urn:microsoft.com/office/officeart/2008/layout/PictureAccentList"/>
    <dgm:cxn modelId="{6057D3BA-023B-403A-B3FB-CC298EBC6F91}" type="presParOf" srcId="{B3099CF2-9684-4AE3-8E7B-A50EB91208D6}" destId="{5FE8414E-4845-4B7E-B512-7696ECA8531E}" srcOrd="0" destOrd="0" presId="urn:microsoft.com/office/officeart/2008/layout/PictureAccentList"/>
    <dgm:cxn modelId="{25D2E75D-B791-4489-866B-FAF1A0DB6D97}" type="presParOf" srcId="{5FE8414E-4845-4B7E-B512-7696ECA8531E}" destId="{A39F3900-4511-4981-8D70-8275C4FC2D80}" srcOrd="0" destOrd="0" presId="urn:microsoft.com/office/officeart/2008/layout/PictureAccentList"/>
    <dgm:cxn modelId="{BCECECD1-4F32-40AB-9D81-DCEFBA919873}" type="presParOf" srcId="{5FE8414E-4845-4B7E-B512-7696ECA8531E}" destId="{5DD160BA-D962-4F21-A4AF-47049CDC53B5}" srcOrd="1" destOrd="0" presId="urn:microsoft.com/office/officeart/2008/layout/PictureAccentList"/>
    <dgm:cxn modelId="{A84BCA71-55FA-464B-B8B7-303B7D4DDC78}" type="presParOf" srcId="{B3099CF2-9684-4AE3-8E7B-A50EB91208D6}" destId="{FDB8339E-A4F9-46B6-A26A-FE641954D20B}" srcOrd="1" destOrd="0" presId="urn:microsoft.com/office/officeart/2008/layout/PictureAccentList"/>
    <dgm:cxn modelId="{F945D772-A4F4-491A-B93A-31FC7A27F5FE}" type="presParOf" srcId="{FDB8339E-A4F9-46B6-A26A-FE641954D20B}" destId="{3C32DA6E-BE14-44AD-95C9-E42C6B7910FC}" srcOrd="0" destOrd="0" presId="urn:microsoft.com/office/officeart/2008/layout/PictureAccentList"/>
    <dgm:cxn modelId="{65BB7055-0193-42B2-8F84-0FFC807DFE83}" type="presParOf" srcId="{FDB8339E-A4F9-46B6-A26A-FE641954D20B}" destId="{BB6F8A89-164A-46AF-803B-117A911EB875}" srcOrd="1" destOrd="0" presId="urn:microsoft.com/office/officeart/2008/layout/PictureAccentList"/>
    <dgm:cxn modelId="{87E2B050-BEE3-435E-9965-C60508155DC7}" type="presParOf" srcId="{B3099CF2-9684-4AE3-8E7B-A50EB91208D6}" destId="{C60DE82A-E17E-48BB-8FA9-A3CAE260EFCF}" srcOrd="2" destOrd="0" presId="urn:microsoft.com/office/officeart/2008/layout/PictureAccentList"/>
    <dgm:cxn modelId="{BF44607B-F83E-412E-835F-0A1093B9FFA7}" type="presParOf" srcId="{C60DE82A-E17E-48BB-8FA9-A3CAE260EFCF}" destId="{FF7AAF3B-9B2F-44F6-9B19-72A1F652DC75}" srcOrd="0" destOrd="0" presId="urn:microsoft.com/office/officeart/2008/layout/PictureAccentList"/>
    <dgm:cxn modelId="{BE5FEB16-9A85-4EC6-9650-533BC26D23A8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2A4B29D-82E0-40AF-B1C4-D1BE16A1D7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540A7E-D902-4581-86FF-197D12D74AD2}">
      <dgm:prSet phldrT="[Text]" custT="1"/>
      <dgm:spPr/>
      <dgm:t>
        <a:bodyPr/>
        <a:lstStyle/>
        <a:p>
          <a:r>
            <a:rPr lang="fr-BE" sz="5400" dirty="0" err="1" smtClean="0"/>
            <a:t>Geloof</a:t>
          </a:r>
          <a:r>
            <a:rPr lang="fr-BE" sz="5400" dirty="0" smtClean="0"/>
            <a:t> </a:t>
          </a:r>
          <a:r>
            <a:rPr lang="fr-BE" sz="5400" dirty="0" err="1" smtClean="0"/>
            <a:t>ook</a:t>
          </a:r>
          <a:r>
            <a:rPr lang="fr-BE" sz="5400" dirty="0" smtClean="0"/>
            <a:t> in de </a:t>
          </a:r>
          <a:r>
            <a:rPr lang="fr-BE" sz="5400" dirty="0" err="1" smtClean="0"/>
            <a:t>toekomst</a:t>
          </a:r>
          <a:endParaRPr lang="en-GB" sz="5400" dirty="0"/>
        </a:p>
      </dgm:t>
    </dgm:pt>
    <dgm:pt modelId="{ECF2B3F8-6196-4008-A995-8CF78509C815}" type="parTrans" cxnId="{D7F056EF-3C58-4CA2-9A15-A31379093EE3}">
      <dgm:prSet/>
      <dgm:spPr/>
      <dgm:t>
        <a:bodyPr/>
        <a:lstStyle/>
        <a:p>
          <a:endParaRPr lang="en-GB"/>
        </a:p>
      </dgm:t>
    </dgm:pt>
    <dgm:pt modelId="{352ED936-6C6F-45AC-B46D-67BA4DE45247}" type="sibTrans" cxnId="{D7F056EF-3C58-4CA2-9A15-A31379093EE3}">
      <dgm:prSet/>
      <dgm:spPr/>
      <dgm:t>
        <a:bodyPr/>
        <a:lstStyle/>
        <a:p>
          <a:endParaRPr lang="en-GB"/>
        </a:p>
      </dgm:t>
    </dgm:pt>
    <dgm:pt modelId="{7C70C7B4-A587-43B4-BE20-F759336945E3}" type="pres">
      <dgm:prSet presAssocID="{F2A4B29D-82E0-40AF-B1C4-D1BE16A1D7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A3972-60EF-44A0-A47E-8CE61F5E6F19}" type="pres">
      <dgm:prSet presAssocID="{1F540A7E-D902-4581-86FF-197D12D74A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A139B0-80E4-423A-B0B6-1C89901952C5}" type="presOf" srcId="{1F540A7E-D902-4581-86FF-197D12D74AD2}" destId="{7C2A3972-60EF-44A0-A47E-8CE61F5E6F19}" srcOrd="0" destOrd="0" presId="urn:microsoft.com/office/officeart/2005/8/layout/vList2"/>
    <dgm:cxn modelId="{766DA324-B1C6-4972-B4D1-D386F30A4113}" type="presOf" srcId="{F2A4B29D-82E0-40AF-B1C4-D1BE16A1D781}" destId="{7C70C7B4-A587-43B4-BE20-F759336945E3}" srcOrd="0" destOrd="0" presId="urn:microsoft.com/office/officeart/2005/8/layout/vList2"/>
    <dgm:cxn modelId="{D7F056EF-3C58-4CA2-9A15-A31379093EE3}" srcId="{F2A4B29D-82E0-40AF-B1C4-D1BE16A1D781}" destId="{1F540A7E-D902-4581-86FF-197D12D74AD2}" srcOrd="0" destOrd="0" parTransId="{ECF2B3F8-6196-4008-A995-8CF78509C815}" sibTransId="{352ED936-6C6F-45AC-B46D-67BA4DE45247}"/>
    <dgm:cxn modelId="{642072C8-05A3-4CFF-A7D3-41328BC57341}" type="presParOf" srcId="{7C70C7B4-A587-43B4-BE20-F759336945E3}" destId="{7C2A3972-60EF-44A0-A47E-8CE61F5E6F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Buy</a:t>
          </a:r>
          <a:r>
            <a:rPr lang="fr-BE" sz="2800" dirty="0" smtClean="0"/>
            <a:t>-in </a:t>
          </a:r>
          <a:r>
            <a:rPr lang="fr-BE" sz="2800" dirty="0" err="1" smtClean="0"/>
            <a:t>artsen</a:t>
          </a:r>
          <a:r>
            <a:rPr lang="fr-BE" sz="2800" dirty="0" smtClean="0"/>
            <a:t> en </a:t>
          </a:r>
          <a:r>
            <a:rPr lang="fr-BE" sz="2800" dirty="0" err="1" smtClean="0"/>
            <a:t>zorgverstrekkers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23DB0DD6-89F9-4398-8899-B3C5DD38CE66}">
      <dgm:prSet phldrT="[Text]" custT="1"/>
      <dgm:spPr/>
      <dgm:t>
        <a:bodyPr/>
        <a:lstStyle/>
        <a:p>
          <a:pPr algn="l"/>
          <a:r>
            <a:rPr lang="fr-BE" sz="2800" dirty="0" smtClean="0"/>
            <a:t>Focus op </a:t>
          </a:r>
          <a:r>
            <a:rPr lang="fr-BE" sz="2800" dirty="0" err="1" smtClean="0"/>
            <a:t>klinische</a:t>
          </a:r>
          <a:r>
            <a:rPr lang="fr-BE" sz="2800" dirty="0" smtClean="0"/>
            <a:t> </a:t>
          </a:r>
          <a:r>
            <a:rPr lang="fr-BE" sz="2800" dirty="0" err="1" smtClean="0"/>
            <a:t>processen</a:t>
          </a:r>
          <a:endParaRPr lang="en-GB" sz="2800" dirty="0"/>
        </a:p>
      </dgm:t>
    </dgm:pt>
    <dgm:pt modelId="{EF10DA06-11FC-4DCD-A834-47BBF0154751}" type="parTrans" cxnId="{DB9DD33B-B2D7-47ED-8408-DEE44DB873B7}">
      <dgm:prSet/>
      <dgm:spPr/>
      <dgm:t>
        <a:bodyPr/>
        <a:lstStyle/>
        <a:p>
          <a:endParaRPr lang="en-GB"/>
        </a:p>
      </dgm:t>
    </dgm:pt>
    <dgm:pt modelId="{87B426B2-B334-4393-8A7C-C72EFF44ED89}" type="sibTrans" cxnId="{DB9DD33B-B2D7-47ED-8408-DEE44DB873B7}">
      <dgm:prSet/>
      <dgm:spPr/>
      <dgm:t>
        <a:bodyPr/>
        <a:lstStyle/>
        <a:p>
          <a:endParaRPr lang="en-GB"/>
        </a:p>
      </dgm:t>
    </dgm:pt>
    <dgm:pt modelId="{145627E1-939A-4B5C-97BE-850D1FC3AD81}">
      <dgm:prSet phldrT="[Text]" custT="1"/>
      <dgm:spPr/>
      <dgm:t>
        <a:bodyPr/>
        <a:lstStyle/>
        <a:p>
          <a:pPr algn="l"/>
          <a:r>
            <a:rPr lang="fr-BE" sz="2800" dirty="0" err="1" smtClean="0"/>
            <a:t>Voorzie</a:t>
          </a:r>
          <a:r>
            <a:rPr lang="fr-BE" sz="2800" dirty="0" smtClean="0"/>
            <a:t> </a:t>
          </a:r>
          <a:r>
            <a:rPr lang="fr-BE" sz="2800" dirty="0" err="1" smtClean="0"/>
            <a:t>voldoende</a:t>
          </a:r>
          <a:r>
            <a:rPr lang="fr-BE" sz="2800" dirty="0" smtClean="0"/>
            <a:t> training</a:t>
          </a:r>
          <a:endParaRPr lang="en-GB" sz="2800" dirty="0"/>
        </a:p>
      </dgm:t>
    </dgm:pt>
    <dgm:pt modelId="{D4CC7AA2-C0BC-43CA-A323-E7EB80CF3FC6}" type="parTrans" cxnId="{040A0FB8-C5DE-439C-BBA6-D565B3420451}">
      <dgm:prSet/>
      <dgm:spPr/>
      <dgm:t>
        <a:bodyPr/>
        <a:lstStyle/>
        <a:p>
          <a:endParaRPr lang="en-GB"/>
        </a:p>
      </dgm:t>
    </dgm:pt>
    <dgm:pt modelId="{89700CFE-5EF8-4806-A4BD-0861503566DA}" type="sibTrans" cxnId="{040A0FB8-C5DE-439C-BBA6-D565B3420451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0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7E6BE-4E5A-418C-9067-CDA636B0D95F}" type="pres">
      <dgm:prSet presAssocID="{23DB0DD6-89F9-4398-8899-B3C5DD38CE66}" presName="childComposite" presStyleCnt="0">
        <dgm:presLayoutVars>
          <dgm:chMax val="0"/>
          <dgm:chPref val="0"/>
        </dgm:presLayoutVars>
      </dgm:prSet>
      <dgm:spPr/>
    </dgm:pt>
    <dgm:pt modelId="{3BFD9C63-F301-4C66-8F2B-22422FA4C4F4}" type="pres">
      <dgm:prSet presAssocID="{23DB0DD6-89F9-4398-8899-B3C5DD38CE66}" presName="Image" presStyleLbl="node1" presStyleIdx="1" presStyleCnt="3"/>
      <dgm:spPr/>
      <dgm:t>
        <a:bodyPr/>
        <a:lstStyle/>
        <a:p>
          <a:endParaRPr lang="en-GB"/>
        </a:p>
      </dgm:t>
    </dgm:pt>
    <dgm:pt modelId="{0EFB317E-6320-4A1A-911B-31803B323B42}" type="pres">
      <dgm:prSet presAssocID="{23DB0DD6-89F9-4398-8899-B3C5DD38CE6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C6A2DA-7BF4-4A9C-99AA-9DB3AB4CAABD}" type="pres">
      <dgm:prSet presAssocID="{145627E1-939A-4B5C-97BE-850D1FC3AD81}" presName="childComposite" presStyleCnt="0">
        <dgm:presLayoutVars>
          <dgm:chMax val="0"/>
          <dgm:chPref val="0"/>
        </dgm:presLayoutVars>
      </dgm:prSet>
      <dgm:spPr/>
    </dgm:pt>
    <dgm:pt modelId="{336D220A-9F63-4668-A6A4-FC2379BC4009}" type="pres">
      <dgm:prSet presAssocID="{145627E1-939A-4B5C-97BE-850D1FC3AD81}" presName="Image" presStyleLbl="node1" presStyleIdx="2" presStyleCnt="3"/>
      <dgm:spPr/>
      <dgm:t>
        <a:bodyPr/>
        <a:lstStyle/>
        <a:p>
          <a:endParaRPr lang="en-GB"/>
        </a:p>
      </dgm:t>
    </dgm:pt>
    <dgm:pt modelId="{F5E0D5C7-7D75-4F74-9415-D70EA6FF6BDF}" type="pres">
      <dgm:prSet presAssocID="{145627E1-939A-4B5C-97BE-850D1FC3AD8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9DD33B-B2D7-47ED-8408-DEE44DB873B7}" srcId="{DC62E128-F5A6-400C-9996-E2F9DA8102D6}" destId="{23DB0DD6-89F9-4398-8899-B3C5DD38CE66}" srcOrd="1" destOrd="0" parTransId="{EF10DA06-11FC-4DCD-A834-47BBF0154751}" sibTransId="{87B426B2-B334-4393-8A7C-C72EFF44ED89}"/>
    <dgm:cxn modelId="{AB6C5927-C0BE-4D31-A144-80FF6C4FCF12}" type="presOf" srcId="{DC62E128-F5A6-400C-9996-E2F9DA8102D6}" destId="{01D9D844-50EE-4F63-9D85-5D71D6C3A550}" srcOrd="0" destOrd="0" presId="urn:microsoft.com/office/officeart/2008/layout/PictureAccentList"/>
    <dgm:cxn modelId="{D4A3D22D-9121-4BC4-81B0-B26E5DA57A33}" type="presOf" srcId="{145627E1-939A-4B5C-97BE-850D1FC3AD81}" destId="{F5E0D5C7-7D75-4F74-9415-D70EA6FF6BDF}" srcOrd="0" destOrd="0" presId="urn:microsoft.com/office/officeart/2008/layout/PictureAccentList"/>
    <dgm:cxn modelId="{040A0FB8-C5DE-439C-BBA6-D565B3420451}" srcId="{DC62E128-F5A6-400C-9996-E2F9DA8102D6}" destId="{145627E1-939A-4B5C-97BE-850D1FC3AD81}" srcOrd="2" destOrd="0" parTransId="{D4CC7AA2-C0BC-43CA-A323-E7EB80CF3FC6}" sibTransId="{89700CFE-5EF8-4806-A4BD-0861503566DA}"/>
    <dgm:cxn modelId="{7FD099F2-8322-4A3C-BE2F-29FD5FB4D97C}" type="presOf" srcId="{23DB0DD6-89F9-4398-8899-B3C5DD38CE66}" destId="{0EFB317E-6320-4A1A-911B-31803B323B42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619C8735-5655-4FD2-A4A1-38F75EEDB28C}" type="presOf" srcId="{D0D6F387-42B5-45DC-90A1-E6EACEF163BF}" destId="{9D3086AA-EED1-4422-ABF0-31DCD7D0BC00}" srcOrd="0" destOrd="0" presId="urn:microsoft.com/office/officeart/2008/layout/PictureAccentList"/>
    <dgm:cxn modelId="{AAEC6C71-2888-4460-84D6-B19CEB76B27C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0" destOrd="0" parTransId="{CDF20260-B532-4BB3-A7F0-876655720EFB}" sibTransId="{23C86DAE-7ABB-457D-81CD-BDA40F19C4EE}"/>
    <dgm:cxn modelId="{F4344825-DC6E-4D22-A725-DB777CEC63CE}" type="presParOf" srcId="{9D3086AA-EED1-4422-ABF0-31DCD7D0BC00}" destId="{1C6AAFF9-D717-436C-B6D8-AC7576CF184C}" srcOrd="0" destOrd="0" presId="urn:microsoft.com/office/officeart/2008/layout/PictureAccentList"/>
    <dgm:cxn modelId="{16EEFF48-ECA9-404B-9CAA-80372E12C7AD}" type="presParOf" srcId="{1C6AAFF9-D717-436C-B6D8-AC7576CF184C}" destId="{C3B30A71-0F1E-4399-937F-7F64F73B779E}" srcOrd="0" destOrd="0" presId="urn:microsoft.com/office/officeart/2008/layout/PictureAccentList"/>
    <dgm:cxn modelId="{48048B40-8DCA-486E-AB14-60960F1C76EE}" type="presParOf" srcId="{C3B30A71-0F1E-4399-937F-7F64F73B779E}" destId="{01D9D844-50EE-4F63-9D85-5D71D6C3A550}" srcOrd="0" destOrd="0" presId="urn:microsoft.com/office/officeart/2008/layout/PictureAccentList"/>
    <dgm:cxn modelId="{260EC93E-37B4-4C7D-9156-2DDD7B77689A}" type="presParOf" srcId="{1C6AAFF9-D717-436C-B6D8-AC7576CF184C}" destId="{B3099CF2-9684-4AE3-8E7B-A50EB91208D6}" srcOrd="1" destOrd="0" presId="urn:microsoft.com/office/officeart/2008/layout/PictureAccentList"/>
    <dgm:cxn modelId="{F8F6F5A5-ED1D-48EF-87E1-FFE3CD9D1F43}" type="presParOf" srcId="{B3099CF2-9684-4AE3-8E7B-A50EB91208D6}" destId="{C60DE82A-E17E-48BB-8FA9-A3CAE260EFCF}" srcOrd="0" destOrd="0" presId="urn:microsoft.com/office/officeart/2008/layout/PictureAccentList"/>
    <dgm:cxn modelId="{80068BAB-940B-4B54-93C4-B1CEFCC28210}" type="presParOf" srcId="{C60DE82A-E17E-48BB-8FA9-A3CAE260EFCF}" destId="{FF7AAF3B-9B2F-44F6-9B19-72A1F652DC75}" srcOrd="0" destOrd="0" presId="urn:microsoft.com/office/officeart/2008/layout/PictureAccentList"/>
    <dgm:cxn modelId="{53174B48-C6C4-4394-8A63-D1113AF418EA}" type="presParOf" srcId="{C60DE82A-E17E-48BB-8FA9-A3CAE260EFCF}" destId="{375EB57D-2455-40F3-9962-E44E48171AE1}" srcOrd="1" destOrd="0" presId="urn:microsoft.com/office/officeart/2008/layout/PictureAccentList"/>
    <dgm:cxn modelId="{C6AC1618-5064-4B41-9D74-6F38B46B1525}" type="presParOf" srcId="{B3099CF2-9684-4AE3-8E7B-A50EB91208D6}" destId="{6677E6BE-4E5A-418C-9067-CDA636B0D95F}" srcOrd="1" destOrd="0" presId="urn:microsoft.com/office/officeart/2008/layout/PictureAccentList"/>
    <dgm:cxn modelId="{FF3B4FCC-54AE-406E-BD49-026677CFFF06}" type="presParOf" srcId="{6677E6BE-4E5A-418C-9067-CDA636B0D95F}" destId="{3BFD9C63-F301-4C66-8F2B-22422FA4C4F4}" srcOrd="0" destOrd="0" presId="urn:microsoft.com/office/officeart/2008/layout/PictureAccentList"/>
    <dgm:cxn modelId="{81F90205-B9D9-439D-ABD2-113CE68FBC2C}" type="presParOf" srcId="{6677E6BE-4E5A-418C-9067-CDA636B0D95F}" destId="{0EFB317E-6320-4A1A-911B-31803B323B42}" srcOrd="1" destOrd="0" presId="urn:microsoft.com/office/officeart/2008/layout/PictureAccentList"/>
    <dgm:cxn modelId="{2C5D0FFD-1366-4121-A8DE-3865CA74770E}" type="presParOf" srcId="{B3099CF2-9684-4AE3-8E7B-A50EB91208D6}" destId="{13C6A2DA-7BF4-4A9C-99AA-9DB3AB4CAABD}" srcOrd="2" destOrd="0" presId="urn:microsoft.com/office/officeart/2008/layout/PictureAccentList"/>
    <dgm:cxn modelId="{53053C23-96AE-40CE-B894-3C1CD1E446E5}" type="presParOf" srcId="{13C6A2DA-7BF4-4A9C-99AA-9DB3AB4CAABD}" destId="{336D220A-9F63-4668-A6A4-FC2379BC4009}" srcOrd="0" destOrd="0" presId="urn:microsoft.com/office/officeart/2008/layout/PictureAccentList"/>
    <dgm:cxn modelId="{86DAA090-71CC-44A4-B0E6-ED6DFF4F1BEE}" type="presParOf" srcId="{13C6A2DA-7BF4-4A9C-99AA-9DB3AB4CAABD}" destId="{F5E0D5C7-7D75-4F74-9415-D70EA6FF6BD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DFFFA29-C749-412B-A6F9-12576524471C}" type="presOf" srcId="{D0D6F387-42B5-45DC-90A1-E6EACEF163BF}" destId="{9D3086AA-EED1-4422-ABF0-31DCD7D0BC00}" srcOrd="0" destOrd="0" presId="urn:microsoft.com/office/officeart/2008/layout/PictureAccentList"/>
    <dgm:cxn modelId="{038B5030-8A06-4930-A337-A7914A28CCA0}" type="presOf" srcId="{DC62E128-F5A6-400C-9996-E2F9DA8102D6}" destId="{01D9D844-50EE-4F63-9D85-5D71D6C3A550}" srcOrd="0" destOrd="0" presId="urn:microsoft.com/office/officeart/2008/layout/PictureAccentList"/>
    <dgm:cxn modelId="{ACC13A5E-C955-4436-AD8F-B3ECDA9A539B}" type="presParOf" srcId="{9D3086AA-EED1-4422-ABF0-31DCD7D0BC00}" destId="{1C6AAFF9-D717-436C-B6D8-AC7576CF184C}" srcOrd="0" destOrd="0" presId="urn:microsoft.com/office/officeart/2008/layout/PictureAccentList"/>
    <dgm:cxn modelId="{F1C6BC69-1276-4221-A4C7-063193ACDC62}" type="presParOf" srcId="{1C6AAFF9-D717-436C-B6D8-AC7576CF184C}" destId="{C3B30A71-0F1E-4399-937F-7F64F73B779E}" srcOrd="0" destOrd="0" presId="urn:microsoft.com/office/officeart/2008/layout/PictureAccentList"/>
    <dgm:cxn modelId="{AA1EDDB9-2AFA-4FE0-8DC6-582B5D4AF5A7}" type="presParOf" srcId="{C3B30A71-0F1E-4399-937F-7F64F73B779E}" destId="{01D9D844-50EE-4F63-9D85-5D71D6C3A550}" srcOrd="0" destOrd="0" presId="urn:microsoft.com/office/officeart/2008/layout/PictureAccentList"/>
    <dgm:cxn modelId="{7E66FD04-F2A7-4115-BA8D-55B3921B2BA8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904E9-615B-4633-848E-13D92B74D018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65A892-8AA9-4C91-B5C6-AE01A840C8E8}">
      <dgm:prSet/>
      <dgm:spPr/>
      <dgm:t>
        <a:bodyPr/>
        <a:lstStyle/>
        <a:p>
          <a:pPr algn="ctr" rtl="0"/>
          <a:r>
            <a:rPr lang="en-US" dirty="0" err="1" smtClean="0"/>
            <a:t>eHealth</a:t>
          </a:r>
          <a:r>
            <a:rPr lang="en-US" dirty="0" smtClean="0"/>
            <a:t>-platform - Key facts</a:t>
          </a:r>
          <a:endParaRPr lang="en-US" dirty="0"/>
        </a:p>
      </dgm:t>
    </dgm:pt>
    <dgm:pt modelId="{094AE474-5B0B-4A50-A528-304AD9ED0DE5}" type="parTrans" cxnId="{ECFBC044-452D-4F27-90E4-5047E7DB77F1}">
      <dgm:prSet/>
      <dgm:spPr/>
      <dgm:t>
        <a:bodyPr/>
        <a:lstStyle/>
        <a:p>
          <a:endParaRPr lang="en-US"/>
        </a:p>
      </dgm:t>
    </dgm:pt>
    <dgm:pt modelId="{B7323613-765E-4D1D-A0A8-08958D461729}" type="sibTrans" cxnId="{ECFBC044-452D-4F27-90E4-5047E7DB77F1}">
      <dgm:prSet/>
      <dgm:spPr/>
      <dgm:t>
        <a:bodyPr/>
        <a:lstStyle/>
        <a:p>
          <a:endParaRPr lang="en-US"/>
        </a:p>
      </dgm:t>
    </dgm:pt>
    <dgm:pt modelId="{1C53D13A-ABD9-4118-B28B-8CC8B81A1B0B}">
      <dgm:prSet custT="1"/>
      <dgm:spPr/>
      <dgm:t>
        <a:bodyPr/>
        <a:lstStyle/>
        <a:p>
          <a:pPr rtl="0"/>
          <a:r>
            <a:rPr lang="en-US" sz="2400" dirty="0" err="1" smtClean="0"/>
            <a:t>Stabiel</a:t>
          </a:r>
          <a:r>
            <a:rPr lang="en-US" sz="2400" dirty="0" smtClean="0"/>
            <a:t>, </a:t>
          </a:r>
          <a:r>
            <a:rPr lang="en-US" sz="2400" dirty="0" err="1" smtClean="0"/>
            <a:t>beschikbaar</a:t>
          </a:r>
          <a:r>
            <a:rPr lang="en-US" sz="2400" dirty="0" smtClean="0"/>
            <a:t> en performant ICT-platform </a:t>
          </a:r>
          <a:r>
            <a:rPr lang="en-US" sz="2400" dirty="0" err="1" smtClean="0"/>
            <a:t>voor</a:t>
          </a:r>
          <a:r>
            <a:rPr lang="en-US" sz="2400" dirty="0" smtClean="0"/>
            <a:t> </a:t>
          </a:r>
          <a:r>
            <a:rPr lang="en-US" sz="2400" dirty="0" err="1" smtClean="0"/>
            <a:t>elektronische</a:t>
          </a:r>
          <a:r>
            <a:rPr lang="en-US" sz="2400" dirty="0" smtClean="0"/>
            <a:t> </a:t>
          </a:r>
          <a:r>
            <a:rPr lang="en-US" sz="2400" dirty="0" err="1" smtClean="0"/>
            <a:t>gegevensdeling</a:t>
          </a:r>
          <a:endParaRPr lang="en-US" sz="2400" dirty="0"/>
        </a:p>
      </dgm:t>
    </dgm:pt>
    <dgm:pt modelId="{2C136065-C535-434B-A0CD-D1780D9F5828}" type="parTrans" cxnId="{83B500D9-87D3-4402-8BD8-67E24B06A105}">
      <dgm:prSet/>
      <dgm:spPr/>
      <dgm:t>
        <a:bodyPr/>
        <a:lstStyle/>
        <a:p>
          <a:endParaRPr lang="en-US"/>
        </a:p>
      </dgm:t>
    </dgm:pt>
    <dgm:pt modelId="{BFDA2C2F-DDA6-40D4-B149-BBEDFE4250D5}" type="sibTrans" cxnId="{83B500D9-87D3-4402-8BD8-67E24B06A105}">
      <dgm:prSet/>
      <dgm:spPr/>
      <dgm:t>
        <a:bodyPr/>
        <a:lstStyle/>
        <a:p>
          <a:endParaRPr lang="en-US"/>
        </a:p>
      </dgm:t>
    </dgm:pt>
    <dgm:pt modelId="{B454697D-A25A-4B14-BF7D-016BB5F3EA57}">
      <dgm:prSet custT="1"/>
      <dgm:spPr/>
      <dgm:t>
        <a:bodyPr/>
        <a:lstStyle/>
        <a:p>
          <a:pPr rtl="0"/>
          <a:r>
            <a:rPr lang="en-US" sz="2400" dirty="0" err="1" smtClean="0"/>
            <a:t>Actieve</a:t>
          </a:r>
          <a:r>
            <a:rPr lang="en-US" sz="2400" dirty="0" smtClean="0"/>
            <a:t> </a:t>
          </a:r>
          <a:r>
            <a:rPr lang="en-US" sz="2400" dirty="0" err="1" smtClean="0"/>
            <a:t>betrokkenheid</a:t>
          </a:r>
          <a:r>
            <a:rPr lang="en-US" sz="2400" dirty="0" smtClean="0"/>
            <a:t> stakeholders in </a:t>
          </a:r>
          <a:r>
            <a:rPr lang="en-US" sz="2400" dirty="0" err="1" smtClean="0"/>
            <a:t>Beheerscomité</a:t>
          </a:r>
          <a:r>
            <a:rPr lang="en-US" sz="2400" dirty="0" smtClean="0"/>
            <a:t> en </a:t>
          </a:r>
          <a:r>
            <a:rPr lang="en-US" sz="2400" dirty="0" err="1" smtClean="0"/>
            <a:t>Overlegcomité</a:t>
          </a:r>
          <a:r>
            <a:rPr lang="en-US" sz="2400" dirty="0" smtClean="0"/>
            <a:t> met de </a:t>
          </a:r>
          <a:r>
            <a:rPr lang="en-US" sz="2400" dirty="0" err="1" smtClean="0"/>
            <a:t>gebruikers</a:t>
          </a:r>
          <a:r>
            <a:rPr lang="en-US" sz="2400" dirty="0" smtClean="0"/>
            <a:t> van het </a:t>
          </a:r>
          <a:r>
            <a:rPr lang="en-US" sz="2400" dirty="0" err="1" smtClean="0"/>
            <a:t>eHealth</a:t>
          </a:r>
          <a:r>
            <a:rPr lang="en-US" sz="2400" dirty="0" smtClean="0"/>
            <a:t>-platform</a:t>
          </a:r>
          <a:endParaRPr lang="en-US" sz="2400" dirty="0"/>
        </a:p>
      </dgm:t>
    </dgm:pt>
    <dgm:pt modelId="{C2A1A266-9E79-42FA-A3D9-42E136545A61}" type="parTrans" cxnId="{0ECD6E6A-9312-43B6-B202-5F226DEEB01B}">
      <dgm:prSet/>
      <dgm:spPr/>
      <dgm:t>
        <a:bodyPr/>
        <a:lstStyle/>
        <a:p>
          <a:endParaRPr lang="en-US"/>
        </a:p>
      </dgm:t>
    </dgm:pt>
    <dgm:pt modelId="{9217928D-7E3E-4911-9EE8-DB23E264B5C1}" type="sibTrans" cxnId="{0ECD6E6A-9312-43B6-B202-5F226DEEB01B}">
      <dgm:prSet/>
      <dgm:spPr/>
      <dgm:t>
        <a:bodyPr/>
        <a:lstStyle/>
        <a:p>
          <a:endParaRPr lang="en-US"/>
        </a:p>
      </dgm:t>
    </dgm:pt>
    <dgm:pt modelId="{D9B205EC-2A87-4E08-A691-147958E343F1}">
      <dgm:prSet custT="1"/>
      <dgm:spPr/>
      <dgm:t>
        <a:bodyPr/>
        <a:lstStyle/>
        <a:p>
          <a:pPr rtl="0"/>
          <a:r>
            <a:rPr lang="en-US" sz="2400" dirty="0" smtClean="0"/>
            <a:t> </a:t>
          </a:r>
          <a:r>
            <a:rPr lang="en-US" sz="2400" dirty="0" err="1" smtClean="0"/>
            <a:t>Prioriteiten</a:t>
          </a:r>
          <a:r>
            <a:rPr lang="en-US" sz="2400" dirty="0" smtClean="0"/>
            <a:t> in </a:t>
          </a:r>
          <a:r>
            <a:rPr lang="en-US" sz="2400" dirty="0" err="1" smtClean="0"/>
            <a:t>eHealth</a:t>
          </a:r>
          <a:r>
            <a:rPr lang="en-US" sz="2400" dirty="0" smtClean="0"/>
            <a:t> Roadmap 2013-2018 </a:t>
          </a:r>
          <a:r>
            <a:rPr lang="en-US" sz="2400" dirty="0" err="1" smtClean="0"/>
            <a:t>opgesteld</a:t>
          </a:r>
          <a:r>
            <a:rPr lang="en-US" sz="2400" dirty="0" smtClean="0"/>
            <a:t> met </a:t>
          </a:r>
          <a:r>
            <a:rPr lang="en-US" sz="2400" dirty="0" err="1" smtClean="0"/>
            <a:t>meer</a:t>
          </a:r>
          <a:r>
            <a:rPr lang="en-US" sz="2400" dirty="0" smtClean="0"/>
            <a:t> </a:t>
          </a:r>
          <a:r>
            <a:rPr lang="en-US" sz="2400" dirty="0" err="1" smtClean="0"/>
            <a:t>dan</a:t>
          </a:r>
          <a:r>
            <a:rPr lang="en-US" sz="2400" dirty="0" smtClean="0"/>
            <a:t> 300 stakeholders, en monitoring van </a:t>
          </a:r>
          <a:r>
            <a:rPr lang="en-US" sz="2400" dirty="0" err="1" smtClean="0"/>
            <a:t>uitvoering</a:t>
          </a:r>
          <a:r>
            <a:rPr lang="en-US" sz="2400" dirty="0" smtClean="0"/>
            <a:t> </a:t>
          </a:r>
          <a:r>
            <a:rPr lang="en-US" sz="2400" dirty="0" err="1" smtClean="0"/>
            <a:t>ervan</a:t>
          </a:r>
          <a:endParaRPr lang="en-US" sz="2400" dirty="0"/>
        </a:p>
      </dgm:t>
    </dgm:pt>
    <dgm:pt modelId="{C7B5B768-B353-4C41-BE0A-7B0ECA2E1C59}" type="parTrans" cxnId="{6ADE8DC1-3FCD-4545-94E8-60EA0F6903A9}">
      <dgm:prSet/>
      <dgm:spPr/>
      <dgm:t>
        <a:bodyPr/>
        <a:lstStyle/>
        <a:p>
          <a:endParaRPr lang="en-US"/>
        </a:p>
      </dgm:t>
    </dgm:pt>
    <dgm:pt modelId="{033AE883-44AE-4625-92B5-4D953ADBC244}" type="sibTrans" cxnId="{6ADE8DC1-3FCD-4545-94E8-60EA0F6903A9}">
      <dgm:prSet/>
      <dgm:spPr/>
      <dgm:t>
        <a:bodyPr/>
        <a:lstStyle/>
        <a:p>
          <a:endParaRPr lang="en-US"/>
        </a:p>
      </dgm:t>
    </dgm:pt>
    <dgm:pt modelId="{31AC6825-34B5-4332-AE2E-81CB62DC6D15}" type="pres">
      <dgm:prSet presAssocID="{4FB904E9-615B-4633-848E-13D92B74D01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ADE16DE3-FD3D-4CDB-9BF1-2B5413E4DF8A}" type="pres">
      <dgm:prSet presAssocID="{7F65A892-8AA9-4C91-B5C6-AE01A840C8E8}" presName="compNode" presStyleCnt="0"/>
      <dgm:spPr/>
    </dgm:pt>
    <dgm:pt modelId="{A3B23BAD-DFAA-4FAA-9F62-6A3C99E6CF50}" type="pres">
      <dgm:prSet presAssocID="{7F65A892-8AA9-4C91-B5C6-AE01A840C8E8}" presName="aNode" presStyleLbl="bgShp" presStyleIdx="0" presStyleCnt="1" custLinFactNeighborX="-925" custLinFactNeighborY="6715"/>
      <dgm:spPr/>
      <dgm:t>
        <a:bodyPr/>
        <a:lstStyle/>
        <a:p>
          <a:endParaRPr lang="fr-BE"/>
        </a:p>
      </dgm:t>
    </dgm:pt>
    <dgm:pt modelId="{A864E3C9-61CA-44EC-BB2B-F06064E26D44}" type="pres">
      <dgm:prSet presAssocID="{7F65A892-8AA9-4C91-B5C6-AE01A840C8E8}" presName="textNode" presStyleLbl="bgShp" presStyleIdx="0" presStyleCnt="1"/>
      <dgm:spPr/>
      <dgm:t>
        <a:bodyPr/>
        <a:lstStyle/>
        <a:p>
          <a:endParaRPr lang="fr-BE"/>
        </a:p>
      </dgm:t>
    </dgm:pt>
    <dgm:pt modelId="{1F245404-5C6A-4536-9FB6-2FEF849C8843}" type="pres">
      <dgm:prSet presAssocID="{7F65A892-8AA9-4C91-B5C6-AE01A840C8E8}" presName="compChildNode" presStyleCnt="0"/>
      <dgm:spPr/>
    </dgm:pt>
    <dgm:pt modelId="{2AC0F16F-F2A9-4409-8F7D-D604A27E3EDD}" type="pres">
      <dgm:prSet presAssocID="{7F65A892-8AA9-4C91-B5C6-AE01A840C8E8}" presName="theInnerList" presStyleCnt="0"/>
      <dgm:spPr/>
    </dgm:pt>
    <dgm:pt modelId="{78925C19-6B75-4D5D-B670-FE215952C0BF}" type="pres">
      <dgm:prSet presAssocID="{1C53D13A-ABD9-4118-B28B-8CC8B81A1B0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970895D-1F5C-44DD-8081-A7CDF1DC8752}" type="pres">
      <dgm:prSet presAssocID="{1C53D13A-ABD9-4118-B28B-8CC8B81A1B0B}" presName="aSpace2" presStyleCnt="0"/>
      <dgm:spPr/>
    </dgm:pt>
    <dgm:pt modelId="{94F5BEC8-B0B6-4A28-9F9D-1F3E9CF3F1B7}" type="pres">
      <dgm:prSet presAssocID="{B454697D-A25A-4B14-BF7D-016BB5F3EA5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8F1159-AB42-4420-8453-06AC6395B5DD}" type="pres">
      <dgm:prSet presAssocID="{B454697D-A25A-4B14-BF7D-016BB5F3EA57}" presName="aSpace2" presStyleCnt="0"/>
      <dgm:spPr/>
    </dgm:pt>
    <dgm:pt modelId="{FB04F0C1-867B-4AF6-8BE9-023E2BF03238}" type="pres">
      <dgm:prSet presAssocID="{D9B205EC-2A87-4E08-A691-147958E343F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CFBC044-452D-4F27-90E4-5047E7DB77F1}" srcId="{4FB904E9-615B-4633-848E-13D92B74D018}" destId="{7F65A892-8AA9-4C91-B5C6-AE01A840C8E8}" srcOrd="0" destOrd="0" parTransId="{094AE474-5B0B-4A50-A528-304AD9ED0DE5}" sibTransId="{B7323613-765E-4D1D-A0A8-08958D461729}"/>
    <dgm:cxn modelId="{1606ACA1-8B7D-41AF-B810-C82D4E023532}" type="presOf" srcId="{7F65A892-8AA9-4C91-B5C6-AE01A840C8E8}" destId="{A864E3C9-61CA-44EC-BB2B-F06064E26D44}" srcOrd="1" destOrd="0" presId="urn:microsoft.com/office/officeart/2005/8/layout/lProcess2"/>
    <dgm:cxn modelId="{FC418A6E-577E-4AFF-A656-BADCC78A95FA}" type="presOf" srcId="{1C53D13A-ABD9-4118-B28B-8CC8B81A1B0B}" destId="{78925C19-6B75-4D5D-B670-FE215952C0BF}" srcOrd="0" destOrd="0" presId="urn:microsoft.com/office/officeart/2005/8/layout/lProcess2"/>
    <dgm:cxn modelId="{6A8CD9B3-A438-404C-8A5D-2BA426EE97E5}" type="presOf" srcId="{4FB904E9-615B-4633-848E-13D92B74D018}" destId="{31AC6825-34B5-4332-AE2E-81CB62DC6D15}" srcOrd="0" destOrd="0" presId="urn:microsoft.com/office/officeart/2005/8/layout/lProcess2"/>
    <dgm:cxn modelId="{E015FBFD-2817-4020-B697-4AD6F635C1EE}" type="presOf" srcId="{D9B205EC-2A87-4E08-A691-147958E343F1}" destId="{FB04F0C1-867B-4AF6-8BE9-023E2BF03238}" srcOrd="0" destOrd="0" presId="urn:microsoft.com/office/officeart/2005/8/layout/lProcess2"/>
    <dgm:cxn modelId="{7C30C73B-9318-474F-9325-2BB779E8FA40}" type="presOf" srcId="{B454697D-A25A-4B14-BF7D-016BB5F3EA57}" destId="{94F5BEC8-B0B6-4A28-9F9D-1F3E9CF3F1B7}" srcOrd="0" destOrd="0" presId="urn:microsoft.com/office/officeart/2005/8/layout/lProcess2"/>
    <dgm:cxn modelId="{83B500D9-87D3-4402-8BD8-67E24B06A105}" srcId="{7F65A892-8AA9-4C91-B5C6-AE01A840C8E8}" destId="{1C53D13A-ABD9-4118-B28B-8CC8B81A1B0B}" srcOrd="0" destOrd="0" parTransId="{2C136065-C535-434B-A0CD-D1780D9F5828}" sibTransId="{BFDA2C2F-DDA6-40D4-B149-BBEDFE4250D5}"/>
    <dgm:cxn modelId="{0ECD6E6A-9312-43B6-B202-5F226DEEB01B}" srcId="{7F65A892-8AA9-4C91-B5C6-AE01A840C8E8}" destId="{B454697D-A25A-4B14-BF7D-016BB5F3EA57}" srcOrd="1" destOrd="0" parTransId="{C2A1A266-9E79-42FA-A3D9-42E136545A61}" sibTransId="{9217928D-7E3E-4911-9EE8-DB23E264B5C1}"/>
    <dgm:cxn modelId="{6ADE8DC1-3FCD-4545-94E8-60EA0F6903A9}" srcId="{7F65A892-8AA9-4C91-B5C6-AE01A840C8E8}" destId="{D9B205EC-2A87-4E08-A691-147958E343F1}" srcOrd="2" destOrd="0" parTransId="{C7B5B768-B353-4C41-BE0A-7B0ECA2E1C59}" sibTransId="{033AE883-44AE-4625-92B5-4D953ADBC244}"/>
    <dgm:cxn modelId="{8A6B0E8E-EC36-46E9-9020-573A6FF20C03}" type="presOf" srcId="{7F65A892-8AA9-4C91-B5C6-AE01A840C8E8}" destId="{A3B23BAD-DFAA-4FAA-9F62-6A3C99E6CF50}" srcOrd="0" destOrd="0" presId="urn:microsoft.com/office/officeart/2005/8/layout/lProcess2"/>
    <dgm:cxn modelId="{6151B6E1-AD46-4226-8580-CDD9237A50F3}" type="presParOf" srcId="{31AC6825-34B5-4332-AE2E-81CB62DC6D15}" destId="{ADE16DE3-FD3D-4CDB-9BF1-2B5413E4DF8A}" srcOrd="0" destOrd="0" presId="urn:microsoft.com/office/officeart/2005/8/layout/lProcess2"/>
    <dgm:cxn modelId="{4BD5DAD3-E6D4-4C51-9422-1471C8347C68}" type="presParOf" srcId="{ADE16DE3-FD3D-4CDB-9BF1-2B5413E4DF8A}" destId="{A3B23BAD-DFAA-4FAA-9F62-6A3C99E6CF50}" srcOrd="0" destOrd="0" presId="urn:microsoft.com/office/officeart/2005/8/layout/lProcess2"/>
    <dgm:cxn modelId="{F6E78BE4-A61B-457D-B49A-7D0C3DC4BBB4}" type="presParOf" srcId="{ADE16DE3-FD3D-4CDB-9BF1-2B5413E4DF8A}" destId="{A864E3C9-61CA-44EC-BB2B-F06064E26D44}" srcOrd="1" destOrd="0" presId="urn:microsoft.com/office/officeart/2005/8/layout/lProcess2"/>
    <dgm:cxn modelId="{3BD9F8BF-F39F-4939-A668-2DBEB971DAF9}" type="presParOf" srcId="{ADE16DE3-FD3D-4CDB-9BF1-2B5413E4DF8A}" destId="{1F245404-5C6A-4536-9FB6-2FEF849C8843}" srcOrd="2" destOrd="0" presId="urn:microsoft.com/office/officeart/2005/8/layout/lProcess2"/>
    <dgm:cxn modelId="{41F57B14-CE5F-461D-A495-7CB21ABAA4C2}" type="presParOf" srcId="{1F245404-5C6A-4536-9FB6-2FEF849C8843}" destId="{2AC0F16F-F2A9-4409-8F7D-D604A27E3EDD}" srcOrd="0" destOrd="0" presId="urn:microsoft.com/office/officeart/2005/8/layout/lProcess2"/>
    <dgm:cxn modelId="{4A26FBFA-5276-489D-BDD1-C9A89C320D46}" type="presParOf" srcId="{2AC0F16F-F2A9-4409-8F7D-D604A27E3EDD}" destId="{78925C19-6B75-4D5D-B670-FE215952C0BF}" srcOrd="0" destOrd="0" presId="urn:microsoft.com/office/officeart/2005/8/layout/lProcess2"/>
    <dgm:cxn modelId="{07DDF00F-8D7C-46C2-B88C-6D54C2B69574}" type="presParOf" srcId="{2AC0F16F-F2A9-4409-8F7D-D604A27E3EDD}" destId="{7970895D-1F5C-44DD-8081-A7CDF1DC8752}" srcOrd="1" destOrd="0" presId="urn:microsoft.com/office/officeart/2005/8/layout/lProcess2"/>
    <dgm:cxn modelId="{D9DB8993-7B98-4306-9142-2200F3424D8E}" type="presParOf" srcId="{2AC0F16F-F2A9-4409-8F7D-D604A27E3EDD}" destId="{94F5BEC8-B0B6-4A28-9F9D-1F3E9CF3F1B7}" srcOrd="2" destOrd="0" presId="urn:microsoft.com/office/officeart/2005/8/layout/lProcess2"/>
    <dgm:cxn modelId="{7CE7BA51-1F3B-455F-972F-D7899DCEBFD0}" type="presParOf" srcId="{2AC0F16F-F2A9-4409-8F7D-D604A27E3EDD}" destId="{278F1159-AB42-4420-8453-06AC6395B5DD}" srcOrd="3" destOrd="0" presId="urn:microsoft.com/office/officeart/2005/8/layout/lProcess2"/>
    <dgm:cxn modelId="{C12069E9-1906-4C97-93D3-E596588CC648}" type="presParOf" srcId="{2AC0F16F-F2A9-4409-8F7D-D604A27E3EDD}" destId="{FB04F0C1-867B-4AF6-8BE9-023E2BF0323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Samenwerken</a:t>
          </a:r>
          <a:r>
            <a:rPr lang="fr-BE" sz="3200" dirty="0" smtClean="0"/>
            <a:t> met </a:t>
          </a:r>
          <a:r>
            <a:rPr lang="fr-BE" sz="3200" dirty="0" err="1" smtClean="0"/>
            <a:t>andere</a:t>
          </a:r>
          <a:r>
            <a:rPr lang="fr-BE" sz="3200" dirty="0" smtClean="0"/>
            <a:t> </a:t>
          </a:r>
          <a:r>
            <a:rPr lang="fr-BE" sz="3200" dirty="0" err="1" smtClean="0"/>
            <a:t>ziekenhuizen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Governance</a:t>
          </a:r>
          <a:r>
            <a:rPr lang="fr-BE" sz="2400" dirty="0" smtClean="0"/>
            <a:t> </a:t>
          </a:r>
          <a:r>
            <a:rPr lang="fr-BE" sz="2400" dirty="0" err="1" smtClean="0"/>
            <a:t>structuur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Verwachtingsmanagement</a:t>
          </a:r>
          <a:r>
            <a:rPr lang="fr-BE" sz="2400" dirty="0" smtClean="0"/>
            <a:t>: </a:t>
          </a:r>
          <a:r>
            <a:rPr lang="fr-BE" sz="2400" dirty="0" err="1" smtClean="0"/>
            <a:t>vermijd</a:t>
          </a:r>
          <a:r>
            <a:rPr lang="fr-BE" sz="2400" dirty="0" smtClean="0"/>
            <a:t> </a:t>
          </a:r>
          <a:r>
            <a:rPr lang="fr-BE" sz="2400" dirty="0" err="1" smtClean="0"/>
            <a:t>specifieke</a:t>
          </a:r>
          <a:r>
            <a:rPr lang="fr-BE" sz="2400" dirty="0" smtClean="0"/>
            <a:t> </a:t>
          </a:r>
          <a:r>
            <a:rPr lang="fr-BE" sz="2400" dirty="0" err="1" smtClean="0"/>
            <a:t>zaken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Delegeer</a:t>
          </a:r>
          <a:r>
            <a:rPr lang="fr-BE" sz="2400" dirty="0" smtClean="0"/>
            <a:t>  </a:t>
          </a:r>
          <a:r>
            <a:rPr lang="fr-BE" sz="2400" dirty="0" err="1" smtClean="0"/>
            <a:t>proces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één</a:t>
          </a:r>
          <a:r>
            <a:rPr lang="fr-BE" sz="2400" dirty="0" smtClean="0"/>
            <a:t> </a:t>
          </a:r>
          <a:r>
            <a:rPr lang="fr-BE" sz="2400" dirty="0" err="1" smtClean="0"/>
            <a:t>vakgroep</a:t>
          </a:r>
          <a:r>
            <a:rPr lang="fr-BE" sz="2400" dirty="0" smtClean="0"/>
            <a:t> (</a:t>
          </a:r>
          <a:r>
            <a:rPr lang="fr-BE" sz="2400" dirty="0" err="1" smtClean="0"/>
            <a:t>eventueel</a:t>
          </a:r>
          <a:r>
            <a:rPr lang="fr-BE" sz="2400" dirty="0" smtClean="0"/>
            <a:t>  </a:t>
          </a:r>
          <a:r>
            <a:rPr lang="fr-BE" sz="2400" dirty="0" err="1" smtClean="0"/>
            <a:t>verschillende</a:t>
          </a:r>
          <a:r>
            <a:rPr lang="fr-BE" sz="2400" dirty="0" smtClean="0"/>
            <a:t> </a:t>
          </a:r>
          <a:r>
            <a:rPr lang="fr-BE" sz="2400" dirty="0" err="1" smtClean="0"/>
            <a:t>ziekenhuizen</a:t>
          </a:r>
          <a:r>
            <a:rPr lang="fr-BE" sz="2400" dirty="0" smtClean="0"/>
            <a:t>) – </a:t>
          </a:r>
          <a:r>
            <a:rPr lang="fr-BE" sz="2400" dirty="0" err="1" smtClean="0"/>
            <a:t>sluit</a:t>
          </a:r>
          <a:r>
            <a:rPr lang="fr-BE" sz="2400" dirty="0" smtClean="0"/>
            <a:t> je </a:t>
          </a:r>
          <a:r>
            <a:rPr lang="fr-BE" sz="2400" dirty="0" err="1" smtClean="0"/>
            <a:t>processen</a:t>
          </a:r>
          <a:r>
            <a:rPr lang="fr-BE" sz="2400" dirty="0" smtClean="0"/>
            <a:t> </a:t>
          </a:r>
          <a:r>
            <a:rPr lang="fr-BE" sz="2400" dirty="0" err="1" smtClean="0"/>
            <a:t>daarbij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7CD7E67B-84F4-439D-AEE1-CAAD719C6249}" type="presOf" srcId="{F8F6767F-D2DB-4705-91C5-4EBF055B27D0}" destId="{49AD2368-1A49-4456-B87C-7FB870060011}" srcOrd="0" destOrd="0" presId="urn:microsoft.com/office/officeart/2008/layout/PictureAccentList"/>
    <dgm:cxn modelId="{B722C70B-583B-466D-8EB2-03272C15D357}" type="presOf" srcId="{23B626B0-882E-499A-9CA1-5B5F0C105D69}" destId="{CCD9F6B7-ACB4-4B6A-A430-B09D88F3FB36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31C30E8B-B558-431D-9DC6-E84F0BD33BAB}" type="presOf" srcId="{13DFB159-7C18-4FC6-B513-FE0DD00681EC}" destId="{C65E67E8-C39B-4D38-B784-905EA868FA43}" srcOrd="0" destOrd="0" presId="urn:microsoft.com/office/officeart/2008/layout/PictureAccentList"/>
    <dgm:cxn modelId="{A2035E53-0DDA-4901-A4AB-83C16BC41FF9}" type="presOf" srcId="{04A77A0C-3CE8-4336-B55B-E16D96A3E2E6}" destId="{E9317A64-C40E-43FB-BBF9-BA7E989F69C5}" srcOrd="0" destOrd="0" presId="urn:microsoft.com/office/officeart/2008/layout/PictureAccentList"/>
    <dgm:cxn modelId="{51B864BA-003A-4466-A455-68186C4CBC9C}" type="presOf" srcId="{A4221455-3D40-4997-8866-BD528B64261B}" destId="{49A57B2D-6C35-46A5-B59F-7158F15B3ECF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8EC65E0-7B69-4FE1-8EAC-3DDB864FD24D}" type="presParOf" srcId="{49A57B2D-6C35-46A5-B59F-7158F15B3ECF}" destId="{F99458C5-CF0B-4034-9C8F-A32CB674D6E3}" srcOrd="0" destOrd="0" presId="urn:microsoft.com/office/officeart/2008/layout/PictureAccentList"/>
    <dgm:cxn modelId="{6A627AD1-3EB1-41E0-87CF-67447894D060}" type="presParOf" srcId="{F99458C5-CF0B-4034-9C8F-A32CB674D6E3}" destId="{EB6937C8-E82C-4F97-B321-924E51B6820B}" srcOrd="0" destOrd="0" presId="urn:microsoft.com/office/officeart/2008/layout/PictureAccentList"/>
    <dgm:cxn modelId="{07CB4734-E465-49E3-8FDB-72FC2B946E4F}" type="presParOf" srcId="{EB6937C8-E82C-4F97-B321-924E51B6820B}" destId="{E9317A64-C40E-43FB-BBF9-BA7E989F69C5}" srcOrd="0" destOrd="0" presId="urn:microsoft.com/office/officeart/2008/layout/PictureAccentList"/>
    <dgm:cxn modelId="{B37F6487-C32A-4CB3-B0BE-2ACFA917E383}" type="presParOf" srcId="{F99458C5-CF0B-4034-9C8F-A32CB674D6E3}" destId="{53908BCC-2A80-4A93-AED6-AC3A3EFB8484}" srcOrd="1" destOrd="0" presId="urn:microsoft.com/office/officeart/2008/layout/PictureAccentList"/>
    <dgm:cxn modelId="{7DB028FD-880B-4AF7-BE26-264E6892C90A}" type="presParOf" srcId="{53908BCC-2A80-4A93-AED6-AC3A3EFB8484}" destId="{98D54DE5-D78B-45EB-9182-CB7137B0F787}" srcOrd="0" destOrd="0" presId="urn:microsoft.com/office/officeart/2008/layout/PictureAccentList"/>
    <dgm:cxn modelId="{20A9384A-1A1D-4BB1-9CE5-D2ECD4DC988F}" type="presParOf" srcId="{98D54DE5-D78B-45EB-9182-CB7137B0F787}" destId="{BAB76303-E8FD-4774-899F-B8A94725D811}" srcOrd="0" destOrd="0" presId="urn:microsoft.com/office/officeart/2008/layout/PictureAccentList"/>
    <dgm:cxn modelId="{F01A7409-616C-4AFB-B466-86DCA6B439E9}" type="presParOf" srcId="{98D54DE5-D78B-45EB-9182-CB7137B0F787}" destId="{49AD2368-1A49-4456-B87C-7FB870060011}" srcOrd="1" destOrd="0" presId="urn:microsoft.com/office/officeart/2008/layout/PictureAccentList"/>
    <dgm:cxn modelId="{466B6E95-DEF7-4A5B-9977-FCF661A2743F}" type="presParOf" srcId="{53908BCC-2A80-4A93-AED6-AC3A3EFB8484}" destId="{5FA7CDF9-5FA1-4581-AEDA-9686703CD1B0}" srcOrd="1" destOrd="0" presId="urn:microsoft.com/office/officeart/2008/layout/PictureAccentList"/>
    <dgm:cxn modelId="{A28A206E-8A21-4F53-8063-0598D369615C}" type="presParOf" srcId="{5FA7CDF9-5FA1-4581-AEDA-9686703CD1B0}" destId="{C624C1D3-A1D9-4110-B960-020C19B137C2}" srcOrd="0" destOrd="0" presId="urn:microsoft.com/office/officeart/2008/layout/PictureAccentList"/>
    <dgm:cxn modelId="{45319230-D34F-4EE5-BD53-AD0A38940550}" type="presParOf" srcId="{5FA7CDF9-5FA1-4581-AEDA-9686703CD1B0}" destId="{CCD9F6B7-ACB4-4B6A-A430-B09D88F3FB36}" srcOrd="1" destOrd="0" presId="urn:microsoft.com/office/officeart/2008/layout/PictureAccentList"/>
    <dgm:cxn modelId="{731805FF-DBD5-4CA1-89E2-FFF39812A08A}" type="presParOf" srcId="{53908BCC-2A80-4A93-AED6-AC3A3EFB8484}" destId="{2DFD95AB-0FC4-43AB-8FE0-245B82D3BB9A}" srcOrd="2" destOrd="0" presId="urn:microsoft.com/office/officeart/2008/layout/PictureAccentList"/>
    <dgm:cxn modelId="{0477F106-EC99-438B-B817-E53E73F4F44B}" type="presParOf" srcId="{2DFD95AB-0FC4-43AB-8FE0-245B82D3BB9A}" destId="{918EBE85-38B3-4214-A107-84E71DFF4496}" srcOrd="0" destOrd="0" presId="urn:microsoft.com/office/officeart/2008/layout/PictureAccentList"/>
    <dgm:cxn modelId="{4AC5902E-76A9-4B6B-B431-984415E11F73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81052BFB-FF9D-4E57-AF8E-B465931A6A0C}" type="presOf" srcId="{D0D6F387-42B5-45DC-90A1-E6EACEF163BF}" destId="{9D3086AA-EED1-4422-ABF0-31DCD7D0BC00}" srcOrd="0" destOrd="0" presId="urn:microsoft.com/office/officeart/2008/layout/PictureAccentList"/>
    <dgm:cxn modelId="{CBF2637C-5A17-451E-BF1A-9B9AE764BAEB}" type="presOf" srcId="{DC62E128-F5A6-400C-9996-E2F9DA8102D6}" destId="{01D9D844-50EE-4F63-9D85-5D71D6C3A550}" srcOrd="0" destOrd="0" presId="urn:microsoft.com/office/officeart/2008/layout/PictureAccentList"/>
    <dgm:cxn modelId="{2281E7C5-CE8F-4FCF-A625-3E84A13CAD52}" type="presParOf" srcId="{9D3086AA-EED1-4422-ABF0-31DCD7D0BC00}" destId="{1C6AAFF9-D717-436C-B6D8-AC7576CF184C}" srcOrd="0" destOrd="0" presId="urn:microsoft.com/office/officeart/2008/layout/PictureAccentList"/>
    <dgm:cxn modelId="{81D0D60E-1A5F-4453-A3AD-4EEB1C038B1D}" type="presParOf" srcId="{1C6AAFF9-D717-436C-B6D8-AC7576CF184C}" destId="{C3B30A71-0F1E-4399-937F-7F64F73B779E}" srcOrd="0" destOrd="0" presId="urn:microsoft.com/office/officeart/2008/layout/PictureAccentList"/>
    <dgm:cxn modelId="{33626582-20D9-4693-A59F-6858C4A88B6F}" type="presParOf" srcId="{C3B30A71-0F1E-4399-937F-7F64F73B779E}" destId="{01D9D844-50EE-4F63-9D85-5D71D6C3A550}" srcOrd="0" destOrd="0" presId="urn:microsoft.com/office/officeart/2008/layout/PictureAccentList"/>
    <dgm:cxn modelId="{B0F6ADC9-065A-46CD-BFD3-34DFBA583822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Elektronische</a:t>
          </a:r>
          <a:r>
            <a:rPr lang="fr-BE" sz="3200" dirty="0" smtClean="0"/>
            <a:t> </a:t>
          </a:r>
          <a:r>
            <a:rPr lang="fr-BE" sz="3200" dirty="0" err="1" smtClean="0"/>
            <a:t>patiënten</a:t>
          </a:r>
          <a:r>
            <a:rPr lang="fr-BE" sz="3200" dirty="0" smtClean="0"/>
            <a:t> dossiers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Verzeker</a:t>
          </a:r>
          <a:r>
            <a:rPr lang="fr-BE" sz="2400" dirty="0" smtClean="0"/>
            <a:t> je van </a:t>
          </a:r>
          <a:r>
            <a:rPr lang="fr-BE" sz="2400" dirty="0" err="1" smtClean="0"/>
            <a:t>aanwezigheid</a:t>
          </a:r>
          <a:r>
            <a:rPr lang="fr-BE" sz="2400" dirty="0" smtClean="0"/>
            <a:t> support</a:t>
          </a:r>
          <a:br>
            <a:rPr lang="fr-BE" sz="2400" dirty="0" smtClean="0"/>
          </a:br>
          <a:r>
            <a:rPr lang="fr-BE" sz="2400" dirty="0" smtClean="0"/>
            <a:t>(</a:t>
          </a:r>
          <a:r>
            <a:rPr lang="fr-BE" sz="2400" dirty="0" err="1" smtClean="0"/>
            <a:t>eigen</a:t>
          </a:r>
          <a:r>
            <a:rPr lang="fr-BE" sz="2400" dirty="0" smtClean="0"/>
            <a:t> – </a:t>
          </a:r>
          <a:r>
            <a:rPr lang="fr-BE" sz="2400" dirty="0" err="1" smtClean="0"/>
            <a:t>lokaal</a:t>
          </a:r>
          <a:r>
            <a:rPr lang="fr-BE" sz="2400" dirty="0" smtClean="0"/>
            <a:t> </a:t>
          </a:r>
          <a:r>
            <a:rPr lang="fr-BE" sz="2400" dirty="0" err="1" smtClean="0"/>
            <a:t>partnership</a:t>
          </a:r>
          <a:r>
            <a:rPr lang="fr-BE" sz="2400" dirty="0" smtClean="0"/>
            <a:t> – </a:t>
          </a:r>
          <a:r>
            <a:rPr lang="fr-BE" sz="2400" dirty="0" err="1" smtClean="0"/>
            <a:t>samenwerking</a:t>
          </a:r>
          <a:r>
            <a:rPr lang="fr-BE" sz="2400" dirty="0" smtClean="0"/>
            <a:t>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financieringsafspraken</a:t>
          </a:r>
          <a:r>
            <a:rPr lang="fr-BE" sz="2400" dirty="0" smtClean="0"/>
            <a:t> met </a:t>
          </a:r>
          <a:r>
            <a:rPr lang="fr-BE" sz="2400" dirty="0" err="1" smtClean="0"/>
            <a:t>artsen</a:t>
          </a:r>
          <a:r>
            <a:rPr lang="fr-BE" sz="240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18772712-568F-4BD4-BE19-A3F04E38C5DE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0593827A-A796-4193-87A9-57E5144EF4BA}" type="presOf" srcId="{F8F6767F-D2DB-4705-91C5-4EBF055B27D0}" destId="{49AD2368-1A49-4456-B87C-7FB870060011}" srcOrd="0" destOrd="0" presId="urn:microsoft.com/office/officeart/2008/layout/PictureAccentList"/>
    <dgm:cxn modelId="{F6597770-AA99-4F98-BBF5-1F1D43A09A5A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BDFD32A5-B6FB-43BC-9253-8124F48DA487}" type="presOf" srcId="{04A77A0C-3CE8-4336-B55B-E16D96A3E2E6}" destId="{E9317A64-C40E-43FB-BBF9-BA7E989F69C5}" srcOrd="0" destOrd="0" presId="urn:microsoft.com/office/officeart/2008/layout/PictureAccentList"/>
    <dgm:cxn modelId="{A0F0DC8D-9B0D-4F3F-960B-3D36B9565062}" type="presParOf" srcId="{49A57B2D-6C35-46A5-B59F-7158F15B3ECF}" destId="{F99458C5-CF0B-4034-9C8F-A32CB674D6E3}" srcOrd="0" destOrd="0" presId="urn:microsoft.com/office/officeart/2008/layout/PictureAccentList"/>
    <dgm:cxn modelId="{E3BD7991-656B-4B31-9B74-A183BD639925}" type="presParOf" srcId="{F99458C5-CF0B-4034-9C8F-A32CB674D6E3}" destId="{EB6937C8-E82C-4F97-B321-924E51B6820B}" srcOrd="0" destOrd="0" presId="urn:microsoft.com/office/officeart/2008/layout/PictureAccentList"/>
    <dgm:cxn modelId="{0B9D8CB6-E847-44BC-A65D-AC4CF648E639}" type="presParOf" srcId="{EB6937C8-E82C-4F97-B321-924E51B6820B}" destId="{E9317A64-C40E-43FB-BBF9-BA7E989F69C5}" srcOrd="0" destOrd="0" presId="urn:microsoft.com/office/officeart/2008/layout/PictureAccentList"/>
    <dgm:cxn modelId="{3980DC98-A528-4F3D-8F56-38A66BD8350B}" type="presParOf" srcId="{F99458C5-CF0B-4034-9C8F-A32CB674D6E3}" destId="{53908BCC-2A80-4A93-AED6-AC3A3EFB8484}" srcOrd="1" destOrd="0" presId="urn:microsoft.com/office/officeart/2008/layout/PictureAccentList"/>
    <dgm:cxn modelId="{D1FD825D-B184-4A2A-B452-59AC9C41D6F3}" type="presParOf" srcId="{53908BCC-2A80-4A93-AED6-AC3A3EFB8484}" destId="{98D54DE5-D78B-45EB-9182-CB7137B0F787}" srcOrd="0" destOrd="0" presId="urn:microsoft.com/office/officeart/2008/layout/PictureAccentList"/>
    <dgm:cxn modelId="{7CB051F7-DA5F-4BB4-A76E-C1EAC512D90E}" type="presParOf" srcId="{98D54DE5-D78B-45EB-9182-CB7137B0F787}" destId="{BAB76303-E8FD-4774-899F-B8A94725D811}" srcOrd="0" destOrd="0" presId="urn:microsoft.com/office/officeart/2008/layout/PictureAccentList"/>
    <dgm:cxn modelId="{C866398C-7F2E-4D88-A24D-C26464EF6B4C}" type="presParOf" srcId="{98D54DE5-D78B-45EB-9182-CB7137B0F787}" destId="{49AD2368-1A49-4456-B87C-7FB870060011}" srcOrd="1" destOrd="0" presId="urn:microsoft.com/office/officeart/2008/layout/PictureAccentList"/>
    <dgm:cxn modelId="{E8861A81-B4AD-4E3D-AB71-E260F62BF575}" type="presParOf" srcId="{53908BCC-2A80-4A93-AED6-AC3A3EFB8484}" destId="{5FA7CDF9-5FA1-4581-AEDA-9686703CD1B0}" srcOrd="1" destOrd="0" presId="urn:microsoft.com/office/officeart/2008/layout/PictureAccentList"/>
    <dgm:cxn modelId="{D9EBF763-799C-409D-BB0F-D136C279C38C}" type="presParOf" srcId="{5FA7CDF9-5FA1-4581-AEDA-9686703CD1B0}" destId="{C624C1D3-A1D9-4110-B960-020C19B137C2}" srcOrd="0" destOrd="0" presId="urn:microsoft.com/office/officeart/2008/layout/PictureAccentList"/>
    <dgm:cxn modelId="{0D9CA710-2232-4B65-AD5C-3B26E2B6422D}" type="presParOf" srcId="{5FA7CDF9-5FA1-4581-AEDA-9686703CD1B0}" destId="{CCD9F6B7-ACB4-4B6A-A430-B09D88F3FB3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2A454562-0F27-4737-90A8-46EFAE130E09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Brede</a:t>
          </a:r>
          <a:r>
            <a:rPr lang="fr-BE" sz="2400" dirty="0" smtClean="0"/>
            <a:t> </a:t>
          </a:r>
          <a:r>
            <a:rPr lang="fr-BE" sz="2400" dirty="0" err="1" smtClean="0"/>
            <a:t>studie</a:t>
          </a:r>
          <a:r>
            <a:rPr lang="fr-BE" sz="2400" dirty="0" smtClean="0"/>
            <a:t> van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opbrengsten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in Europa (2009)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Interoperabiliteit</a:t>
          </a:r>
          <a:r>
            <a:rPr lang="fr-BE" sz="2400" dirty="0" smtClean="0"/>
            <a:t> </a:t>
          </a:r>
          <a:r>
            <a:rPr lang="fr-BE" sz="2400" dirty="0" err="1" smtClean="0"/>
            <a:t>tussen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en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 </a:t>
          </a:r>
          <a:r>
            <a:rPr lang="fr-BE" sz="2400" dirty="0" err="1" smtClean="0"/>
            <a:t>absolute</a:t>
          </a:r>
          <a:r>
            <a:rPr lang="fr-BE" sz="2400" dirty="0" smtClean="0"/>
            <a:t> </a:t>
          </a:r>
          <a:r>
            <a:rPr lang="fr-BE" sz="2400" dirty="0" err="1" smtClean="0"/>
            <a:t>vereiste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Jaarlijkse</a:t>
          </a:r>
          <a:r>
            <a:rPr lang="fr-BE" sz="2400" dirty="0" smtClean="0"/>
            <a:t> </a:t>
          </a:r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400%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</a:t>
          </a:r>
          <a:r>
            <a:rPr lang="fr-BE" sz="3200" dirty="0" err="1" smtClean="0"/>
            <a:t>kosten</a:t>
          </a:r>
          <a:r>
            <a:rPr lang="fr-BE" sz="3200" dirty="0" smtClean="0"/>
            <a:t> en </a:t>
          </a:r>
          <a:r>
            <a:rPr lang="fr-BE" sz="3200" dirty="0" err="1" smtClean="0"/>
            <a:t>opbrengsten</a:t>
          </a:r>
          <a:r>
            <a:rPr lang="fr-BE" sz="3200" dirty="0" smtClean="0"/>
            <a:t> van </a:t>
          </a:r>
          <a:r>
            <a:rPr lang="fr-BE" sz="3200" dirty="0" err="1" smtClean="0"/>
            <a:t>ePD</a:t>
          </a:r>
          <a:r>
            <a:rPr lang="fr-BE" sz="3200" dirty="0" smtClean="0"/>
            <a:t>? </a:t>
          </a:r>
          <a:r>
            <a:rPr lang="fr-BE" sz="1400" dirty="0" smtClean="0"/>
            <a:t>(1)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B192467-B923-471A-A668-FB32B48AB8C7}" type="presOf" srcId="{04A77A0C-3CE8-4336-B55B-E16D96A3E2E6}" destId="{E9317A64-C40E-43FB-BBF9-BA7E989F69C5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59B5443-9F0E-4A2E-A562-77D5DF76AA1B}" type="presOf" srcId="{23B626B0-882E-499A-9CA1-5B5F0C105D69}" destId="{CCD9F6B7-ACB4-4B6A-A430-B09D88F3FB36}" srcOrd="0" destOrd="0" presId="urn:microsoft.com/office/officeart/2008/layout/PictureAccentList"/>
    <dgm:cxn modelId="{83CDF456-AC20-4373-9FB2-AEFE44466C0D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73405047-BDBA-4E75-8A32-6520B604A315}" type="presOf" srcId="{F8F6767F-D2DB-4705-91C5-4EBF055B27D0}" destId="{49AD2368-1A49-4456-B87C-7FB870060011}" srcOrd="0" destOrd="0" presId="urn:microsoft.com/office/officeart/2008/layout/PictureAccentList"/>
    <dgm:cxn modelId="{3AE3B74C-8707-4121-AB95-E09FD13C5EBE}" type="presOf" srcId="{13DFB159-7C18-4FC6-B513-FE0DD00681EC}" destId="{C65E67E8-C39B-4D38-B784-905EA868FA43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7FC7280D-7028-4754-A203-46957307CEED}" type="presParOf" srcId="{49A57B2D-6C35-46A5-B59F-7158F15B3ECF}" destId="{F99458C5-CF0B-4034-9C8F-A32CB674D6E3}" srcOrd="0" destOrd="0" presId="urn:microsoft.com/office/officeart/2008/layout/PictureAccentList"/>
    <dgm:cxn modelId="{FBB0C42F-9FB9-409A-AB86-33E2F5D03B84}" type="presParOf" srcId="{F99458C5-CF0B-4034-9C8F-A32CB674D6E3}" destId="{EB6937C8-E82C-4F97-B321-924E51B6820B}" srcOrd="0" destOrd="0" presId="urn:microsoft.com/office/officeart/2008/layout/PictureAccentList"/>
    <dgm:cxn modelId="{2CB67AF8-7CD7-4161-ADEA-938CB76FCB5E}" type="presParOf" srcId="{EB6937C8-E82C-4F97-B321-924E51B6820B}" destId="{E9317A64-C40E-43FB-BBF9-BA7E989F69C5}" srcOrd="0" destOrd="0" presId="urn:microsoft.com/office/officeart/2008/layout/PictureAccentList"/>
    <dgm:cxn modelId="{93E961EC-521F-4D8E-B68D-6F78F26D4389}" type="presParOf" srcId="{F99458C5-CF0B-4034-9C8F-A32CB674D6E3}" destId="{53908BCC-2A80-4A93-AED6-AC3A3EFB8484}" srcOrd="1" destOrd="0" presId="urn:microsoft.com/office/officeart/2008/layout/PictureAccentList"/>
    <dgm:cxn modelId="{47102442-9DEF-4AA0-AB9E-08D6C075270B}" type="presParOf" srcId="{53908BCC-2A80-4A93-AED6-AC3A3EFB8484}" destId="{98D54DE5-D78B-45EB-9182-CB7137B0F787}" srcOrd="0" destOrd="0" presId="urn:microsoft.com/office/officeart/2008/layout/PictureAccentList"/>
    <dgm:cxn modelId="{F2FAB8EC-482B-4E5E-B6F2-8E76A0DCDCED}" type="presParOf" srcId="{98D54DE5-D78B-45EB-9182-CB7137B0F787}" destId="{BAB76303-E8FD-4774-899F-B8A94725D811}" srcOrd="0" destOrd="0" presId="urn:microsoft.com/office/officeart/2008/layout/PictureAccentList"/>
    <dgm:cxn modelId="{8FA07521-154A-499D-A515-3641929129ED}" type="presParOf" srcId="{98D54DE5-D78B-45EB-9182-CB7137B0F787}" destId="{49AD2368-1A49-4456-B87C-7FB870060011}" srcOrd="1" destOrd="0" presId="urn:microsoft.com/office/officeart/2008/layout/PictureAccentList"/>
    <dgm:cxn modelId="{C3D20738-20C0-4958-9DC9-882D0248A960}" type="presParOf" srcId="{53908BCC-2A80-4A93-AED6-AC3A3EFB8484}" destId="{5FA7CDF9-5FA1-4581-AEDA-9686703CD1B0}" srcOrd="1" destOrd="0" presId="urn:microsoft.com/office/officeart/2008/layout/PictureAccentList"/>
    <dgm:cxn modelId="{D8A27017-6CBA-4B95-87F5-8E899EEA5351}" type="presParOf" srcId="{5FA7CDF9-5FA1-4581-AEDA-9686703CD1B0}" destId="{C624C1D3-A1D9-4110-B960-020C19B137C2}" srcOrd="0" destOrd="0" presId="urn:microsoft.com/office/officeart/2008/layout/PictureAccentList"/>
    <dgm:cxn modelId="{AC01A324-7BAC-4E6D-B97F-E3CBDB07DDBA}" type="presParOf" srcId="{5FA7CDF9-5FA1-4581-AEDA-9686703CD1B0}" destId="{CCD9F6B7-ACB4-4B6A-A430-B09D88F3FB36}" srcOrd="1" destOrd="0" presId="urn:microsoft.com/office/officeart/2008/layout/PictureAccentList"/>
    <dgm:cxn modelId="{2EEE423E-54F8-496F-958D-E4A567CE46C5}" type="presParOf" srcId="{53908BCC-2A80-4A93-AED6-AC3A3EFB8484}" destId="{2DFD95AB-0FC4-43AB-8FE0-245B82D3BB9A}" srcOrd="2" destOrd="0" presId="urn:microsoft.com/office/officeart/2008/layout/PictureAccentList"/>
    <dgm:cxn modelId="{8E3EE738-B100-4B26-86A7-D649134DAFE0}" type="presParOf" srcId="{2DFD95AB-0FC4-43AB-8FE0-245B82D3BB9A}" destId="{918EBE85-38B3-4214-A107-84E71DFF4496}" srcOrd="0" destOrd="0" presId="urn:microsoft.com/office/officeart/2008/layout/PictureAccentList"/>
    <dgm:cxn modelId="{F67A59AA-032B-4EF3-B010-3B23FE53C3FB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CBDD8DA9-8872-493C-8012-C5D8C1FB192F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Investering</a:t>
          </a:r>
          <a:r>
            <a:rPr lang="fr-BE" sz="2400" dirty="0" smtClean="0"/>
            <a:t> in ICT 50%</a:t>
          </a:r>
          <a:br>
            <a:rPr lang="fr-BE" sz="2400" dirty="0" smtClean="0"/>
          </a:br>
          <a:r>
            <a:rPr lang="fr-BE" sz="2400" dirty="0" err="1" smtClean="0"/>
            <a:t>Tijd</a:t>
          </a:r>
          <a:r>
            <a:rPr lang="fr-BE" sz="2400" dirty="0" smtClean="0"/>
            <a:t> van </a:t>
          </a:r>
          <a:r>
            <a:rPr lang="fr-BE" sz="2400" dirty="0" err="1" smtClean="0"/>
            <a:t>personeel</a:t>
          </a:r>
          <a:r>
            <a:rPr lang="fr-BE" sz="2400" dirty="0" smtClean="0"/>
            <a:t> en </a:t>
          </a:r>
          <a:r>
            <a:rPr lang="fr-BE" sz="2400" dirty="0" err="1" smtClean="0"/>
            <a:t>artsen</a:t>
          </a:r>
          <a:r>
            <a:rPr lang="fr-BE" sz="2400" dirty="0" smtClean="0"/>
            <a:t> 50%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is</a:t>
          </a:r>
          <a:r>
            <a:rPr lang="fr-BE" sz="2400" dirty="0" smtClean="0"/>
            <a:t> </a:t>
          </a:r>
          <a:r>
            <a:rPr lang="fr-BE" sz="2400" dirty="0" err="1" smtClean="0"/>
            <a:t>zelden</a:t>
          </a:r>
          <a:r>
            <a:rPr lang="fr-BE" sz="2400" dirty="0" smtClean="0"/>
            <a:t> </a:t>
          </a:r>
          <a:r>
            <a:rPr lang="fr-BE" sz="2400" dirty="0" err="1" smtClean="0"/>
            <a:t>financiële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ziekenhuis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wel</a:t>
          </a:r>
          <a:r>
            <a:rPr lang="fr-BE" sz="2400" dirty="0" smtClean="0"/>
            <a:t> </a:t>
          </a:r>
          <a:r>
            <a:rPr lang="fr-BE" sz="2400" dirty="0" err="1" smtClean="0"/>
            <a:t>positief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productiviteitswinst</a:t>
          </a:r>
          <a:r>
            <a:rPr lang="fr-BE" sz="2400" dirty="0" smtClean="0"/>
            <a:t> in </a:t>
          </a:r>
          <a:r>
            <a:rPr lang="fr-BE" sz="2400" dirty="0" err="1" smtClean="0"/>
            <a:t>rekening</a:t>
          </a:r>
          <a:r>
            <a:rPr lang="fr-BE" sz="2400" dirty="0" smtClean="0"/>
            <a:t> </a:t>
          </a:r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gebracht</a:t>
          </a:r>
          <a:r>
            <a:rPr lang="fr-BE" sz="2400" dirty="0" smtClean="0"/>
            <a:t>, maar …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</a:t>
          </a:r>
          <a:r>
            <a:rPr lang="fr-BE" sz="3200" dirty="0" err="1" smtClean="0"/>
            <a:t>kosten</a:t>
          </a:r>
          <a:r>
            <a:rPr lang="fr-BE" sz="3200" dirty="0" smtClean="0"/>
            <a:t> en </a:t>
          </a:r>
          <a:r>
            <a:rPr lang="fr-BE" sz="3200" dirty="0" err="1" smtClean="0"/>
            <a:t>opbrengsten</a:t>
          </a:r>
          <a:r>
            <a:rPr lang="fr-BE" sz="3200" dirty="0" smtClean="0"/>
            <a:t> van </a:t>
          </a:r>
          <a:r>
            <a:rPr lang="fr-BE" sz="3200" dirty="0" err="1" smtClean="0"/>
            <a:t>ePD</a:t>
          </a:r>
          <a:r>
            <a:rPr lang="fr-BE" sz="3200" dirty="0" smtClean="0"/>
            <a:t>? </a:t>
          </a:r>
          <a:r>
            <a:rPr lang="fr-BE" sz="1400" dirty="0" smtClean="0"/>
            <a:t>(2)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D80ACD-0FB0-463A-BCCF-50ABCE6B7163}" type="presOf" srcId="{F8F6767F-D2DB-4705-91C5-4EBF055B27D0}" destId="{49AD2368-1A49-4456-B87C-7FB870060011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8C88C6B-0835-4A24-AAA4-034D1E44EC32}" type="presOf" srcId="{13DFB159-7C18-4FC6-B513-FE0DD00681EC}" destId="{C65E67E8-C39B-4D38-B784-905EA868FA43}" srcOrd="0" destOrd="0" presId="urn:microsoft.com/office/officeart/2008/layout/PictureAccentList"/>
    <dgm:cxn modelId="{A3DD8895-9B11-442A-B8B1-5DD658FD5915}" type="presOf" srcId="{23B626B0-882E-499A-9CA1-5B5F0C105D69}" destId="{CCD9F6B7-ACB4-4B6A-A430-B09D88F3FB36}" srcOrd="0" destOrd="0" presId="urn:microsoft.com/office/officeart/2008/layout/PictureAccentList"/>
    <dgm:cxn modelId="{B3FCEE64-9D53-4B18-A6B0-5B0C92D508C8}" type="presOf" srcId="{04A77A0C-3CE8-4336-B55B-E16D96A3E2E6}" destId="{E9317A64-C40E-43FB-BBF9-BA7E989F69C5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7A75B15-04D0-4FDA-963A-67AD1D30999A}" type="presOf" srcId="{A4221455-3D40-4997-8866-BD528B64261B}" destId="{49A57B2D-6C35-46A5-B59F-7158F15B3ECF}" srcOrd="0" destOrd="0" presId="urn:microsoft.com/office/officeart/2008/layout/PictureAccentList"/>
    <dgm:cxn modelId="{CC9B97A4-17F5-478D-B461-A6DBEA84C92F}" type="presParOf" srcId="{49A57B2D-6C35-46A5-B59F-7158F15B3ECF}" destId="{F99458C5-CF0B-4034-9C8F-A32CB674D6E3}" srcOrd="0" destOrd="0" presId="urn:microsoft.com/office/officeart/2008/layout/PictureAccentList"/>
    <dgm:cxn modelId="{CB5F974C-E069-4811-A43B-D4E36B2EAD97}" type="presParOf" srcId="{F99458C5-CF0B-4034-9C8F-A32CB674D6E3}" destId="{EB6937C8-E82C-4F97-B321-924E51B6820B}" srcOrd="0" destOrd="0" presId="urn:microsoft.com/office/officeart/2008/layout/PictureAccentList"/>
    <dgm:cxn modelId="{CA021A24-6E86-4572-8318-A5214D8B33C8}" type="presParOf" srcId="{EB6937C8-E82C-4F97-B321-924E51B6820B}" destId="{E9317A64-C40E-43FB-BBF9-BA7E989F69C5}" srcOrd="0" destOrd="0" presId="urn:microsoft.com/office/officeart/2008/layout/PictureAccentList"/>
    <dgm:cxn modelId="{16626079-0683-408F-9134-0BFA3F1DA20B}" type="presParOf" srcId="{F99458C5-CF0B-4034-9C8F-A32CB674D6E3}" destId="{53908BCC-2A80-4A93-AED6-AC3A3EFB8484}" srcOrd="1" destOrd="0" presId="urn:microsoft.com/office/officeart/2008/layout/PictureAccentList"/>
    <dgm:cxn modelId="{6AD04D70-3B32-4731-B320-36A46D86126B}" type="presParOf" srcId="{53908BCC-2A80-4A93-AED6-AC3A3EFB8484}" destId="{98D54DE5-D78B-45EB-9182-CB7137B0F787}" srcOrd="0" destOrd="0" presId="urn:microsoft.com/office/officeart/2008/layout/PictureAccentList"/>
    <dgm:cxn modelId="{BD060C2F-B4DD-4D0C-A568-8499D7913F3A}" type="presParOf" srcId="{98D54DE5-D78B-45EB-9182-CB7137B0F787}" destId="{BAB76303-E8FD-4774-899F-B8A94725D811}" srcOrd="0" destOrd="0" presId="urn:microsoft.com/office/officeart/2008/layout/PictureAccentList"/>
    <dgm:cxn modelId="{23B0F7E5-251A-45B9-86EF-FC1C9761891C}" type="presParOf" srcId="{98D54DE5-D78B-45EB-9182-CB7137B0F787}" destId="{49AD2368-1A49-4456-B87C-7FB870060011}" srcOrd="1" destOrd="0" presId="urn:microsoft.com/office/officeart/2008/layout/PictureAccentList"/>
    <dgm:cxn modelId="{834D4303-3B38-4F75-A5E9-CE2A271C9AAF}" type="presParOf" srcId="{53908BCC-2A80-4A93-AED6-AC3A3EFB8484}" destId="{5FA7CDF9-5FA1-4581-AEDA-9686703CD1B0}" srcOrd="1" destOrd="0" presId="urn:microsoft.com/office/officeart/2008/layout/PictureAccentList"/>
    <dgm:cxn modelId="{D4F64BB5-4EA7-4177-A473-9C9DF253E6CF}" type="presParOf" srcId="{5FA7CDF9-5FA1-4581-AEDA-9686703CD1B0}" destId="{C624C1D3-A1D9-4110-B960-020C19B137C2}" srcOrd="0" destOrd="0" presId="urn:microsoft.com/office/officeart/2008/layout/PictureAccentList"/>
    <dgm:cxn modelId="{1F88C450-CE19-41DE-8ABE-F03DE36F3859}" type="presParOf" srcId="{5FA7CDF9-5FA1-4581-AEDA-9686703CD1B0}" destId="{CCD9F6B7-ACB4-4B6A-A430-B09D88F3FB36}" srcOrd="1" destOrd="0" presId="urn:microsoft.com/office/officeart/2008/layout/PictureAccentList"/>
    <dgm:cxn modelId="{3E38FB60-1B4F-4EDA-B74D-E1826D9307AD}" type="presParOf" srcId="{53908BCC-2A80-4A93-AED6-AC3A3EFB8484}" destId="{2DFD95AB-0FC4-43AB-8FE0-245B82D3BB9A}" srcOrd="2" destOrd="0" presId="urn:microsoft.com/office/officeart/2008/layout/PictureAccentList"/>
    <dgm:cxn modelId="{DE84A24D-C070-444A-90D1-10495984F050}" type="presParOf" srcId="{2DFD95AB-0FC4-43AB-8FE0-245B82D3BB9A}" destId="{918EBE85-38B3-4214-A107-84E71DFF4496}" srcOrd="0" destOrd="0" presId="urn:microsoft.com/office/officeart/2008/layout/PictureAccentList"/>
    <dgm:cxn modelId="{93E3A557-DBD4-47D4-A33F-FC3AF6E9390A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F06E6F9E-5EF4-4024-96D1-5E696D5975DE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Snel</a:t>
          </a:r>
          <a:r>
            <a:rPr lang="fr-BE" sz="2400" dirty="0" smtClean="0"/>
            <a:t> </a:t>
          </a:r>
          <a:r>
            <a:rPr lang="fr-BE" sz="2400" dirty="0" err="1" smtClean="0"/>
            <a:t>beschikbaar</a:t>
          </a:r>
          <a:r>
            <a:rPr lang="fr-BE" sz="2400" dirty="0" smtClean="0"/>
            <a:t> en </a:t>
          </a:r>
          <a:r>
            <a:rPr lang="fr-BE" sz="2400" dirty="0" err="1" smtClean="0"/>
            <a:t>lage</a:t>
          </a:r>
          <a:r>
            <a:rPr lang="fr-BE" sz="2400" dirty="0" smtClean="0"/>
            <a:t> </a:t>
          </a:r>
          <a:r>
            <a:rPr lang="fr-BE" sz="2400" dirty="0" err="1" smtClean="0"/>
            <a:t>instapkost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Optimaliseren</a:t>
          </a:r>
          <a:r>
            <a:rPr lang="fr-BE" sz="2400" dirty="0" smtClean="0"/>
            <a:t> </a:t>
          </a:r>
          <a:r>
            <a:rPr lang="fr-BE" sz="2400" dirty="0" err="1" smtClean="0"/>
            <a:t>patiëntencontact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minder</a:t>
          </a:r>
          <a:r>
            <a:rPr lang="fr-BE" sz="2400" dirty="0" smtClean="0"/>
            <a:t> </a:t>
          </a:r>
          <a:r>
            <a:rPr lang="fr-BE" sz="2400" dirty="0" err="1" smtClean="0"/>
            <a:t>gevoelige</a:t>
          </a:r>
          <a:r>
            <a:rPr lang="fr-BE" sz="2400" dirty="0" smtClean="0"/>
            <a:t> </a:t>
          </a:r>
          <a:r>
            <a:rPr lang="fr-BE" sz="2400" dirty="0" err="1" smtClean="0"/>
            <a:t>informatie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Innovatieve</a:t>
          </a:r>
          <a:r>
            <a:rPr lang="fr-BE" sz="2400" dirty="0" smtClean="0"/>
            <a:t> </a:t>
          </a:r>
          <a:r>
            <a:rPr lang="fr-BE" sz="2400" dirty="0" err="1" smtClean="0"/>
            <a:t>diensten</a:t>
          </a:r>
          <a:r>
            <a:rPr lang="fr-BE" sz="2400" dirty="0" smtClean="0"/>
            <a:t> en </a:t>
          </a:r>
          <a:r>
            <a:rPr lang="fr-BE" sz="2400" dirty="0" err="1" smtClean="0"/>
            <a:t>oplossingen</a:t>
          </a:r>
          <a:r>
            <a:rPr lang="fr-BE" sz="2400" dirty="0" smtClean="0"/>
            <a:t> </a:t>
          </a:r>
          <a:r>
            <a:rPr lang="fr-BE" sz="2400" dirty="0" err="1" smtClean="0"/>
            <a:t>eerst</a:t>
          </a:r>
          <a:r>
            <a:rPr lang="fr-BE" sz="2400" dirty="0" smtClean="0"/>
            <a:t> via de Cloud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de Cloud?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Gevoelige</a:t>
          </a:r>
          <a:r>
            <a:rPr lang="fr-BE" sz="2400" dirty="0" smtClean="0"/>
            <a:t> data: </a:t>
          </a:r>
          <a:r>
            <a:rPr lang="fr-BE" sz="2400" dirty="0" err="1" smtClean="0"/>
            <a:t>private</a:t>
          </a:r>
          <a:r>
            <a:rPr lang="fr-BE" sz="2400" dirty="0" smtClean="0"/>
            <a:t> en </a:t>
          </a:r>
          <a:r>
            <a:rPr lang="fr-BE" sz="2400" dirty="0" err="1" smtClean="0"/>
            <a:t>community</a:t>
          </a:r>
          <a:r>
            <a:rPr lang="fr-BE" sz="2400" dirty="0" smtClean="0"/>
            <a:t> </a:t>
          </a:r>
          <a:r>
            <a:rPr lang="fr-BE" sz="2400" dirty="0" err="1" smtClean="0"/>
            <a:t>cloud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9523E8BC-58C1-4164-A903-82F264777882}" type="presOf" srcId="{13DFB159-7C18-4FC6-B513-FE0DD00681EC}" destId="{C65E67E8-C39B-4D38-B784-905EA868FA43}" srcOrd="0" destOrd="0" presId="urn:microsoft.com/office/officeart/2008/layout/PictureAccentList"/>
    <dgm:cxn modelId="{D18B92A6-35BB-4885-B2DB-5D8B19819ACA}" type="presOf" srcId="{A4221455-3D40-4997-8866-BD528B64261B}" destId="{49A57B2D-6C35-46A5-B59F-7158F15B3ECF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208605C-69C4-4237-B65A-6A7E80536AC0}" type="presOf" srcId="{DB5B7EDB-4D62-48D3-B83A-0FE0035FC883}" destId="{4C09DE88-00BB-418C-95E0-077543E1E8ED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842BC998-17AE-4805-99E1-D301081513D9}" type="presOf" srcId="{04A77A0C-3CE8-4336-B55B-E16D96A3E2E6}" destId="{E9317A64-C40E-43FB-BBF9-BA7E989F69C5}" srcOrd="0" destOrd="0" presId="urn:microsoft.com/office/officeart/2008/layout/PictureAccentList"/>
    <dgm:cxn modelId="{62EE4B36-525C-4111-892A-C12C6AF345C0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83E85F5D-FB70-40E3-BA37-46F3467AB667}" type="presOf" srcId="{F8F6767F-D2DB-4705-91C5-4EBF055B27D0}" destId="{49AD2368-1A49-4456-B87C-7FB870060011}" srcOrd="0" destOrd="0" presId="urn:microsoft.com/office/officeart/2008/layout/PictureAccentList"/>
    <dgm:cxn modelId="{64979E45-5003-43B5-AE48-0EBC49ECED0A}" type="presParOf" srcId="{49A57B2D-6C35-46A5-B59F-7158F15B3ECF}" destId="{F99458C5-CF0B-4034-9C8F-A32CB674D6E3}" srcOrd="0" destOrd="0" presId="urn:microsoft.com/office/officeart/2008/layout/PictureAccentList"/>
    <dgm:cxn modelId="{8615703F-3FBB-4311-B08B-ED436E685D13}" type="presParOf" srcId="{F99458C5-CF0B-4034-9C8F-A32CB674D6E3}" destId="{EB6937C8-E82C-4F97-B321-924E51B6820B}" srcOrd="0" destOrd="0" presId="urn:microsoft.com/office/officeart/2008/layout/PictureAccentList"/>
    <dgm:cxn modelId="{597C1AC7-377D-4899-B0C6-99A33C6CB27F}" type="presParOf" srcId="{EB6937C8-E82C-4F97-B321-924E51B6820B}" destId="{E9317A64-C40E-43FB-BBF9-BA7E989F69C5}" srcOrd="0" destOrd="0" presId="urn:microsoft.com/office/officeart/2008/layout/PictureAccentList"/>
    <dgm:cxn modelId="{1D6C996A-42E4-4AD2-BC28-4D1AF28A495D}" type="presParOf" srcId="{F99458C5-CF0B-4034-9C8F-A32CB674D6E3}" destId="{53908BCC-2A80-4A93-AED6-AC3A3EFB8484}" srcOrd="1" destOrd="0" presId="urn:microsoft.com/office/officeart/2008/layout/PictureAccentList"/>
    <dgm:cxn modelId="{1D11D43A-7322-40DE-AFD0-6AE220E1C9FB}" type="presParOf" srcId="{53908BCC-2A80-4A93-AED6-AC3A3EFB8484}" destId="{98D54DE5-D78B-45EB-9182-CB7137B0F787}" srcOrd="0" destOrd="0" presId="urn:microsoft.com/office/officeart/2008/layout/PictureAccentList"/>
    <dgm:cxn modelId="{2F200F5B-B559-47D8-9813-A2D4C2C81EA2}" type="presParOf" srcId="{98D54DE5-D78B-45EB-9182-CB7137B0F787}" destId="{BAB76303-E8FD-4774-899F-B8A94725D811}" srcOrd="0" destOrd="0" presId="urn:microsoft.com/office/officeart/2008/layout/PictureAccentList"/>
    <dgm:cxn modelId="{F0DC228C-5285-4337-B4D6-1AF43BAA9E03}" type="presParOf" srcId="{98D54DE5-D78B-45EB-9182-CB7137B0F787}" destId="{49AD2368-1A49-4456-B87C-7FB870060011}" srcOrd="1" destOrd="0" presId="urn:microsoft.com/office/officeart/2008/layout/PictureAccentList"/>
    <dgm:cxn modelId="{96E92CB8-ED39-43F4-9795-3ED4D27BE48B}" type="presParOf" srcId="{53908BCC-2A80-4A93-AED6-AC3A3EFB8484}" destId="{5FA7CDF9-5FA1-4581-AEDA-9686703CD1B0}" srcOrd="1" destOrd="0" presId="urn:microsoft.com/office/officeart/2008/layout/PictureAccentList"/>
    <dgm:cxn modelId="{D6778F4A-FB6F-43EB-AEB6-6D6E68C39009}" type="presParOf" srcId="{5FA7CDF9-5FA1-4581-AEDA-9686703CD1B0}" destId="{C624C1D3-A1D9-4110-B960-020C19B137C2}" srcOrd="0" destOrd="0" presId="urn:microsoft.com/office/officeart/2008/layout/PictureAccentList"/>
    <dgm:cxn modelId="{3491718D-C61A-4B2D-98CE-369C2530AF00}" type="presParOf" srcId="{5FA7CDF9-5FA1-4581-AEDA-9686703CD1B0}" destId="{CCD9F6B7-ACB4-4B6A-A430-B09D88F3FB36}" srcOrd="1" destOrd="0" presId="urn:microsoft.com/office/officeart/2008/layout/PictureAccentList"/>
    <dgm:cxn modelId="{118453D5-19D4-42BB-A39E-BD07E0E75E6A}" type="presParOf" srcId="{53908BCC-2A80-4A93-AED6-AC3A3EFB8484}" destId="{2DFD95AB-0FC4-43AB-8FE0-245B82D3BB9A}" srcOrd="2" destOrd="0" presId="urn:microsoft.com/office/officeart/2008/layout/PictureAccentList"/>
    <dgm:cxn modelId="{1C562EA1-02D4-4B2E-B838-850A621DDF89}" type="presParOf" srcId="{2DFD95AB-0FC4-43AB-8FE0-245B82D3BB9A}" destId="{918EBE85-38B3-4214-A107-84E71DFF4496}" srcOrd="0" destOrd="0" presId="urn:microsoft.com/office/officeart/2008/layout/PictureAccentList"/>
    <dgm:cxn modelId="{8260F952-6738-4206-A5C3-89A053F70593}" type="presParOf" srcId="{2DFD95AB-0FC4-43AB-8FE0-245B82D3BB9A}" destId="{C65E67E8-C39B-4D38-B784-905EA868FA43}" srcOrd="1" destOrd="0" presId="urn:microsoft.com/office/officeart/2008/layout/PictureAccentList"/>
    <dgm:cxn modelId="{E677BBFB-D875-4ED6-962F-C980154C1FB6}" type="presParOf" srcId="{53908BCC-2A80-4A93-AED6-AC3A3EFB8484}" destId="{8E79DA12-F174-4D1F-A998-0DB447BEE92F}" srcOrd="3" destOrd="0" presId="urn:microsoft.com/office/officeart/2008/layout/PictureAccentList"/>
    <dgm:cxn modelId="{29691DED-3CFD-4F2A-A9E8-FDBBD6CB4681}" type="presParOf" srcId="{8E79DA12-F174-4D1F-A998-0DB447BEE92F}" destId="{69FA3582-09FF-44BB-9864-0BB615038F54}" srcOrd="0" destOrd="0" presId="urn:microsoft.com/office/officeart/2008/layout/PictureAccentList"/>
    <dgm:cxn modelId="{D27E960F-1CAF-4ED4-9F0C-F364BB344E07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F97224C-3339-42D9-BA40-1B2CC74902CA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3600" dirty="0" err="1" smtClean="0"/>
            <a:t>Hefbomen</a:t>
          </a:r>
          <a:r>
            <a:rPr lang="fr-BE" sz="3600" dirty="0" smtClean="0"/>
            <a:t> </a:t>
          </a:r>
          <a:r>
            <a:rPr lang="fr-BE" sz="3600" dirty="0" err="1" smtClean="0"/>
            <a:t>voor</a:t>
          </a:r>
          <a:r>
            <a:rPr lang="fr-BE" sz="3600" dirty="0" smtClean="0"/>
            <a:t> de </a:t>
          </a:r>
          <a:r>
            <a:rPr lang="fr-BE" sz="3600" dirty="0" err="1" smtClean="0"/>
            <a:t>ziekenhuismanager</a:t>
          </a:r>
          <a:endParaRPr lang="en-GB" sz="36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kostendrivers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behoeften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sleutel</a:t>
          </a:r>
          <a:r>
            <a:rPr lang="fr-BE" dirty="0" smtClean="0"/>
            <a:t> </a:t>
          </a:r>
          <a:r>
            <a:rPr lang="fr-BE" dirty="0" err="1" smtClean="0"/>
            <a:t>tot</a:t>
          </a:r>
          <a:r>
            <a:rPr lang="fr-BE" dirty="0" smtClean="0"/>
            <a:t>  </a:t>
          </a:r>
          <a:r>
            <a:rPr lang="fr-BE" dirty="0" err="1" smtClean="0"/>
            <a:t>succes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655308C-2942-4D93-86B5-985EB5A0F209}">
      <dgm:prSet phldrT="[Text]"/>
      <dgm:spPr/>
      <dgm:t>
        <a:bodyPr/>
        <a:lstStyle/>
        <a:p>
          <a:r>
            <a:rPr lang="fr-BE" dirty="0" smtClean="0"/>
            <a:t>En </a:t>
          </a:r>
          <a:r>
            <a:rPr lang="fr-BE" dirty="0" err="1" smtClean="0"/>
            <a:t>wat</a:t>
          </a:r>
          <a:r>
            <a:rPr lang="fr-BE" dirty="0" smtClean="0"/>
            <a:t> met ?</a:t>
          </a:r>
          <a:endParaRPr lang="en-GB" dirty="0"/>
        </a:p>
      </dgm:t>
    </dgm:pt>
    <dgm:pt modelId="{00F6125A-F290-4E0D-A28E-73D5E189D6AD}" type="parTrans" cxnId="{76ED27B9-526F-43F8-B300-274F281C9A40}">
      <dgm:prSet/>
      <dgm:spPr/>
      <dgm:t>
        <a:bodyPr/>
        <a:lstStyle/>
        <a:p>
          <a:endParaRPr lang="en-GB"/>
        </a:p>
      </dgm:t>
    </dgm:pt>
    <dgm:pt modelId="{692F06E3-D4B4-4191-9B3E-58666568C99C}" type="sibTrans" cxnId="{76ED27B9-526F-43F8-B300-274F281C9A40}">
      <dgm:prSet/>
      <dgm:spPr/>
      <dgm:t>
        <a:bodyPr/>
        <a:lstStyle/>
        <a:p>
          <a:endParaRPr lang="en-GB"/>
        </a:p>
      </dgm:t>
    </dgm:pt>
    <dgm:pt modelId="{3F2D2898-FEBB-48B7-AA8C-1CFEC41E6504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</a:t>
          </a:r>
          <a:endParaRPr lang="en-GB" dirty="0"/>
        </a:p>
      </dgm:t>
    </dgm:pt>
    <dgm:pt modelId="{1046384C-6D99-433B-B0C9-B7CE9C966AEC}" type="parTrans" cxnId="{73E1E078-7B45-459F-AC4B-E9BC9C0ADBC4}">
      <dgm:prSet/>
      <dgm:spPr/>
      <dgm:t>
        <a:bodyPr/>
        <a:lstStyle/>
        <a:p>
          <a:endParaRPr lang="en-GB"/>
        </a:p>
      </dgm:t>
    </dgm:pt>
    <dgm:pt modelId="{ECBA5746-393E-4F95-931E-35DDCCB8C570}" type="sibTrans" cxnId="{73E1E078-7B45-459F-AC4B-E9BC9C0ADBC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59518" custScaleY="137847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B26BE714-B8F1-4E55-B322-1621CDC1261A}" type="pres">
      <dgm:prSet presAssocID="{3F2D2898-FEBB-48B7-AA8C-1CFEC41E6504}" presName="childComposite" presStyleCnt="0">
        <dgm:presLayoutVars>
          <dgm:chMax val="0"/>
          <dgm:chPref val="0"/>
        </dgm:presLayoutVars>
      </dgm:prSet>
      <dgm:spPr/>
    </dgm:pt>
    <dgm:pt modelId="{21543365-B956-4998-9C7B-0EE90EAC2848}" type="pres">
      <dgm:prSet presAssocID="{3F2D2898-FEBB-48B7-AA8C-1CFEC41E6504}" presName="Image" presStyleLbl="node1" presStyleIdx="0" presStyleCnt="5" custLinFactX="-395" custLinFactNeighborX="-100000" custLinFactNeighborY="-53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31CA211-D906-4E9D-AFCF-3E80A270E98F}" type="pres">
      <dgm:prSet presAssocID="{3F2D2898-FEBB-48B7-AA8C-1CFEC41E6504}" presName="childText" presStyleLbl="lnNode1" presStyleIdx="0" presStyleCnt="5" custScaleX="163118" custLinFactNeighborX="16354" custLinFactNeighborY="-5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5" custLinFactNeighborX="-95394" custLinFactNeighborY="60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5" custLinFactNeighborX="-95394" custLinFactNeighborY="6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5" custLinFactNeighborX="-95394" custLinFactNeighborY="767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13BCCB9-E5A4-4388-87A2-1EB9AD449A58}" type="pres">
      <dgm:prSet presAssocID="{0EE73BBD-6ECA-4947-B0C6-CC4331EEEB28}" presName="childText" presStyleLbl="lnNode1" presStyleIdx="3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ECA509-F734-430E-B228-DD3DC0C048F7}" type="pres">
      <dgm:prSet presAssocID="{0655308C-2942-4D93-86B5-985EB5A0F209}" presName="childComposite" presStyleCnt="0">
        <dgm:presLayoutVars>
          <dgm:chMax val="0"/>
          <dgm:chPref val="0"/>
        </dgm:presLayoutVars>
      </dgm:prSet>
      <dgm:spPr/>
    </dgm:pt>
    <dgm:pt modelId="{20D0D447-AE83-4A41-8D44-189766773014}" type="pres">
      <dgm:prSet presAssocID="{0655308C-2942-4D93-86B5-985EB5A0F209}" presName="Image" presStyleLbl="node1" presStyleIdx="4" presStyleCnt="5" custLinFactNeighborX="-87325" custLinFactNeighborY="5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5380D8B-285E-45EA-85A0-C4BED7F54E8D}" type="pres">
      <dgm:prSet presAssocID="{0655308C-2942-4D93-86B5-985EB5A0F209}" presName="childText" presStyleLbl="lnNode1" presStyleIdx="4" presStyleCnt="5" custScaleX="166328" custLinFactNeighborX="19140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35C1657-9C48-4406-97EF-0C237A1A1F66}" type="presOf" srcId="{3F2D2898-FEBB-48B7-AA8C-1CFEC41E6504}" destId="{B31CA211-D906-4E9D-AFCF-3E80A270E98F}" srcOrd="0" destOrd="0" presId="urn:microsoft.com/office/officeart/2008/layout/PictureAccentList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79A5708-BE56-4358-8AB3-FD7880968936}" type="presOf" srcId="{0655308C-2942-4D93-86B5-985EB5A0F209}" destId="{B5380D8B-285E-45EA-85A0-C4BED7F54E8D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76ED27B9-526F-43F8-B300-274F281C9A40}" srcId="{E84EFE21-1518-4BCF-B742-E9CC38B5BF65}" destId="{0655308C-2942-4D93-86B5-985EB5A0F209}" srcOrd="4" destOrd="0" parTransId="{00F6125A-F290-4E0D-A28E-73D5E189D6AD}" sibTransId="{692F06E3-D4B4-4191-9B3E-58666568C99C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73E1E078-7B45-459F-AC4B-E9BC9C0ADBC4}" srcId="{E84EFE21-1518-4BCF-B742-E9CC38B5BF65}" destId="{3F2D2898-FEBB-48B7-AA8C-1CFEC41E6504}" srcOrd="0" destOrd="0" parTransId="{1046384C-6D99-433B-B0C9-B7CE9C966AEC}" sibTransId="{ECBA5746-393E-4F95-931E-35DDCCB8C570}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9ED4350F-9923-49D2-87A5-2A159CA21709}" type="presParOf" srcId="{1F6463DA-FB4E-4128-A5CB-F6558C3AEBC8}" destId="{B26BE714-B8F1-4E55-B322-1621CDC1261A}" srcOrd="0" destOrd="0" presId="urn:microsoft.com/office/officeart/2008/layout/PictureAccentList"/>
    <dgm:cxn modelId="{A41E9AFE-13B7-4115-A4B5-F77D94B81768}" type="presParOf" srcId="{B26BE714-B8F1-4E55-B322-1621CDC1261A}" destId="{21543365-B956-4998-9C7B-0EE90EAC2848}" srcOrd="0" destOrd="0" presId="urn:microsoft.com/office/officeart/2008/layout/PictureAccentList"/>
    <dgm:cxn modelId="{6FB87EF2-DFBF-437E-8686-ED8815AF11AB}" type="presParOf" srcId="{B26BE714-B8F1-4E55-B322-1621CDC1261A}" destId="{B31CA211-D906-4E9D-AFCF-3E80A270E98F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  <dgm:cxn modelId="{2A453C54-BC06-4250-9D95-7B68D899A87C}" type="presParOf" srcId="{1F6463DA-FB4E-4128-A5CB-F6558C3AEBC8}" destId="{5AECA509-F734-430E-B228-DD3DC0C048F7}" srcOrd="4" destOrd="0" presId="urn:microsoft.com/office/officeart/2008/layout/PictureAccentList"/>
    <dgm:cxn modelId="{9CD07FC1-34B6-4992-AEA5-4525CAAC0253}" type="presParOf" srcId="{5AECA509-F734-430E-B228-DD3DC0C048F7}" destId="{20D0D447-AE83-4A41-8D44-189766773014}" srcOrd="0" destOrd="0" presId="urn:microsoft.com/office/officeart/2008/layout/PictureAccentList"/>
    <dgm:cxn modelId="{3F4B8875-C654-4A33-A968-EA0693E6C2BE}" type="presParOf" srcId="{5AECA509-F734-430E-B228-DD3DC0C048F7}" destId="{B5380D8B-285E-45EA-85A0-C4BED7F54E8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smtClean="0"/>
            <a:t>Best practice: </a:t>
          </a:r>
          <a:r>
            <a:rPr lang="fr-BE" sz="2400" dirty="0" err="1" smtClean="0"/>
            <a:t>reken</a:t>
          </a:r>
          <a:r>
            <a:rPr lang="fr-BE" sz="2400" dirty="0" smtClean="0"/>
            <a:t> </a:t>
          </a:r>
          <a:r>
            <a:rPr lang="fr-BE" sz="2400" dirty="0" err="1" smtClean="0"/>
            <a:t>kosten</a:t>
          </a:r>
          <a:r>
            <a:rPr lang="fr-BE" sz="2400" dirty="0" smtClean="0"/>
            <a:t> </a:t>
          </a:r>
          <a:r>
            <a:rPr lang="fr-BE" sz="2400" dirty="0" err="1" smtClean="0"/>
            <a:t>door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veroorzaker</a:t>
          </a:r>
          <a:r>
            <a:rPr lang="fr-BE" sz="2400" dirty="0" smtClean="0"/>
            <a:t> 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Matigt</a:t>
          </a:r>
          <a:r>
            <a:rPr lang="fr-BE" sz="2400" dirty="0" smtClean="0"/>
            <a:t> de </a:t>
          </a:r>
          <a:r>
            <a:rPr lang="fr-BE" sz="2400" dirty="0" err="1" smtClean="0"/>
            <a:t>vraag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Beperkt</a:t>
          </a:r>
          <a:r>
            <a:rPr lang="fr-BE" sz="2400" dirty="0" smtClean="0"/>
            <a:t> </a:t>
          </a:r>
          <a:r>
            <a:rPr lang="fr-BE" sz="2400" dirty="0" err="1" smtClean="0"/>
            <a:t>aantal</a:t>
          </a:r>
          <a:r>
            <a:rPr lang="fr-BE" sz="2400" dirty="0" smtClean="0"/>
            <a:t> </a:t>
          </a:r>
          <a:r>
            <a:rPr lang="fr-BE" sz="2400" dirty="0" err="1" smtClean="0"/>
            <a:t>wijzigingen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 </a:t>
          </a:r>
          <a:r>
            <a:rPr lang="fr-BE" sz="3200" dirty="0" err="1" smtClean="0"/>
            <a:t>doorrekenen</a:t>
          </a:r>
          <a:r>
            <a:rPr lang="fr-BE" sz="3200" dirty="0" smtClean="0"/>
            <a:t> </a:t>
          </a:r>
          <a:r>
            <a:rPr lang="fr-BE" sz="3200" dirty="0" err="1" smtClean="0"/>
            <a:t>kosten</a:t>
          </a:r>
          <a:r>
            <a:rPr lang="fr-BE" sz="3200" dirty="0" smtClean="0"/>
            <a:t>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Grondig</a:t>
          </a:r>
          <a:r>
            <a:rPr lang="fr-BE" sz="2400" dirty="0" smtClean="0"/>
            <a:t> </a:t>
          </a:r>
          <a:r>
            <a:rPr lang="fr-BE" sz="2400" dirty="0" err="1" smtClean="0"/>
            <a:t>inzicht</a:t>
          </a:r>
          <a:r>
            <a:rPr lang="fr-BE" sz="2400" dirty="0" smtClean="0"/>
            <a:t> in ICT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wat</a:t>
          </a:r>
          <a:r>
            <a:rPr lang="fr-BE" sz="2400" dirty="0" smtClean="0"/>
            <a:t> </a:t>
          </a:r>
          <a:r>
            <a:rPr lang="fr-BE" sz="2400" dirty="0" err="1" smtClean="0"/>
            <a:t>ze</a:t>
          </a:r>
          <a:r>
            <a:rPr lang="fr-BE" sz="2400" dirty="0" smtClean="0"/>
            <a:t> </a:t>
          </a:r>
          <a:r>
            <a:rPr lang="fr-BE" sz="2400" dirty="0" err="1" smtClean="0"/>
            <a:t>veroorzaakt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4F9E944B-6F39-4D41-9E34-FFC6B8DDC996}" type="presOf" srcId="{A4221455-3D40-4997-8866-BD528B64261B}" destId="{49A57B2D-6C35-46A5-B59F-7158F15B3ECF}" srcOrd="0" destOrd="0" presId="urn:microsoft.com/office/officeart/2008/layout/PictureAccentList"/>
    <dgm:cxn modelId="{A494D005-A1F6-4102-BB9D-07EF27FC2405}" type="presOf" srcId="{04A77A0C-3CE8-4336-B55B-E16D96A3E2E6}" destId="{E9317A64-C40E-43FB-BBF9-BA7E989F69C5}" srcOrd="0" destOrd="0" presId="urn:microsoft.com/office/officeart/2008/layout/PictureAccentList"/>
    <dgm:cxn modelId="{AD6A7910-6673-42EB-8A42-E8B6419C5678}" type="presOf" srcId="{F8F6767F-D2DB-4705-91C5-4EBF055B27D0}" destId="{49AD2368-1A49-4456-B87C-7FB870060011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344EB8D1-5F70-40A5-97D9-629EA5306B25}" type="presOf" srcId="{13DFB159-7C18-4FC6-B513-FE0DD00681EC}" destId="{C65E67E8-C39B-4D38-B784-905EA868FA43}" srcOrd="0" destOrd="0" presId="urn:microsoft.com/office/officeart/2008/layout/PictureAccentList"/>
    <dgm:cxn modelId="{514658CE-FC9D-4ADA-93A0-EEF5FC57EB6E}" type="presOf" srcId="{23B626B0-882E-499A-9CA1-5B5F0C105D69}" destId="{CCD9F6B7-ACB4-4B6A-A430-B09D88F3FB36}" srcOrd="0" destOrd="0" presId="urn:microsoft.com/office/officeart/2008/layout/PictureAccentList"/>
    <dgm:cxn modelId="{8F2E973A-D6C5-4B1A-B160-B7DBCCF839AA}" type="presOf" srcId="{DB5B7EDB-4D62-48D3-B83A-0FE0035FC883}" destId="{4C09DE88-00BB-418C-95E0-077543E1E8ED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D1AAF477-6008-4FA9-83F1-DA80FCC2A005}" type="presParOf" srcId="{49A57B2D-6C35-46A5-B59F-7158F15B3ECF}" destId="{F99458C5-CF0B-4034-9C8F-A32CB674D6E3}" srcOrd="0" destOrd="0" presId="urn:microsoft.com/office/officeart/2008/layout/PictureAccentList"/>
    <dgm:cxn modelId="{35FF630E-D586-417F-BD43-1DA36F105950}" type="presParOf" srcId="{F99458C5-CF0B-4034-9C8F-A32CB674D6E3}" destId="{EB6937C8-E82C-4F97-B321-924E51B6820B}" srcOrd="0" destOrd="0" presId="urn:microsoft.com/office/officeart/2008/layout/PictureAccentList"/>
    <dgm:cxn modelId="{FCB73702-3578-4627-869C-B28E7DEDCBB6}" type="presParOf" srcId="{EB6937C8-E82C-4F97-B321-924E51B6820B}" destId="{E9317A64-C40E-43FB-BBF9-BA7E989F69C5}" srcOrd="0" destOrd="0" presId="urn:microsoft.com/office/officeart/2008/layout/PictureAccentList"/>
    <dgm:cxn modelId="{E6F60555-F395-471F-82AD-96171009D5C1}" type="presParOf" srcId="{F99458C5-CF0B-4034-9C8F-A32CB674D6E3}" destId="{53908BCC-2A80-4A93-AED6-AC3A3EFB8484}" srcOrd="1" destOrd="0" presId="urn:microsoft.com/office/officeart/2008/layout/PictureAccentList"/>
    <dgm:cxn modelId="{406E3446-1D58-4EB6-A30D-F184A53B8C28}" type="presParOf" srcId="{53908BCC-2A80-4A93-AED6-AC3A3EFB8484}" destId="{98D54DE5-D78B-45EB-9182-CB7137B0F787}" srcOrd="0" destOrd="0" presId="urn:microsoft.com/office/officeart/2008/layout/PictureAccentList"/>
    <dgm:cxn modelId="{36ED1DB7-22E7-43BA-B754-5AEF4F82015E}" type="presParOf" srcId="{98D54DE5-D78B-45EB-9182-CB7137B0F787}" destId="{BAB76303-E8FD-4774-899F-B8A94725D811}" srcOrd="0" destOrd="0" presId="urn:microsoft.com/office/officeart/2008/layout/PictureAccentList"/>
    <dgm:cxn modelId="{DAFF84F2-116B-41A0-B084-9F2662011ED9}" type="presParOf" srcId="{98D54DE5-D78B-45EB-9182-CB7137B0F787}" destId="{49AD2368-1A49-4456-B87C-7FB870060011}" srcOrd="1" destOrd="0" presId="urn:microsoft.com/office/officeart/2008/layout/PictureAccentList"/>
    <dgm:cxn modelId="{9C754ABE-1D0C-4E3E-8C3E-04134E685220}" type="presParOf" srcId="{53908BCC-2A80-4A93-AED6-AC3A3EFB8484}" destId="{5FA7CDF9-5FA1-4581-AEDA-9686703CD1B0}" srcOrd="1" destOrd="0" presId="urn:microsoft.com/office/officeart/2008/layout/PictureAccentList"/>
    <dgm:cxn modelId="{45F46681-C726-4847-BC09-E83D678FE16B}" type="presParOf" srcId="{5FA7CDF9-5FA1-4581-AEDA-9686703CD1B0}" destId="{C624C1D3-A1D9-4110-B960-020C19B137C2}" srcOrd="0" destOrd="0" presId="urn:microsoft.com/office/officeart/2008/layout/PictureAccentList"/>
    <dgm:cxn modelId="{ECFFF7CB-AAD7-4F01-AF55-5657D8B844AC}" type="presParOf" srcId="{5FA7CDF9-5FA1-4581-AEDA-9686703CD1B0}" destId="{CCD9F6B7-ACB4-4B6A-A430-B09D88F3FB36}" srcOrd="1" destOrd="0" presId="urn:microsoft.com/office/officeart/2008/layout/PictureAccentList"/>
    <dgm:cxn modelId="{072461C4-7C9A-4661-BD95-6ADF9152EAC7}" type="presParOf" srcId="{53908BCC-2A80-4A93-AED6-AC3A3EFB8484}" destId="{2DFD95AB-0FC4-43AB-8FE0-245B82D3BB9A}" srcOrd="2" destOrd="0" presId="urn:microsoft.com/office/officeart/2008/layout/PictureAccentList"/>
    <dgm:cxn modelId="{9C77A8EC-A670-4E61-A349-67A03741B9DA}" type="presParOf" srcId="{2DFD95AB-0FC4-43AB-8FE0-245B82D3BB9A}" destId="{918EBE85-38B3-4214-A107-84E71DFF4496}" srcOrd="0" destOrd="0" presId="urn:microsoft.com/office/officeart/2008/layout/PictureAccentList"/>
    <dgm:cxn modelId="{825740E3-6BF4-41CE-B024-9F1C69DDFAAE}" type="presParOf" srcId="{2DFD95AB-0FC4-43AB-8FE0-245B82D3BB9A}" destId="{C65E67E8-C39B-4D38-B784-905EA868FA43}" srcOrd="1" destOrd="0" presId="urn:microsoft.com/office/officeart/2008/layout/PictureAccentList"/>
    <dgm:cxn modelId="{70D40ADC-22EA-439A-8FCC-6462EA4E4FA3}" type="presParOf" srcId="{53908BCC-2A80-4A93-AED6-AC3A3EFB8484}" destId="{8E79DA12-F174-4D1F-A998-0DB447BEE92F}" srcOrd="3" destOrd="0" presId="urn:microsoft.com/office/officeart/2008/layout/PictureAccentList"/>
    <dgm:cxn modelId="{6AACB25E-53BC-4B42-A1D3-887158E402E7}" type="presParOf" srcId="{8E79DA12-F174-4D1F-A998-0DB447BEE92F}" destId="{69FA3582-09FF-44BB-9864-0BB615038F54}" srcOrd="0" destOrd="0" presId="urn:microsoft.com/office/officeart/2008/layout/PictureAccentList"/>
    <dgm:cxn modelId="{06FA3892-0CD2-462C-8771-EF67C8C4CFA9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4BD4F8F4-C8BD-49EE-9887-C83FC9EBAA80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Werkt</a:t>
          </a:r>
          <a:r>
            <a:rPr lang="fr-BE" sz="2400" dirty="0" smtClean="0"/>
            <a:t> in op </a:t>
          </a:r>
          <a:r>
            <a:rPr lang="fr-BE" sz="2400" dirty="0" err="1" smtClean="0"/>
            <a:t>opstartkost</a:t>
          </a:r>
          <a:r>
            <a:rPr lang="fr-BE" sz="2400" dirty="0" smtClean="0"/>
            <a:t> van </a:t>
          </a:r>
          <a:r>
            <a:rPr lang="fr-BE" sz="2400" dirty="0" err="1" smtClean="0"/>
            <a:t>gemiddeld</a:t>
          </a:r>
          <a:r>
            <a:rPr lang="fr-BE" sz="2400" dirty="0" smtClean="0"/>
            <a:t> 8%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ondersteuning</a:t>
          </a:r>
          <a:r>
            <a:rPr lang="fr-BE" sz="2400" dirty="0" smtClean="0"/>
            <a:t> </a:t>
          </a:r>
          <a:r>
            <a:rPr lang="fr-BE" sz="2400" dirty="0" err="1" smtClean="0"/>
            <a:t>blijft</a:t>
          </a:r>
          <a:r>
            <a:rPr lang="fr-BE" sz="2400" dirty="0" smtClean="0"/>
            <a:t> </a:t>
          </a:r>
          <a:r>
            <a:rPr lang="fr-BE" sz="2400" dirty="0" err="1" smtClean="0"/>
            <a:t>nodig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Weinig</a:t>
          </a:r>
          <a:r>
            <a:rPr lang="fr-BE" sz="2400" dirty="0" smtClean="0"/>
            <a:t> open source in </a:t>
          </a:r>
          <a:r>
            <a:rPr lang="fr-BE" sz="2400" dirty="0" err="1" smtClean="0"/>
            <a:t>ePD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 open source?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245489-F8E5-42AA-B596-64FC042219C3}" type="presOf" srcId="{A4221455-3D40-4997-8866-BD528B64261B}" destId="{49A57B2D-6C35-46A5-B59F-7158F15B3ECF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94424D3E-AC9F-4AEB-8A40-E6E216088D9A}" type="presOf" srcId="{F8F6767F-D2DB-4705-91C5-4EBF055B27D0}" destId="{49AD2368-1A49-4456-B87C-7FB870060011}" srcOrd="0" destOrd="0" presId="urn:microsoft.com/office/officeart/2008/layout/PictureAccentList"/>
    <dgm:cxn modelId="{E726D7D9-D271-4A0F-A1F5-F8AF46995248}" type="presOf" srcId="{13DFB159-7C18-4FC6-B513-FE0DD00681EC}" destId="{C65E67E8-C39B-4D38-B784-905EA868FA43}" srcOrd="0" destOrd="0" presId="urn:microsoft.com/office/officeart/2008/layout/PictureAccentList"/>
    <dgm:cxn modelId="{2423F0B7-D489-4F43-8628-2129F51D6ABC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E29DA93-CA82-453E-A592-DD2643A6270F}" type="presOf" srcId="{23B626B0-882E-499A-9CA1-5B5F0C105D69}" destId="{CCD9F6B7-ACB4-4B6A-A430-B09D88F3FB36}" srcOrd="0" destOrd="0" presId="urn:microsoft.com/office/officeart/2008/layout/PictureAccentList"/>
    <dgm:cxn modelId="{EE67CA4D-7E1A-497A-A53A-6ADE5039316D}" type="presParOf" srcId="{49A57B2D-6C35-46A5-B59F-7158F15B3ECF}" destId="{F99458C5-CF0B-4034-9C8F-A32CB674D6E3}" srcOrd="0" destOrd="0" presId="urn:microsoft.com/office/officeart/2008/layout/PictureAccentList"/>
    <dgm:cxn modelId="{639415EB-A870-4BB6-9FA6-5BBDCE7F3A09}" type="presParOf" srcId="{F99458C5-CF0B-4034-9C8F-A32CB674D6E3}" destId="{EB6937C8-E82C-4F97-B321-924E51B6820B}" srcOrd="0" destOrd="0" presId="urn:microsoft.com/office/officeart/2008/layout/PictureAccentList"/>
    <dgm:cxn modelId="{2AF99642-4DE1-4874-B822-FD595BF3C6DD}" type="presParOf" srcId="{EB6937C8-E82C-4F97-B321-924E51B6820B}" destId="{E9317A64-C40E-43FB-BBF9-BA7E989F69C5}" srcOrd="0" destOrd="0" presId="urn:microsoft.com/office/officeart/2008/layout/PictureAccentList"/>
    <dgm:cxn modelId="{9547FC48-5683-4AD2-B969-ECE60D92C8C6}" type="presParOf" srcId="{F99458C5-CF0B-4034-9C8F-A32CB674D6E3}" destId="{53908BCC-2A80-4A93-AED6-AC3A3EFB8484}" srcOrd="1" destOrd="0" presId="urn:microsoft.com/office/officeart/2008/layout/PictureAccentList"/>
    <dgm:cxn modelId="{FF854AEE-0D1A-4C7F-AD8D-33D50FC9B37E}" type="presParOf" srcId="{53908BCC-2A80-4A93-AED6-AC3A3EFB8484}" destId="{98D54DE5-D78B-45EB-9182-CB7137B0F787}" srcOrd="0" destOrd="0" presId="urn:microsoft.com/office/officeart/2008/layout/PictureAccentList"/>
    <dgm:cxn modelId="{DC701EEE-60E0-4A15-BDE9-36466CE45E05}" type="presParOf" srcId="{98D54DE5-D78B-45EB-9182-CB7137B0F787}" destId="{BAB76303-E8FD-4774-899F-B8A94725D811}" srcOrd="0" destOrd="0" presId="urn:microsoft.com/office/officeart/2008/layout/PictureAccentList"/>
    <dgm:cxn modelId="{C5B8C1E4-40F0-42A3-B547-C8BDE6B898AA}" type="presParOf" srcId="{98D54DE5-D78B-45EB-9182-CB7137B0F787}" destId="{49AD2368-1A49-4456-B87C-7FB870060011}" srcOrd="1" destOrd="0" presId="urn:microsoft.com/office/officeart/2008/layout/PictureAccentList"/>
    <dgm:cxn modelId="{80AAB5E5-E695-455F-9032-FBD1E008EDB9}" type="presParOf" srcId="{53908BCC-2A80-4A93-AED6-AC3A3EFB8484}" destId="{5FA7CDF9-5FA1-4581-AEDA-9686703CD1B0}" srcOrd="1" destOrd="0" presId="urn:microsoft.com/office/officeart/2008/layout/PictureAccentList"/>
    <dgm:cxn modelId="{ABED1B18-D74E-4361-A5E8-486852B97A3B}" type="presParOf" srcId="{5FA7CDF9-5FA1-4581-AEDA-9686703CD1B0}" destId="{C624C1D3-A1D9-4110-B960-020C19B137C2}" srcOrd="0" destOrd="0" presId="urn:microsoft.com/office/officeart/2008/layout/PictureAccentList"/>
    <dgm:cxn modelId="{2865D2DB-5A04-4505-909E-FAB27A29E92A}" type="presParOf" srcId="{5FA7CDF9-5FA1-4581-AEDA-9686703CD1B0}" destId="{CCD9F6B7-ACB4-4B6A-A430-B09D88F3FB36}" srcOrd="1" destOrd="0" presId="urn:microsoft.com/office/officeart/2008/layout/PictureAccentList"/>
    <dgm:cxn modelId="{EE6794DE-E1B8-4B1F-8CAD-6D793FC80FC2}" type="presParOf" srcId="{53908BCC-2A80-4A93-AED6-AC3A3EFB8484}" destId="{2DFD95AB-0FC4-43AB-8FE0-245B82D3BB9A}" srcOrd="2" destOrd="0" presId="urn:microsoft.com/office/officeart/2008/layout/PictureAccentList"/>
    <dgm:cxn modelId="{3D6FD0A8-E31A-4D7A-9246-6F04E2900A40}" type="presParOf" srcId="{2DFD95AB-0FC4-43AB-8FE0-245B82D3BB9A}" destId="{918EBE85-38B3-4214-A107-84E71DFF4496}" srcOrd="0" destOrd="0" presId="urn:microsoft.com/office/officeart/2008/layout/PictureAccentList"/>
    <dgm:cxn modelId="{725FAC8D-E292-4B9B-B251-EF7BA785F5DD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84E4F9B-301D-4F4F-83FD-5F0397FFCFED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en-US" sz="2000" b="0" i="0" dirty="0" smtClean="0"/>
            <a:t>160 </a:t>
          </a:r>
          <a:r>
            <a:rPr lang="en-US" sz="2000" b="0" i="0" dirty="0" err="1" smtClean="0"/>
            <a:t>geïntegreerde</a:t>
          </a:r>
          <a:r>
            <a:rPr lang="en-US" sz="2000" b="0" i="0" dirty="0" smtClean="0"/>
            <a:t> software modules </a:t>
          </a:r>
          <a:r>
            <a:rPr lang="en-US" sz="2000" b="0" i="0" dirty="0" err="1" smtClean="0"/>
            <a:t>voor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medische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zorgen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financiën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infrastructuur</a:t>
          </a:r>
          <a:endParaRPr lang="en-GB" sz="20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en-US" sz="2400" b="0" i="0" dirty="0" smtClean="0"/>
            <a:t>163 </a:t>
          </a:r>
          <a:r>
            <a:rPr lang="en-US" sz="2400" b="0" i="0" dirty="0" err="1" smtClean="0"/>
            <a:t>ziekenhuizen</a:t>
          </a:r>
          <a:r>
            <a:rPr lang="en-US" sz="2400" b="0" i="0" dirty="0" smtClean="0"/>
            <a:t>, over 800 </a:t>
          </a:r>
          <a:r>
            <a:rPr lang="en-US" sz="2400" b="0" i="0" dirty="0" err="1" smtClean="0"/>
            <a:t>medische</a:t>
          </a:r>
          <a:r>
            <a:rPr lang="en-US" sz="2400" b="0" i="0" dirty="0" smtClean="0"/>
            <a:t> </a:t>
          </a:r>
          <a:r>
            <a:rPr lang="en-US" sz="2400" b="0" i="0" dirty="0" err="1" smtClean="0"/>
            <a:t>centra</a:t>
          </a:r>
          <a:r>
            <a:rPr lang="en-US" sz="2400" b="0" i="0" dirty="0" smtClean="0"/>
            <a:t>, and 135 </a:t>
          </a:r>
          <a:r>
            <a:rPr lang="en-US" sz="2400" b="0" i="0" dirty="0" err="1" smtClean="0"/>
            <a:t>woonzorgcentra</a:t>
          </a:r>
          <a:r>
            <a:rPr lang="en-US" sz="2400" b="0" i="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en-GB" sz="2000" b="1" i="0" dirty="0" err="1" smtClean="0"/>
            <a:t>Ontwikkeld</a:t>
          </a:r>
          <a:r>
            <a:rPr lang="en-GB" sz="2000" b="1" i="0" dirty="0" smtClean="0"/>
            <a:t> in MUMPS: </a:t>
          </a:r>
          <a:r>
            <a:rPr lang="en-GB" sz="2000" b="0" i="1" dirty="0" smtClean="0"/>
            <a:t>Massachusetts General Hospital Utility Multi-Programming System</a:t>
          </a:r>
          <a:endParaRPr lang="en-GB" sz="20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2800" dirty="0" smtClean="0"/>
            <a:t>VISTA: </a:t>
          </a:r>
          <a:r>
            <a:rPr lang="fr-BE" sz="2800" dirty="0" err="1" smtClean="0"/>
            <a:t>systeem</a:t>
          </a:r>
          <a:r>
            <a:rPr lang="fr-BE" sz="2800" dirty="0" smtClean="0"/>
            <a:t> </a:t>
          </a:r>
          <a:r>
            <a:rPr lang="fr-BE" sz="2800" dirty="0" err="1" smtClean="0"/>
            <a:t>voor</a:t>
          </a:r>
          <a:r>
            <a:rPr lang="fr-BE" sz="2800" dirty="0" smtClean="0"/>
            <a:t> </a:t>
          </a:r>
          <a:r>
            <a:rPr lang="fr-BE" sz="2800" dirty="0" err="1" smtClean="0"/>
            <a:t>veteranen</a:t>
          </a:r>
          <a:r>
            <a:rPr lang="fr-BE" sz="2800" dirty="0" smtClean="0"/>
            <a:t> in de VS in </a:t>
          </a:r>
          <a:r>
            <a:rPr lang="fr-BE" sz="2800" dirty="0" err="1" smtClean="0"/>
            <a:t>publiek</a:t>
          </a:r>
          <a:r>
            <a:rPr lang="fr-BE" sz="2800" dirty="0" smtClean="0"/>
            <a:t> </a:t>
          </a:r>
          <a:r>
            <a:rPr lang="fr-BE" sz="2800" dirty="0" err="1" smtClean="0"/>
            <a:t>domein</a:t>
          </a:r>
          <a:r>
            <a:rPr lang="fr-BE" sz="2800" dirty="0" smtClean="0"/>
            <a:t> </a:t>
          </a:r>
          <a:r>
            <a:rPr lang="fr-BE" sz="2800" dirty="0" err="1" smtClean="0"/>
            <a:t>gebracht</a:t>
          </a:r>
          <a:r>
            <a:rPr lang="fr-BE" sz="2800" dirty="0" smtClean="0"/>
            <a:t> </a:t>
          </a:r>
          <a:r>
            <a:rPr lang="fr-BE" sz="2800" dirty="0" err="1" smtClean="0"/>
            <a:t>door</a:t>
          </a:r>
          <a:r>
            <a:rPr lang="fr-BE" sz="2800" dirty="0" smtClean="0"/>
            <a:t> de </a:t>
          </a:r>
          <a:r>
            <a:rPr lang="fr-BE" sz="2800" dirty="0" err="1" smtClean="0"/>
            <a:t>overheid</a:t>
          </a:r>
          <a:endParaRPr lang="en-GB" sz="28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7EEF29C7-513B-4381-95ED-2607CB393565}">
      <dgm:prSet phldrT="[Text]" custT="1"/>
      <dgm:spPr/>
      <dgm:t>
        <a:bodyPr/>
        <a:lstStyle/>
        <a:p>
          <a:r>
            <a:rPr lang="fr-BE" sz="2400" dirty="0" err="1" smtClean="0"/>
            <a:t>Zware</a:t>
          </a:r>
          <a:r>
            <a:rPr lang="fr-BE" sz="2400" dirty="0" smtClean="0"/>
            <a:t> </a:t>
          </a:r>
          <a:r>
            <a:rPr lang="fr-BE" sz="2400" dirty="0" err="1" smtClean="0"/>
            <a:t>inspanning</a:t>
          </a:r>
          <a:r>
            <a:rPr lang="fr-BE" sz="2400" dirty="0" smtClean="0"/>
            <a:t> om te </a:t>
          </a:r>
          <a:r>
            <a:rPr lang="fr-BE" sz="2400" dirty="0" err="1" smtClean="0"/>
            <a:t>beheersen</a:t>
          </a:r>
          <a:r>
            <a:rPr lang="fr-BE" sz="2400" dirty="0" smtClean="0"/>
            <a:t>: </a:t>
          </a:r>
          <a:r>
            <a:rPr lang="fr-BE" sz="2400" dirty="0" err="1" smtClean="0"/>
            <a:t>kunnen</a:t>
          </a:r>
          <a:r>
            <a:rPr lang="fr-BE" sz="2400" dirty="0" smtClean="0"/>
            <a:t> </a:t>
          </a:r>
          <a:r>
            <a:rPr lang="fr-BE" sz="2400" dirty="0" err="1" smtClean="0"/>
            <a:t>we</a:t>
          </a:r>
          <a:r>
            <a:rPr lang="fr-BE" sz="2400" dirty="0" smtClean="0"/>
            <a:t> dit </a:t>
          </a:r>
          <a:r>
            <a:rPr lang="fr-BE" sz="2400" dirty="0" err="1" smtClean="0"/>
            <a:t>doen</a:t>
          </a:r>
          <a:r>
            <a:rPr lang="fr-BE" sz="2400" dirty="0" smtClean="0"/>
            <a:t> </a:t>
          </a:r>
          <a:r>
            <a:rPr lang="fr-BE" sz="2400" dirty="0" err="1" smtClean="0"/>
            <a:t>werken</a:t>
          </a:r>
          <a:r>
            <a:rPr lang="fr-BE" sz="2400" dirty="0" smtClean="0"/>
            <a:t> </a:t>
          </a:r>
          <a:r>
            <a:rPr lang="fr-BE" sz="2400" dirty="0" err="1" smtClean="0"/>
            <a:t>bij</a:t>
          </a:r>
          <a:r>
            <a:rPr lang="fr-BE" sz="2400" dirty="0" smtClean="0"/>
            <a:t> </a:t>
          </a:r>
          <a:r>
            <a:rPr lang="fr-BE" sz="2400" dirty="0" err="1" smtClean="0"/>
            <a:t>ons</a:t>
          </a:r>
          <a:r>
            <a:rPr lang="fr-BE" sz="2400" dirty="0" smtClean="0"/>
            <a:t>?</a:t>
          </a:r>
          <a:endParaRPr lang="en-GB" sz="2400" dirty="0"/>
        </a:p>
      </dgm:t>
    </dgm:pt>
    <dgm:pt modelId="{F45147DE-F53F-416F-B6BD-F243E504219B}" type="parTrans" cxnId="{168D5983-5701-4FC5-9A5A-EFBE0E35B8B9}">
      <dgm:prSet/>
      <dgm:spPr/>
      <dgm:t>
        <a:bodyPr/>
        <a:lstStyle/>
        <a:p>
          <a:endParaRPr lang="en-GB"/>
        </a:p>
      </dgm:t>
    </dgm:pt>
    <dgm:pt modelId="{7EA9F3EA-6DC9-4DA3-97CD-4E56BAAC2572}" type="sibTrans" cxnId="{168D5983-5701-4FC5-9A5A-EFBE0E35B8B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 custScaleX="136135" custScaleY="129114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 custLinFactNeighborX="-51923" custLinFactNeighborY="56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 custLinFactNeighborX="-51923" custLinFactNeighborY="56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 custLinFactNeighborX="-51923" custLinFactNeighborY="56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A787C-E27A-4AAC-80DB-08279363FBAE}" type="pres">
      <dgm:prSet presAssocID="{7EEF29C7-513B-4381-95ED-2607CB393565}" presName="childComposite" presStyleCnt="0">
        <dgm:presLayoutVars>
          <dgm:chMax val="0"/>
          <dgm:chPref val="0"/>
        </dgm:presLayoutVars>
      </dgm:prSet>
      <dgm:spPr/>
    </dgm:pt>
    <dgm:pt modelId="{F813C8B1-A7B3-4992-B2EE-F3D3524FBB23}" type="pres">
      <dgm:prSet presAssocID="{7EEF29C7-513B-4381-95ED-2607CB393565}" presName="Image" presStyleLbl="node1" presStyleIdx="3" presStyleCnt="4" custLinFactNeighborX="-51923" custLinFactNeighborY="181"/>
      <dgm:spPr/>
      <dgm:t>
        <a:bodyPr/>
        <a:lstStyle/>
        <a:p>
          <a:endParaRPr lang="en-GB"/>
        </a:p>
      </dgm:t>
    </dgm:pt>
    <dgm:pt modelId="{1EC1E885-ADCD-42DE-9D3D-369D8CE0122E}" type="pres">
      <dgm:prSet presAssocID="{7EEF29C7-513B-4381-95ED-2607CB393565}" presName="childText" presStyleLbl="lnNode1" presStyleIdx="3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687451F7-64AD-45CB-9E65-3E6F47A0A8C6}" type="presOf" srcId="{13DFB159-7C18-4FC6-B513-FE0DD00681EC}" destId="{C65E67E8-C39B-4D38-B784-905EA868FA43}" srcOrd="0" destOrd="0" presId="urn:microsoft.com/office/officeart/2008/layout/PictureAccentList"/>
    <dgm:cxn modelId="{0571C4E0-17EB-4051-9784-0F58CB98F3FE}" type="presOf" srcId="{23B626B0-882E-499A-9CA1-5B5F0C105D69}" destId="{CCD9F6B7-ACB4-4B6A-A430-B09D88F3FB36}" srcOrd="0" destOrd="0" presId="urn:microsoft.com/office/officeart/2008/layout/PictureAccentList"/>
    <dgm:cxn modelId="{5ADD1C09-9159-4341-B638-CAE797D7E64A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6C12BC7E-9ACF-45A5-B51A-D3F455CA30E1}" type="presOf" srcId="{A4221455-3D40-4997-8866-BD528B64261B}" destId="{49A57B2D-6C35-46A5-B59F-7158F15B3ECF}" srcOrd="0" destOrd="0" presId="urn:microsoft.com/office/officeart/2008/layout/PictureAccentList"/>
    <dgm:cxn modelId="{80D5F0AD-5C5F-467B-8FA1-D25C914A49F6}" type="presOf" srcId="{F8F6767F-D2DB-4705-91C5-4EBF055B27D0}" destId="{49AD2368-1A49-4456-B87C-7FB870060011}" srcOrd="0" destOrd="0" presId="urn:microsoft.com/office/officeart/2008/layout/PictureAccentList"/>
    <dgm:cxn modelId="{98B74C47-B43E-4CF8-8119-1BD319132C24}" type="presOf" srcId="{7EEF29C7-513B-4381-95ED-2607CB393565}" destId="{1EC1E885-ADCD-42DE-9D3D-369D8CE0122E}" srcOrd="0" destOrd="0" presId="urn:microsoft.com/office/officeart/2008/layout/PictureAccentList"/>
    <dgm:cxn modelId="{168D5983-5701-4FC5-9A5A-EFBE0E35B8B9}" srcId="{04A77A0C-3CE8-4336-B55B-E16D96A3E2E6}" destId="{7EEF29C7-513B-4381-95ED-2607CB393565}" srcOrd="3" destOrd="0" parTransId="{F45147DE-F53F-416F-B6BD-F243E504219B}" sibTransId="{7EA9F3EA-6DC9-4DA3-97CD-4E56BAAC2572}"/>
    <dgm:cxn modelId="{60C631E7-95BC-4DC0-96DB-ED5B66582E44}" type="presParOf" srcId="{49A57B2D-6C35-46A5-B59F-7158F15B3ECF}" destId="{F99458C5-CF0B-4034-9C8F-A32CB674D6E3}" srcOrd="0" destOrd="0" presId="urn:microsoft.com/office/officeart/2008/layout/PictureAccentList"/>
    <dgm:cxn modelId="{CC386194-4418-433D-945E-D0CAD919549D}" type="presParOf" srcId="{F99458C5-CF0B-4034-9C8F-A32CB674D6E3}" destId="{EB6937C8-E82C-4F97-B321-924E51B6820B}" srcOrd="0" destOrd="0" presId="urn:microsoft.com/office/officeart/2008/layout/PictureAccentList"/>
    <dgm:cxn modelId="{DC9FB4F8-97A6-48EC-8C98-4A20CA1D488E}" type="presParOf" srcId="{EB6937C8-E82C-4F97-B321-924E51B6820B}" destId="{E9317A64-C40E-43FB-BBF9-BA7E989F69C5}" srcOrd="0" destOrd="0" presId="urn:microsoft.com/office/officeart/2008/layout/PictureAccentList"/>
    <dgm:cxn modelId="{4CDA4D5D-9724-43F5-9A89-52F7A75B607E}" type="presParOf" srcId="{F99458C5-CF0B-4034-9C8F-A32CB674D6E3}" destId="{53908BCC-2A80-4A93-AED6-AC3A3EFB8484}" srcOrd="1" destOrd="0" presId="urn:microsoft.com/office/officeart/2008/layout/PictureAccentList"/>
    <dgm:cxn modelId="{3ED1EC2F-577B-4605-A9B9-999A5EA3C817}" type="presParOf" srcId="{53908BCC-2A80-4A93-AED6-AC3A3EFB8484}" destId="{98D54DE5-D78B-45EB-9182-CB7137B0F787}" srcOrd="0" destOrd="0" presId="urn:microsoft.com/office/officeart/2008/layout/PictureAccentList"/>
    <dgm:cxn modelId="{A95EE03C-41C3-480D-9B72-5962A0532914}" type="presParOf" srcId="{98D54DE5-D78B-45EB-9182-CB7137B0F787}" destId="{BAB76303-E8FD-4774-899F-B8A94725D811}" srcOrd="0" destOrd="0" presId="urn:microsoft.com/office/officeart/2008/layout/PictureAccentList"/>
    <dgm:cxn modelId="{9F9E4A55-30A0-4E0F-AD97-25CD17F5A685}" type="presParOf" srcId="{98D54DE5-D78B-45EB-9182-CB7137B0F787}" destId="{49AD2368-1A49-4456-B87C-7FB870060011}" srcOrd="1" destOrd="0" presId="urn:microsoft.com/office/officeart/2008/layout/PictureAccentList"/>
    <dgm:cxn modelId="{376BEADA-382D-4704-98E5-DD811636E434}" type="presParOf" srcId="{53908BCC-2A80-4A93-AED6-AC3A3EFB8484}" destId="{5FA7CDF9-5FA1-4581-AEDA-9686703CD1B0}" srcOrd="1" destOrd="0" presId="urn:microsoft.com/office/officeart/2008/layout/PictureAccentList"/>
    <dgm:cxn modelId="{D2BED400-45A3-404C-89D1-11ED37BFB230}" type="presParOf" srcId="{5FA7CDF9-5FA1-4581-AEDA-9686703CD1B0}" destId="{C624C1D3-A1D9-4110-B960-020C19B137C2}" srcOrd="0" destOrd="0" presId="urn:microsoft.com/office/officeart/2008/layout/PictureAccentList"/>
    <dgm:cxn modelId="{F38353EC-AB14-4009-B3C9-0315D5E8C306}" type="presParOf" srcId="{5FA7CDF9-5FA1-4581-AEDA-9686703CD1B0}" destId="{CCD9F6B7-ACB4-4B6A-A430-B09D88F3FB36}" srcOrd="1" destOrd="0" presId="urn:microsoft.com/office/officeart/2008/layout/PictureAccentList"/>
    <dgm:cxn modelId="{54A6F9E5-4597-4486-B021-4816FD246438}" type="presParOf" srcId="{53908BCC-2A80-4A93-AED6-AC3A3EFB8484}" destId="{2DFD95AB-0FC4-43AB-8FE0-245B82D3BB9A}" srcOrd="2" destOrd="0" presId="urn:microsoft.com/office/officeart/2008/layout/PictureAccentList"/>
    <dgm:cxn modelId="{A9F7E18A-0DFC-413B-84C6-934DA8BC5083}" type="presParOf" srcId="{2DFD95AB-0FC4-43AB-8FE0-245B82D3BB9A}" destId="{918EBE85-38B3-4214-A107-84E71DFF4496}" srcOrd="0" destOrd="0" presId="urn:microsoft.com/office/officeart/2008/layout/PictureAccentList"/>
    <dgm:cxn modelId="{B4DA43D2-0BB5-4DB6-9EAF-665A9A817B4F}" type="presParOf" srcId="{2DFD95AB-0FC4-43AB-8FE0-245B82D3BB9A}" destId="{C65E67E8-C39B-4D38-B784-905EA868FA43}" srcOrd="1" destOrd="0" presId="urn:microsoft.com/office/officeart/2008/layout/PictureAccentList"/>
    <dgm:cxn modelId="{8BC52D05-A073-4255-9897-FFDB18335C6B}" type="presParOf" srcId="{53908BCC-2A80-4A93-AED6-AC3A3EFB8484}" destId="{0ABA787C-E27A-4AAC-80DB-08279363FBAE}" srcOrd="3" destOrd="0" presId="urn:microsoft.com/office/officeart/2008/layout/PictureAccentList"/>
    <dgm:cxn modelId="{0677D9EA-9896-46E3-B174-C605CD0F5841}" type="presParOf" srcId="{0ABA787C-E27A-4AAC-80DB-08279363FBAE}" destId="{F813C8B1-A7B3-4992-B2EE-F3D3524FBB23}" srcOrd="0" destOrd="0" presId="urn:microsoft.com/office/officeart/2008/layout/PictureAccentList"/>
    <dgm:cxn modelId="{982384DF-2729-4219-A16D-01D476CAF524}" type="presParOf" srcId="{0ABA787C-E27A-4AAC-80DB-08279363FBAE}" destId="{1EC1E885-ADCD-42DE-9D3D-369D8CE0122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167BED1-1EF7-4C07-93B0-F900794FD5CF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9F5F478-D661-4FFC-A2C1-2D705312A8E7}">
      <dgm:prSet phldrT="[Text]" custT="1"/>
      <dgm:spPr/>
      <dgm:t>
        <a:bodyPr/>
        <a:lstStyle/>
        <a:p>
          <a:r>
            <a:rPr lang="fr-BE" sz="2400" dirty="0" err="1" smtClean="0"/>
            <a:t>Vanaf</a:t>
          </a:r>
          <a:r>
            <a:rPr lang="fr-BE" sz="2400" dirty="0" smtClean="0"/>
            <a:t> </a:t>
          </a:r>
          <a:r>
            <a:rPr lang="fr-BE" sz="2400" dirty="0" err="1" smtClean="0"/>
            <a:t>het</a:t>
          </a:r>
          <a:r>
            <a:rPr lang="fr-BE" sz="2400" dirty="0" smtClean="0"/>
            <a:t> </a:t>
          </a:r>
          <a:r>
            <a:rPr lang="fr-BE" sz="2400" dirty="0" err="1" smtClean="0"/>
            <a:t>begin</a:t>
          </a:r>
          <a:r>
            <a:rPr lang="fr-BE" sz="2400" dirty="0" smtClean="0"/>
            <a:t> </a:t>
          </a:r>
          <a:r>
            <a:rPr lang="fr-BE" sz="2400" dirty="0" err="1" smtClean="0"/>
            <a:t>zuinig</a:t>
          </a:r>
          <a:r>
            <a:rPr lang="fr-BE" sz="2400" dirty="0" smtClean="0"/>
            <a:t> met </a:t>
          </a:r>
          <a:r>
            <a:rPr lang="fr-BE" sz="2400" dirty="0" err="1" smtClean="0"/>
            <a:t>functionaliteit</a:t>
          </a:r>
          <a:endParaRPr lang="en-GB" sz="2400" dirty="0"/>
        </a:p>
      </dgm:t>
    </dgm:pt>
    <dgm:pt modelId="{88BDFCA9-C5EA-4ADE-AA69-D0DBE5D98C8C}" type="parTrans" cxnId="{88EF2F3E-C800-4351-ADDC-1877E54C4FDE}">
      <dgm:prSet/>
      <dgm:spPr/>
      <dgm:t>
        <a:bodyPr/>
        <a:lstStyle/>
        <a:p>
          <a:endParaRPr lang="en-GB"/>
        </a:p>
      </dgm:t>
    </dgm:pt>
    <dgm:pt modelId="{AA619FEC-097F-49C2-9E2B-C09D6AB671EA}" type="sibTrans" cxnId="{88EF2F3E-C800-4351-ADDC-1877E54C4FDE}">
      <dgm:prSet/>
      <dgm:spPr/>
      <dgm:t>
        <a:bodyPr/>
        <a:lstStyle/>
        <a:p>
          <a:endParaRPr lang="en-GB"/>
        </a:p>
      </dgm:t>
    </dgm:pt>
    <dgm:pt modelId="{02CB54AB-843C-472B-A9F2-DEAD85FFF4E9}">
      <dgm:prSet phldrT="[Text]" custT="1"/>
      <dgm:spPr/>
      <dgm:t>
        <a:bodyPr/>
        <a:lstStyle/>
        <a:p>
          <a:r>
            <a:rPr lang="fr-BE" sz="2400" dirty="0" err="1" smtClean="0"/>
            <a:t>Bouw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, </a:t>
          </a:r>
          <a:r>
            <a:rPr lang="fr-BE" sz="2400" dirty="0" err="1" smtClean="0"/>
            <a:t>herhaal</a:t>
          </a:r>
          <a:endParaRPr lang="en-GB" sz="2400" dirty="0"/>
        </a:p>
      </dgm:t>
    </dgm:pt>
    <dgm:pt modelId="{02E1F42C-2B20-4D3B-A484-0797EBEADF8E}" type="parTrans" cxnId="{4BAE6633-5FED-4EAC-9B3B-5A65381D56E4}">
      <dgm:prSet/>
      <dgm:spPr/>
      <dgm:t>
        <a:bodyPr/>
        <a:lstStyle/>
        <a:p>
          <a:endParaRPr lang="en-GB"/>
        </a:p>
      </dgm:t>
    </dgm:pt>
    <dgm:pt modelId="{48FEC7BF-6ABC-4ADF-8CE9-6A4E72D4D656}" type="sibTrans" cxnId="{4BAE6633-5FED-4EAC-9B3B-5A65381D56E4}">
      <dgm:prSet/>
      <dgm:spPr/>
      <dgm:t>
        <a:bodyPr/>
        <a:lstStyle/>
        <a:p>
          <a:endParaRPr lang="en-GB"/>
        </a:p>
      </dgm:t>
    </dgm:pt>
    <dgm:pt modelId="{3F3562C3-3132-4930-8CB0-97304D7DB469}">
      <dgm:prSet phldrT="[Text]" custT="1"/>
      <dgm:spPr/>
      <dgm:t>
        <a:bodyPr/>
        <a:lstStyle/>
        <a:p>
          <a:r>
            <a:rPr lang="fr-BE" sz="2400" dirty="0" err="1" smtClean="0"/>
            <a:t>Eis</a:t>
          </a:r>
          <a:r>
            <a:rPr lang="fr-BE" sz="2400" dirty="0" smtClean="0"/>
            <a:t> </a:t>
          </a:r>
          <a:r>
            <a:rPr lang="fr-BE" sz="2400" dirty="0" err="1" smtClean="0"/>
            <a:t>onderhoudbaarheid</a:t>
          </a:r>
          <a:r>
            <a:rPr lang="fr-BE" sz="2400" dirty="0" smtClean="0"/>
            <a:t> in design</a:t>
          </a:r>
        </a:p>
      </dgm:t>
    </dgm:pt>
    <dgm:pt modelId="{B9E09A0C-1586-481A-AA06-5189607766AD}" type="parTrans" cxnId="{3B06425C-E3F5-4E2E-A75A-2493A5F1A1FD}">
      <dgm:prSet/>
      <dgm:spPr/>
      <dgm:t>
        <a:bodyPr/>
        <a:lstStyle/>
        <a:p>
          <a:endParaRPr lang="en-GB"/>
        </a:p>
      </dgm:t>
    </dgm:pt>
    <dgm:pt modelId="{4561D04B-74CE-40C8-B2F9-58FEFCA66517}" type="sibTrans" cxnId="{3B06425C-E3F5-4E2E-A75A-2493A5F1A1FD}">
      <dgm:prSet/>
      <dgm:spPr/>
      <dgm:t>
        <a:bodyPr/>
        <a:lstStyle/>
        <a:p>
          <a:endParaRPr lang="en-GB"/>
        </a:p>
      </dgm:t>
    </dgm:pt>
    <dgm:pt modelId="{FFC20EDA-2EED-440A-A71D-C57B69EE9D0F}">
      <dgm:prSet phldrT="[Text]" custT="1"/>
      <dgm:spPr/>
      <dgm:t>
        <a:bodyPr/>
        <a:lstStyle/>
        <a:p>
          <a:r>
            <a:rPr lang="fr-BE" sz="2400" dirty="0" err="1" smtClean="0"/>
            <a:t>Wijzig</a:t>
          </a:r>
          <a:r>
            <a:rPr lang="fr-BE" sz="2400" dirty="0" smtClean="0"/>
            <a:t> </a:t>
          </a:r>
          <a:r>
            <a:rPr lang="fr-BE" sz="2400" dirty="0" err="1" smtClean="0"/>
            <a:t>zo</a:t>
          </a:r>
          <a:r>
            <a:rPr lang="fr-BE" sz="2400" dirty="0" smtClean="0"/>
            <a:t> </a:t>
          </a:r>
          <a:r>
            <a:rPr lang="fr-BE" sz="2400" dirty="0" err="1" smtClean="0"/>
            <a:t>weinig</a:t>
          </a:r>
          <a:r>
            <a:rPr lang="fr-BE" sz="2400" dirty="0" smtClean="0"/>
            <a:t> </a:t>
          </a:r>
          <a:r>
            <a:rPr lang="fr-BE" sz="2400" dirty="0" err="1" smtClean="0"/>
            <a:t>mogelijk</a:t>
          </a:r>
          <a:r>
            <a:rPr lang="fr-BE" sz="2400" dirty="0" smtClean="0"/>
            <a:t>, </a:t>
          </a:r>
          <a:r>
            <a:rPr lang="fr-BE" sz="2400" dirty="0" err="1" smtClean="0"/>
            <a:t>gebruik</a:t>
          </a:r>
          <a:r>
            <a:rPr lang="fr-BE" sz="2400" dirty="0" smtClean="0"/>
            <a:t> </a:t>
          </a:r>
          <a:r>
            <a:rPr lang="fr-BE" sz="2400" dirty="0" err="1" smtClean="0"/>
            <a:t>gekochte</a:t>
          </a:r>
          <a:r>
            <a:rPr lang="fr-BE" sz="2400" dirty="0" smtClean="0"/>
            <a:t> software « </a:t>
          </a:r>
          <a:r>
            <a:rPr lang="fr-BE" sz="2400" dirty="0" err="1" smtClean="0"/>
            <a:t>as-is</a:t>
          </a:r>
          <a:r>
            <a:rPr lang="fr-BE" sz="2400" dirty="0" smtClean="0"/>
            <a:t> »</a:t>
          </a:r>
        </a:p>
      </dgm:t>
    </dgm:pt>
    <dgm:pt modelId="{966D0021-E970-4456-A455-056B43FEA53F}" type="parTrans" cxnId="{DD4BC300-1A3E-4566-AE53-918ABF781E30}">
      <dgm:prSet/>
      <dgm:spPr/>
      <dgm:t>
        <a:bodyPr/>
        <a:lstStyle/>
        <a:p>
          <a:endParaRPr lang="en-GB"/>
        </a:p>
      </dgm:t>
    </dgm:pt>
    <dgm:pt modelId="{97945CB0-95A2-4D4B-8CCA-4FABFF29E7C7}" type="sibTrans" cxnId="{DD4BC300-1A3E-4566-AE53-918ABF781E30}">
      <dgm:prSet/>
      <dgm:spPr/>
      <dgm:t>
        <a:bodyPr/>
        <a:lstStyle/>
        <a:p>
          <a:endParaRPr lang="en-GB"/>
        </a:p>
      </dgm:t>
    </dgm:pt>
    <dgm:pt modelId="{A20E289E-6691-45F4-A844-BB95167FBA23}">
      <dgm:prSet phldrT="[Text]" custT="1"/>
      <dgm:spPr/>
      <dgm:t>
        <a:bodyPr/>
        <a:lstStyle/>
        <a:p>
          <a:r>
            <a:rPr lang="fr-BE" sz="2400" dirty="0" err="1" smtClean="0"/>
            <a:t>Zoek</a:t>
          </a:r>
          <a:r>
            <a:rPr lang="fr-BE" sz="2400" dirty="0" smtClean="0"/>
            <a:t> </a:t>
          </a:r>
          <a:r>
            <a:rPr lang="fr-BE" sz="2400" dirty="0" err="1" smtClean="0"/>
            <a:t>schaal</a:t>
          </a:r>
          <a:r>
            <a:rPr lang="fr-BE" sz="2400" dirty="0" smtClean="0"/>
            <a:t> in </a:t>
          </a:r>
          <a:r>
            <a:rPr lang="fr-BE" sz="2400" dirty="0" err="1" smtClean="0"/>
            <a:t>partnerschap</a:t>
          </a:r>
          <a:r>
            <a:rPr lang="fr-BE" sz="2400" dirty="0" smtClean="0"/>
            <a:t>  met </a:t>
          </a:r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taakverdeling</a:t>
          </a:r>
          <a:r>
            <a:rPr lang="fr-BE" sz="2400" dirty="0" smtClean="0"/>
            <a:t>, </a:t>
          </a:r>
          <a:r>
            <a:rPr lang="fr-BE" sz="2400" dirty="0" err="1" smtClean="0"/>
            <a:t>afspraken</a:t>
          </a:r>
          <a:r>
            <a:rPr lang="fr-BE" sz="2400" dirty="0" smtClean="0"/>
            <a:t> en </a:t>
          </a:r>
          <a:r>
            <a:rPr lang="fr-BE" sz="2400" dirty="0" err="1" smtClean="0"/>
            <a:t>governance</a:t>
          </a:r>
          <a:endParaRPr lang="fr-BE" sz="2400" dirty="0" smtClean="0"/>
        </a:p>
      </dgm:t>
    </dgm:pt>
    <dgm:pt modelId="{48EAD42B-BA89-4F0B-8AAD-8E43C61B21AC}" type="parTrans" cxnId="{B9C12924-3EF4-48D0-8FB9-DB5BDC496F0A}">
      <dgm:prSet/>
      <dgm:spPr/>
      <dgm:t>
        <a:bodyPr/>
        <a:lstStyle/>
        <a:p>
          <a:endParaRPr lang="en-GB"/>
        </a:p>
      </dgm:t>
    </dgm:pt>
    <dgm:pt modelId="{576681AE-D350-4A30-8A34-CEA456B0B55E}" type="sibTrans" cxnId="{B9C12924-3EF4-48D0-8FB9-DB5BDC496F0A}">
      <dgm:prSet/>
      <dgm:spPr/>
      <dgm:t>
        <a:bodyPr/>
        <a:lstStyle/>
        <a:p>
          <a:endParaRPr lang="en-GB"/>
        </a:p>
      </dgm:t>
    </dgm:pt>
    <dgm:pt modelId="{9582F9BC-DA05-4647-92D4-D585059E09C2}">
      <dgm:prSet phldrT="[Text]" custT="1"/>
      <dgm:spPr/>
      <dgm:t>
        <a:bodyPr/>
        <a:lstStyle/>
        <a:p>
          <a:r>
            <a:rPr lang="fr-BE" sz="2400" dirty="0" err="1" smtClean="0"/>
            <a:t>ePD</a:t>
          </a:r>
          <a:r>
            <a:rPr lang="fr-BE" sz="2400" dirty="0" smtClean="0"/>
            <a:t> </a:t>
          </a:r>
          <a:r>
            <a:rPr lang="fr-BE" sz="2400" dirty="0" err="1" smtClean="0"/>
            <a:t>enkel</a:t>
          </a:r>
          <a:r>
            <a:rPr lang="fr-BE" sz="2400" dirty="0" smtClean="0"/>
            <a:t> </a:t>
          </a:r>
          <a:r>
            <a:rPr lang="fr-BE" sz="2400" dirty="0" err="1" smtClean="0"/>
            <a:t>batig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verbonden</a:t>
          </a:r>
          <a:r>
            <a:rPr lang="fr-BE" sz="2400" dirty="0" smtClean="0"/>
            <a:t> met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, </a:t>
          </a:r>
          <a:r>
            <a:rPr lang="fr-BE" sz="2400" dirty="0" err="1" smtClean="0"/>
            <a:t>financieel</a:t>
          </a:r>
          <a:r>
            <a:rPr lang="fr-BE" sz="2400" dirty="0" smtClean="0"/>
            <a:t> </a:t>
          </a:r>
          <a:r>
            <a:rPr lang="fr-BE" sz="2400" dirty="0" err="1" smtClean="0"/>
            <a:t>voordeel</a:t>
          </a:r>
          <a:r>
            <a:rPr lang="fr-BE" sz="2400" dirty="0" smtClean="0"/>
            <a:t> op lange </a:t>
          </a:r>
          <a:r>
            <a:rPr lang="fr-BE" sz="2400" dirty="0" err="1" smtClean="0"/>
            <a:t>termijn</a:t>
          </a:r>
          <a:endParaRPr lang="fr-BE" sz="2400" dirty="0" smtClean="0"/>
        </a:p>
      </dgm:t>
    </dgm:pt>
    <dgm:pt modelId="{50F0E356-39A7-4C09-8904-A258C86DF35F}" type="parTrans" cxnId="{A642C650-CDE2-4A15-ADAF-63C4AEB7994A}">
      <dgm:prSet/>
      <dgm:spPr/>
      <dgm:t>
        <a:bodyPr/>
        <a:lstStyle/>
        <a:p>
          <a:endParaRPr lang="en-GB"/>
        </a:p>
      </dgm:t>
    </dgm:pt>
    <dgm:pt modelId="{157CDD91-6EE4-45FE-A8C4-BB01121B734B}" type="sibTrans" cxnId="{A642C650-CDE2-4A15-ADAF-63C4AEB7994A}">
      <dgm:prSet/>
      <dgm:spPr/>
      <dgm:t>
        <a:bodyPr/>
        <a:lstStyle/>
        <a:p>
          <a:endParaRPr lang="en-GB"/>
        </a:p>
      </dgm:t>
    </dgm:pt>
    <dgm:pt modelId="{06A97CD7-F444-4B2E-9C18-BB485F7D77E4}" type="pres">
      <dgm:prSet presAssocID="{7167BED1-1EF7-4C07-93B0-F900794FD5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DAACEA4-80DA-48B7-B51A-5FEE70AC0506}" type="pres">
      <dgm:prSet presAssocID="{29F5F478-D661-4FFC-A2C1-2D705312A8E7}" presName="parentLin" presStyleCnt="0"/>
      <dgm:spPr/>
    </dgm:pt>
    <dgm:pt modelId="{396EA7A1-A1F9-4CB1-A7AB-DD72821135BC}" type="pres">
      <dgm:prSet presAssocID="{29F5F478-D661-4FFC-A2C1-2D705312A8E7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BCC93643-DAEC-4D9B-A962-534FB054445A}" type="pres">
      <dgm:prSet presAssocID="{29F5F478-D661-4FFC-A2C1-2D705312A8E7}" presName="parentText" presStyleLbl="node1" presStyleIdx="0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7EA5BE-260B-4B63-A132-47CE94DA9A6D}" type="pres">
      <dgm:prSet presAssocID="{29F5F478-D661-4FFC-A2C1-2D705312A8E7}" presName="negativeSpace" presStyleCnt="0"/>
      <dgm:spPr/>
    </dgm:pt>
    <dgm:pt modelId="{5356DB0E-D78A-4170-811F-EC5C2620401A}" type="pres">
      <dgm:prSet presAssocID="{29F5F478-D661-4FFC-A2C1-2D705312A8E7}" presName="childText" presStyleLbl="conFgAcc1" presStyleIdx="0" presStyleCnt="6">
        <dgm:presLayoutVars>
          <dgm:bulletEnabled val="1"/>
        </dgm:presLayoutVars>
      </dgm:prSet>
      <dgm:spPr/>
    </dgm:pt>
    <dgm:pt modelId="{3E0B5BD2-E2D2-44A5-8553-A97FF4924068}" type="pres">
      <dgm:prSet presAssocID="{AA619FEC-097F-49C2-9E2B-C09D6AB671EA}" presName="spaceBetweenRectangles" presStyleCnt="0"/>
      <dgm:spPr/>
    </dgm:pt>
    <dgm:pt modelId="{620E03EB-2FAB-49C2-B2C5-B07CAAA7C888}" type="pres">
      <dgm:prSet presAssocID="{02CB54AB-843C-472B-A9F2-DEAD85FFF4E9}" presName="parentLin" presStyleCnt="0"/>
      <dgm:spPr/>
    </dgm:pt>
    <dgm:pt modelId="{35727EAC-316B-4B4E-9548-CB5F6507E1D1}" type="pres">
      <dgm:prSet presAssocID="{02CB54AB-843C-472B-A9F2-DEAD85FFF4E9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2139B11C-CDDC-4532-AC46-7B727FB73570}" type="pres">
      <dgm:prSet presAssocID="{02CB54AB-843C-472B-A9F2-DEAD85FFF4E9}" presName="parentText" presStyleLbl="node1" presStyleIdx="1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CB12DE-A7DA-4C14-BA33-BE665AC6663D}" type="pres">
      <dgm:prSet presAssocID="{02CB54AB-843C-472B-A9F2-DEAD85FFF4E9}" presName="negativeSpace" presStyleCnt="0"/>
      <dgm:spPr/>
    </dgm:pt>
    <dgm:pt modelId="{4F5974C8-F097-49B9-8723-7AE188A5159E}" type="pres">
      <dgm:prSet presAssocID="{02CB54AB-843C-472B-A9F2-DEAD85FFF4E9}" presName="childText" presStyleLbl="conFgAcc1" presStyleIdx="1" presStyleCnt="6">
        <dgm:presLayoutVars>
          <dgm:bulletEnabled val="1"/>
        </dgm:presLayoutVars>
      </dgm:prSet>
      <dgm:spPr/>
    </dgm:pt>
    <dgm:pt modelId="{36B2748D-6B12-4CE1-BB10-37E102FC6A7F}" type="pres">
      <dgm:prSet presAssocID="{48FEC7BF-6ABC-4ADF-8CE9-6A4E72D4D656}" presName="spaceBetweenRectangles" presStyleCnt="0"/>
      <dgm:spPr/>
    </dgm:pt>
    <dgm:pt modelId="{AD8E72BE-2FC6-4D86-9475-0A3AF73958D9}" type="pres">
      <dgm:prSet presAssocID="{3F3562C3-3132-4930-8CB0-97304D7DB469}" presName="parentLin" presStyleCnt="0"/>
      <dgm:spPr/>
    </dgm:pt>
    <dgm:pt modelId="{807D2418-C087-4510-8CEA-954F901228CA}" type="pres">
      <dgm:prSet presAssocID="{3F3562C3-3132-4930-8CB0-97304D7DB469}" presName="parentLeftMargin" presStyleLbl="node1" presStyleIdx="1" presStyleCnt="6"/>
      <dgm:spPr/>
      <dgm:t>
        <a:bodyPr/>
        <a:lstStyle/>
        <a:p>
          <a:endParaRPr lang="en-GB"/>
        </a:p>
      </dgm:t>
    </dgm:pt>
    <dgm:pt modelId="{9140538A-87B9-45DF-AB85-85429AEF546D}" type="pres">
      <dgm:prSet presAssocID="{3F3562C3-3132-4930-8CB0-97304D7DB469}" presName="parentText" presStyleLbl="node1" presStyleIdx="2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659BE6-5A01-4508-91C1-47B4B4C8044C}" type="pres">
      <dgm:prSet presAssocID="{3F3562C3-3132-4930-8CB0-97304D7DB469}" presName="negativeSpace" presStyleCnt="0"/>
      <dgm:spPr/>
    </dgm:pt>
    <dgm:pt modelId="{FDD79D2E-99F8-48E6-B6B0-9D455E8C2183}" type="pres">
      <dgm:prSet presAssocID="{3F3562C3-3132-4930-8CB0-97304D7DB469}" presName="childText" presStyleLbl="conFgAcc1" presStyleIdx="2" presStyleCnt="6">
        <dgm:presLayoutVars>
          <dgm:bulletEnabled val="1"/>
        </dgm:presLayoutVars>
      </dgm:prSet>
      <dgm:spPr/>
    </dgm:pt>
    <dgm:pt modelId="{EBD0FE0B-7745-442E-A4D8-8440AA5C6FD0}" type="pres">
      <dgm:prSet presAssocID="{4561D04B-74CE-40C8-B2F9-58FEFCA66517}" presName="spaceBetweenRectangles" presStyleCnt="0"/>
      <dgm:spPr/>
    </dgm:pt>
    <dgm:pt modelId="{E33AAED9-8091-4D27-85AA-6B75006B47C7}" type="pres">
      <dgm:prSet presAssocID="{FFC20EDA-2EED-440A-A71D-C57B69EE9D0F}" presName="parentLin" presStyleCnt="0"/>
      <dgm:spPr/>
    </dgm:pt>
    <dgm:pt modelId="{D449435A-1CC1-4F0F-BEF0-C9BAD979AD5E}" type="pres">
      <dgm:prSet presAssocID="{FFC20EDA-2EED-440A-A71D-C57B69EE9D0F}" presName="parentLeftMargin" presStyleLbl="node1" presStyleIdx="2" presStyleCnt="6"/>
      <dgm:spPr/>
      <dgm:t>
        <a:bodyPr/>
        <a:lstStyle/>
        <a:p>
          <a:endParaRPr lang="en-GB"/>
        </a:p>
      </dgm:t>
    </dgm:pt>
    <dgm:pt modelId="{24571CB8-D2D2-47D2-AA3E-F4BB66BB21ED}" type="pres">
      <dgm:prSet presAssocID="{FFC20EDA-2EED-440A-A71D-C57B69EE9D0F}" presName="parentText" presStyleLbl="node1" presStyleIdx="3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39ED8A-DA73-4017-ABF7-9A836111EFE1}" type="pres">
      <dgm:prSet presAssocID="{FFC20EDA-2EED-440A-A71D-C57B69EE9D0F}" presName="negativeSpace" presStyleCnt="0"/>
      <dgm:spPr/>
    </dgm:pt>
    <dgm:pt modelId="{8E57E1AE-F8FB-43EC-BC11-041D094FDEFE}" type="pres">
      <dgm:prSet presAssocID="{FFC20EDA-2EED-440A-A71D-C57B69EE9D0F}" presName="childText" presStyleLbl="conFgAcc1" presStyleIdx="3" presStyleCnt="6">
        <dgm:presLayoutVars>
          <dgm:bulletEnabled val="1"/>
        </dgm:presLayoutVars>
      </dgm:prSet>
      <dgm:spPr/>
    </dgm:pt>
    <dgm:pt modelId="{EFC4EAD3-B0C9-4BE8-9FC9-58DDFCA2DCBC}" type="pres">
      <dgm:prSet presAssocID="{97945CB0-95A2-4D4B-8CCA-4FABFF29E7C7}" presName="spaceBetweenRectangles" presStyleCnt="0"/>
      <dgm:spPr/>
    </dgm:pt>
    <dgm:pt modelId="{FFE1F9AC-7370-49EE-914C-B356A294A91F}" type="pres">
      <dgm:prSet presAssocID="{A20E289E-6691-45F4-A844-BB95167FBA23}" presName="parentLin" presStyleCnt="0"/>
      <dgm:spPr/>
    </dgm:pt>
    <dgm:pt modelId="{C6D9DFF5-B373-445C-86B2-647102A7295F}" type="pres">
      <dgm:prSet presAssocID="{A20E289E-6691-45F4-A844-BB95167FBA23}" presName="parentLeftMargin" presStyleLbl="node1" presStyleIdx="3" presStyleCnt="6"/>
      <dgm:spPr/>
      <dgm:t>
        <a:bodyPr/>
        <a:lstStyle/>
        <a:p>
          <a:endParaRPr lang="en-GB"/>
        </a:p>
      </dgm:t>
    </dgm:pt>
    <dgm:pt modelId="{36146FF6-4337-4A3B-94B7-FC7858AE8C0B}" type="pres">
      <dgm:prSet presAssocID="{A20E289E-6691-45F4-A844-BB95167FBA23}" presName="parentText" presStyleLbl="node1" presStyleIdx="4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0FCCC-540F-4DF5-A26F-382D51CEA93D}" type="pres">
      <dgm:prSet presAssocID="{A20E289E-6691-45F4-A844-BB95167FBA23}" presName="negativeSpace" presStyleCnt="0"/>
      <dgm:spPr/>
    </dgm:pt>
    <dgm:pt modelId="{0D599061-53A6-4D63-8EE5-500F37121C9A}" type="pres">
      <dgm:prSet presAssocID="{A20E289E-6691-45F4-A844-BB95167FBA23}" presName="childText" presStyleLbl="conFgAcc1" presStyleIdx="4" presStyleCnt="6">
        <dgm:presLayoutVars>
          <dgm:bulletEnabled val="1"/>
        </dgm:presLayoutVars>
      </dgm:prSet>
      <dgm:spPr/>
    </dgm:pt>
    <dgm:pt modelId="{8F3FCCA3-E73E-43C4-9DA1-C483DE7C84CA}" type="pres">
      <dgm:prSet presAssocID="{576681AE-D350-4A30-8A34-CEA456B0B55E}" presName="spaceBetweenRectangles" presStyleCnt="0"/>
      <dgm:spPr/>
    </dgm:pt>
    <dgm:pt modelId="{D4689541-2103-4B17-BAA8-87A4CE8B318C}" type="pres">
      <dgm:prSet presAssocID="{9582F9BC-DA05-4647-92D4-D585059E09C2}" presName="parentLin" presStyleCnt="0"/>
      <dgm:spPr/>
    </dgm:pt>
    <dgm:pt modelId="{8E032D71-12FF-444F-906E-3E47F16ACD3D}" type="pres">
      <dgm:prSet presAssocID="{9582F9BC-DA05-4647-92D4-D585059E09C2}" presName="parentLeftMargin" presStyleLbl="node1" presStyleIdx="4" presStyleCnt="6"/>
      <dgm:spPr/>
      <dgm:t>
        <a:bodyPr/>
        <a:lstStyle/>
        <a:p>
          <a:endParaRPr lang="en-GB"/>
        </a:p>
      </dgm:t>
    </dgm:pt>
    <dgm:pt modelId="{0777A58C-0D83-40DF-A771-1857DA74879F}" type="pres">
      <dgm:prSet presAssocID="{9582F9BC-DA05-4647-92D4-D585059E09C2}" presName="parentText" presStyleLbl="node1" presStyleIdx="5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3F150C-DAE5-4BD3-A92A-0246B5BC21E4}" type="pres">
      <dgm:prSet presAssocID="{9582F9BC-DA05-4647-92D4-D585059E09C2}" presName="negativeSpace" presStyleCnt="0"/>
      <dgm:spPr/>
    </dgm:pt>
    <dgm:pt modelId="{5BBE0124-2BA9-404A-9BFD-7B968B2842EB}" type="pres">
      <dgm:prSet presAssocID="{9582F9BC-DA05-4647-92D4-D585059E09C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A3BEDCD-23F6-4E8C-AD5E-BF31916724E8}" type="presOf" srcId="{FFC20EDA-2EED-440A-A71D-C57B69EE9D0F}" destId="{D449435A-1CC1-4F0F-BEF0-C9BAD979AD5E}" srcOrd="0" destOrd="0" presId="urn:microsoft.com/office/officeart/2005/8/layout/list1"/>
    <dgm:cxn modelId="{7D235AD3-3C48-4B98-AF98-8EA337FC91C8}" type="presOf" srcId="{7167BED1-1EF7-4C07-93B0-F900794FD5CF}" destId="{06A97CD7-F444-4B2E-9C18-BB485F7D77E4}" srcOrd="0" destOrd="0" presId="urn:microsoft.com/office/officeart/2005/8/layout/list1"/>
    <dgm:cxn modelId="{4BAE6633-5FED-4EAC-9B3B-5A65381D56E4}" srcId="{7167BED1-1EF7-4C07-93B0-F900794FD5CF}" destId="{02CB54AB-843C-472B-A9F2-DEAD85FFF4E9}" srcOrd="1" destOrd="0" parTransId="{02E1F42C-2B20-4D3B-A484-0797EBEADF8E}" sibTransId="{48FEC7BF-6ABC-4ADF-8CE9-6A4E72D4D656}"/>
    <dgm:cxn modelId="{031556C0-41F0-475E-9C35-7D3AFD53BDA6}" type="presOf" srcId="{FFC20EDA-2EED-440A-A71D-C57B69EE9D0F}" destId="{24571CB8-D2D2-47D2-AA3E-F4BB66BB21ED}" srcOrd="1" destOrd="0" presId="urn:microsoft.com/office/officeart/2005/8/layout/list1"/>
    <dgm:cxn modelId="{71F786E7-03EA-40BF-9565-1AF4AE2F7795}" type="presOf" srcId="{02CB54AB-843C-472B-A9F2-DEAD85FFF4E9}" destId="{2139B11C-CDDC-4532-AC46-7B727FB73570}" srcOrd="1" destOrd="0" presId="urn:microsoft.com/office/officeart/2005/8/layout/list1"/>
    <dgm:cxn modelId="{2B43F923-7B1F-42F0-BDD0-3CAA4E014437}" type="presOf" srcId="{A20E289E-6691-45F4-A844-BB95167FBA23}" destId="{36146FF6-4337-4A3B-94B7-FC7858AE8C0B}" srcOrd="1" destOrd="0" presId="urn:microsoft.com/office/officeart/2005/8/layout/list1"/>
    <dgm:cxn modelId="{8FE64427-42FD-4A9B-86B0-393F0877B9F4}" type="presOf" srcId="{3F3562C3-3132-4930-8CB0-97304D7DB469}" destId="{9140538A-87B9-45DF-AB85-85429AEF546D}" srcOrd="1" destOrd="0" presId="urn:microsoft.com/office/officeart/2005/8/layout/list1"/>
    <dgm:cxn modelId="{68367DA7-EE0A-4FA3-9914-C85740A509A3}" type="presOf" srcId="{29F5F478-D661-4FFC-A2C1-2D705312A8E7}" destId="{BCC93643-DAEC-4D9B-A962-534FB054445A}" srcOrd="1" destOrd="0" presId="urn:microsoft.com/office/officeart/2005/8/layout/list1"/>
    <dgm:cxn modelId="{67997BE6-DD03-4D42-A9E3-F5584E3C7429}" type="presOf" srcId="{9582F9BC-DA05-4647-92D4-D585059E09C2}" destId="{0777A58C-0D83-40DF-A771-1857DA74879F}" srcOrd="1" destOrd="0" presId="urn:microsoft.com/office/officeart/2005/8/layout/list1"/>
    <dgm:cxn modelId="{A642C650-CDE2-4A15-ADAF-63C4AEB7994A}" srcId="{7167BED1-1EF7-4C07-93B0-F900794FD5CF}" destId="{9582F9BC-DA05-4647-92D4-D585059E09C2}" srcOrd="5" destOrd="0" parTransId="{50F0E356-39A7-4C09-8904-A258C86DF35F}" sibTransId="{157CDD91-6EE4-45FE-A8C4-BB01121B734B}"/>
    <dgm:cxn modelId="{88EF2F3E-C800-4351-ADDC-1877E54C4FDE}" srcId="{7167BED1-1EF7-4C07-93B0-F900794FD5CF}" destId="{29F5F478-D661-4FFC-A2C1-2D705312A8E7}" srcOrd="0" destOrd="0" parTransId="{88BDFCA9-C5EA-4ADE-AA69-D0DBE5D98C8C}" sibTransId="{AA619FEC-097F-49C2-9E2B-C09D6AB671EA}"/>
    <dgm:cxn modelId="{51C4E5F4-DDF8-4BB5-84F0-181FC8AA3704}" type="presOf" srcId="{9582F9BC-DA05-4647-92D4-D585059E09C2}" destId="{8E032D71-12FF-444F-906E-3E47F16ACD3D}" srcOrd="0" destOrd="0" presId="urn:microsoft.com/office/officeart/2005/8/layout/list1"/>
    <dgm:cxn modelId="{37585CE5-2884-4C76-9E10-00342B98A963}" type="presOf" srcId="{02CB54AB-843C-472B-A9F2-DEAD85FFF4E9}" destId="{35727EAC-316B-4B4E-9548-CB5F6507E1D1}" srcOrd="0" destOrd="0" presId="urn:microsoft.com/office/officeart/2005/8/layout/list1"/>
    <dgm:cxn modelId="{99D1E506-2D95-4C33-9D94-65329B0D4E3A}" type="presOf" srcId="{29F5F478-D661-4FFC-A2C1-2D705312A8E7}" destId="{396EA7A1-A1F9-4CB1-A7AB-DD72821135BC}" srcOrd="0" destOrd="0" presId="urn:microsoft.com/office/officeart/2005/8/layout/list1"/>
    <dgm:cxn modelId="{B9C12924-3EF4-48D0-8FB9-DB5BDC496F0A}" srcId="{7167BED1-1EF7-4C07-93B0-F900794FD5CF}" destId="{A20E289E-6691-45F4-A844-BB95167FBA23}" srcOrd="4" destOrd="0" parTransId="{48EAD42B-BA89-4F0B-8AAD-8E43C61B21AC}" sibTransId="{576681AE-D350-4A30-8A34-CEA456B0B55E}"/>
    <dgm:cxn modelId="{3B06425C-E3F5-4E2E-A75A-2493A5F1A1FD}" srcId="{7167BED1-1EF7-4C07-93B0-F900794FD5CF}" destId="{3F3562C3-3132-4930-8CB0-97304D7DB469}" srcOrd="2" destOrd="0" parTransId="{B9E09A0C-1586-481A-AA06-5189607766AD}" sibTransId="{4561D04B-74CE-40C8-B2F9-58FEFCA66517}"/>
    <dgm:cxn modelId="{A401E814-D7CF-4136-827D-B44BCBEC582D}" type="presOf" srcId="{3F3562C3-3132-4930-8CB0-97304D7DB469}" destId="{807D2418-C087-4510-8CEA-954F901228CA}" srcOrd="0" destOrd="0" presId="urn:microsoft.com/office/officeart/2005/8/layout/list1"/>
    <dgm:cxn modelId="{DD4BC300-1A3E-4566-AE53-918ABF781E30}" srcId="{7167BED1-1EF7-4C07-93B0-F900794FD5CF}" destId="{FFC20EDA-2EED-440A-A71D-C57B69EE9D0F}" srcOrd="3" destOrd="0" parTransId="{966D0021-E970-4456-A455-056B43FEA53F}" sibTransId="{97945CB0-95A2-4D4B-8CCA-4FABFF29E7C7}"/>
    <dgm:cxn modelId="{E6D66F80-BC9D-4CF5-955E-F2023BD0958D}" type="presOf" srcId="{A20E289E-6691-45F4-A844-BB95167FBA23}" destId="{C6D9DFF5-B373-445C-86B2-647102A7295F}" srcOrd="0" destOrd="0" presId="urn:microsoft.com/office/officeart/2005/8/layout/list1"/>
    <dgm:cxn modelId="{75526217-E190-4BC5-94C2-06EEE0F0BA70}" type="presParOf" srcId="{06A97CD7-F444-4B2E-9C18-BB485F7D77E4}" destId="{0DAACEA4-80DA-48B7-B51A-5FEE70AC0506}" srcOrd="0" destOrd="0" presId="urn:microsoft.com/office/officeart/2005/8/layout/list1"/>
    <dgm:cxn modelId="{672FA5AC-B09E-4BA4-997F-0F250732F228}" type="presParOf" srcId="{0DAACEA4-80DA-48B7-B51A-5FEE70AC0506}" destId="{396EA7A1-A1F9-4CB1-A7AB-DD72821135BC}" srcOrd="0" destOrd="0" presId="urn:microsoft.com/office/officeart/2005/8/layout/list1"/>
    <dgm:cxn modelId="{7DBD8A65-6023-4179-88F7-E8CF0247D5F1}" type="presParOf" srcId="{0DAACEA4-80DA-48B7-B51A-5FEE70AC0506}" destId="{BCC93643-DAEC-4D9B-A962-534FB054445A}" srcOrd="1" destOrd="0" presId="urn:microsoft.com/office/officeart/2005/8/layout/list1"/>
    <dgm:cxn modelId="{48107EA6-C2AE-4DDC-9118-90496BBB2E6A}" type="presParOf" srcId="{06A97CD7-F444-4B2E-9C18-BB485F7D77E4}" destId="{E27EA5BE-260B-4B63-A132-47CE94DA9A6D}" srcOrd="1" destOrd="0" presId="urn:microsoft.com/office/officeart/2005/8/layout/list1"/>
    <dgm:cxn modelId="{597F0B2D-3C65-4469-8F15-1E95840D0308}" type="presParOf" srcId="{06A97CD7-F444-4B2E-9C18-BB485F7D77E4}" destId="{5356DB0E-D78A-4170-811F-EC5C2620401A}" srcOrd="2" destOrd="0" presId="urn:microsoft.com/office/officeart/2005/8/layout/list1"/>
    <dgm:cxn modelId="{DD90674F-50BD-4B24-8E64-BF82EF6691AA}" type="presParOf" srcId="{06A97CD7-F444-4B2E-9C18-BB485F7D77E4}" destId="{3E0B5BD2-E2D2-44A5-8553-A97FF4924068}" srcOrd="3" destOrd="0" presId="urn:microsoft.com/office/officeart/2005/8/layout/list1"/>
    <dgm:cxn modelId="{3B662F4A-A7DB-4095-80C7-07A772BB7903}" type="presParOf" srcId="{06A97CD7-F444-4B2E-9C18-BB485F7D77E4}" destId="{620E03EB-2FAB-49C2-B2C5-B07CAAA7C888}" srcOrd="4" destOrd="0" presId="urn:microsoft.com/office/officeart/2005/8/layout/list1"/>
    <dgm:cxn modelId="{1E2DC98E-9E5E-41B6-8705-DCE1F163CDD4}" type="presParOf" srcId="{620E03EB-2FAB-49C2-B2C5-B07CAAA7C888}" destId="{35727EAC-316B-4B4E-9548-CB5F6507E1D1}" srcOrd="0" destOrd="0" presId="urn:microsoft.com/office/officeart/2005/8/layout/list1"/>
    <dgm:cxn modelId="{E6CC5FBB-B773-4AD1-A415-7B1063CC9C8E}" type="presParOf" srcId="{620E03EB-2FAB-49C2-B2C5-B07CAAA7C888}" destId="{2139B11C-CDDC-4532-AC46-7B727FB73570}" srcOrd="1" destOrd="0" presId="urn:microsoft.com/office/officeart/2005/8/layout/list1"/>
    <dgm:cxn modelId="{E649445B-EA9B-4A3C-B21D-758A532B9334}" type="presParOf" srcId="{06A97CD7-F444-4B2E-9C18-BB485F7D77E4}" destId="{E5CB12DE-A7DA-4C14-BA33-BE665AC6663D}" srcOrd="5" destOrd="0" presId="urn:microsoft.com/office/officeart/2005/8/layout/list1"/>
    <dgm:cxn modelId="{BF53EC52-DE86-41A5-85C3-94DC7E55454B}" type="presParOf" srcId="{06A97CD7-F444-4B2E-9C18-BB485F7D77E4}" destId="{4F5974C8-F097-49B9-8723-7AE188A5159E}" srcOrd="6" destOrd="0" presId="urn:microsoft.com/office/officeart/2005/8/layout/list1"/>
    <dgm:cxn modelId="{787198DA-5AEC-42F9-A3A5-F8EF3A714B87}" type="presParOf" srcId="{06A97CD7-F444-4B2E-9C18-BB485F7D77E4}" destId="{36B2748D-6B12-4CE1-BB10-37E102FC6A7F}" srcOrd="7" destOrd="0" presId="urn:microsoft.com/office/officeart/2005/8/layout/list1"/>
    <dgm:cxn modelId="{9AD4D74E-006C-4E09-B3FF-DFB8F09AB3FD}" type="presParOf" srcId="{06A97CD7-F444-4B2E-9C18-BB485F7D77E4}" destId="{AD8E72BE-2FC6-4D86-9475-0A3AF73958D9}" srcOrd="8" destOrd="0" presId="urn:microsoft.com/office/officeart/2005/8/layout/list1"/>
    <dgm:cxn modelId="{B5EB4700-853E-473F-964D-6F30CEB4F873}" type="presParOf" srcId="{AD8E72BE-2FC6-4D86-9475-0A3AF73958D9}" destId="{807D2418-C087-4510-8CEA-954F901228CA}" srcOrd="0" destOrd="0" presId="urn:microsoft.com/office/officeart/2005/8/layout/list1"/>
    <dgm:cxn modelId="{17D34292-1E0B-4E84-9D3B-0ED65C7CF5EA}" type="presParOf" srcId="{AD8E72BE-2FC6-4D86-9475-0A3AF73958D9}" destId="{9140538A-87B9-45DF-AB85-85429AEF546D}" srcOrd="1" destOrd="0" presId="urn:microsoft.com/office/officeart/2005/8/layout/list1"/>
    <dgm:cxn modelId="{EE9ACBD5-92CA-4BF3-9032-B28FA24C3732}" type="presParOf" srcId="{06A97CD7-F444-4B2E-9C18-BB485F7D77E4}" destId="{4F659BE6-5A01-4508-91C1-47B4B4C8044C}" srcOrd="9" destOrd="0" presId="urn:microsoft.com/office/officeart/2005/8/layout/list1"/>
    <dgm:cxn modelId="{2D544640-6B6C-4FB6-A4E9-F265AAF754AA}" type="presParOf" srcId="{06A97CD7-F444-4B2E-9C18-BB485F7D77E4}" destId="{FDD79D2E-99F8-48E6-B6B0-9D455E8C2183}" srcOrd="10" destOrd="0" presId="urn:microsoft.com/office/officeart/2005/8/layout/list1"/>
    <dgm:cxn modelId="{232E291F-83E8-4725-8F11-FCD8F30B6AE1}" type="presParOf" srcId="{06A97CD7-F444-4B2E-9C18-BB485F7D77E4}" destId="{EBD0FE0B-7745-442E-A4D8-8440AA5C6FD0}" srcOrd="11" destOrd="0" presId="urn:microsoft.com/office/officeart/2005/8/layout/list1"/>
    <dgm:cxn modelId="{5BFA6F5C-2C4F-47D1-B1DC-F11BD15B0C19}" type="presParOf" srcId="{06A97CD7-F444-4B2E-9C18-BB485F7D77E4}" destId="{E33AAED9-8091-4D27-85AA-6B75006B47C7}" srcOrd="12" destOrd="0" presId="urn:microsoft.com/office/officeart/2005/8/layout/list1"/>
    <dgm:cxn modelId="{FB1825D3-3E66-4DF6-B7EC-2E75F799D4F1}" type="presParOf" srcId="{E33AAED9-8091-4D27-85AA-6B75006B47C7}" destId="{D449435A-1CC1-4F0F-BEF0-C9BAD979AD5E}" srcOrd="0" destOrd="0" presId="urn:microsoft.com/office/officeart/2005/8/layout/list1"/>
    <dgm:cxn modelId="{497A60F5-62EE-479F-AD0C-7B76A132F2C8}" type="presParOf" srcId="{E33AAED9-8091-4D27-85AA-6B75006B47C7}" destId="{24571CB8-D2D2-47D2-AA3E-F4BB66BB21ED}" srcOrd="1" destOrd="0" presId="urn:microsoft.com/office/officeart/2005/8/layout/list1"/>
    <dgm:cxn modelId="{1B5A5691-51D9-4401-AEAB-98464ED645D4}" type="presParOf" srcId="{06A97CD7-F444-4B2E-9C18-BB485F7D77E4}" destId="{6339ED8A-DA73-4017-ABF7-9A836111EFE1}" srcOrd="13" destOrd="0" presId="urn:microsoft.com/office/officeart/2005/8/layout/list1"/>
    <dgm:cxn modelId="{E0B7D941-2349-4C2F-B5FC-A5353442BDF4}" type="presParOf" srcId="{06A97CD7-F444-4B2E-9C18-BB485F7D77E4}" destId="{8E57E1AE-F8FB-43EC-BC11-041D094FDEFE}" srcOrd="14" destOrd="0" presId="urn:microsoft.com/office/officeart/2005/8/layout/list1"/>
    <dgm:cxn modelId="{AA629084-81F6-4532-A0ED-7CAC0F79147D}" type="presParOf" srcId="{06A97CD7-F444-4B2E-9C18-BB485F7D77E4}" destId="{EFC4EAD3-B0C9-4BE8-9FC9-58DDFCA2DCBC}" srcOrd="15" destOrd="0" presId="urn:microsoft.com/office/officeart/2005/8/layout/list1"/>
    <dgm:cxn modelId="{97958955-C41A-44BF-B764-816EE5D5EA30}" type="presParOf" srcId="{06A97CD7-F444-4B2E-9C18-BB485F7D77E4}" destId="{FFE1F9AC-7370-49EE-914C-B356A294A91F}" srcOrd="16" destOrd="0" presId="urn:microsoft.com/office/officeart/2005/8/layout/list1"/>
    <dgm:cxn modelId="{9FBB3A14-830F-4D86-8E0E-4F7F6F6E6EAD}" type="presParOf" srcId="{FFE1F9AC-7370-49EE-914C-B356A294A91F}" destId="{C6D9DFF5-B373-445C-86B2-647102A7295F}" srcOrd="0" destOrd="0" presId="urn:microsoft.com/office/officeart/2005/8/layout/list1"/>
    <dgm:cxn modelId="{3090BFA1-4BCE-4FC8-9C13-37E7AE1275F0}" type="presParOf" srcId="{FFE1F9AC-7370-49EE-914C-B356A294A91F}" destId="{36146FF6-4337-4A3B-94B7-FC7858AE8C0B}" srcOrd="1" destOrd="0" presId="urn:microsoft.com/office/officeart/2005/8/layout/list1"/>
    <dgm:cxn modelId="{F6A0A6B6-A95E-4F3D-8524-433CF78BE4D7}" type="presParOf" srcId="{06A97CD7-F444-4B2E-9C18-BB485F7D77E4}" destId="{9BC0FCCC-540F-4DF5-A26F-382D51CEA93D}" srcOrd="17" destOrd="0" presId="urn:microsoft.com/office/officeart/2005/8/layout/list1"/>
    <dgm:cxn modelId="{30D9C381-13FB-45EE-B4BB-909651BD6ADA}" type="presParOf" srcId="{06A97CD7-F444-4B2E-9C18-BB485F7D77E4}" destId="{0D599061-53A6-4D63-8EE5-500F37121C9A}" srcOrd="18" destOrd="0" presId="urn:microsoft.com/office/officeart/2005/8/layout/list1"/>
    <dgm:cxn modelId="{BA0A2716-FB9B-44A7-9F9C-F841B31CAF44}" type="presParOf" srcId="{06A97CD7-F444-4B2E-9C18-BB485F7D77E4}" destId="{8F3FCCA3-E73E-43C4-9DA1-C483DE7C84CA}" srcOrd="19" destOrd="0" presId="urn:microsoft.com/office/officeart/2005/8/layout/list1"/>
    <dgm:cxn modelId="{B998E216-2FEB-4802-B2E0-B5D29B8ADA64}" type="presParOf" srcId="{06A97CD7-F444-4B2E-9C18-BB485F7D77E4}" destId="{D4689541-2103-4B17-BAA8-87A4CE8B318C}" srcOrd="20" destOrd="0" presId="urn:microsoft.com/office/officeart/2005/8/layout/list1"/>
    <dgm:cxn modelId="{2E44E4CC-3441-4880-8FD7-AF6A07B4D3F9}" type="presParOf" srcId="{D4689541-2103-4B17-BAA8-87A4CE8B318C}" destId="{8E032D71-12FF-444F-906E-3E47F16ACD3D}" srcOrd="0" destOrd="0" presId="urn:microsoft.com/office/officeart/2005/8/layout/list1"/>
    <dgm:cxn modelId="{7EA86DB4-29D2-4F69-8C3E-A1E9E48F99E2}" type="presParOf" srcId="{D4689541-2103-4B17-BAA8-87A4CE8B318C}" destId="{0777A58C-0D83-40DF-A771-1857DA74879F}" srcOrd="1" destOrd="0" presId="urn:microsoft.com/office/officeart/2005/8/layout/list1"/>
    <dgm:cxn modelId="{7330FD0B-E9FA-4AEB-9C72-45B94DC91258}" type="presParOf" srcId="{06A97CD7-F444-4B2E-9C18-BB485F7D77E4}" destId="{673F150C-DAE5-4BD3-A92A-0246B5BC21E4}" srcOrd="21" destOrd="0" presId="urn:microsoft.com/office/officeart/2005/8/layout/list1"/>
    <dgm:cxn modelId="{87F71224-D615-445B-9C46-B3A7E24CE195}" type="presParOf" srcId="{06A97CD7-F444-4B2E-9C18-BB485F7D77E4}" destId="{5BBE0124-2BA9-404A-9BFD-7B968B2842E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700" dirty="0" err="1" smtClean="0"/>
            <a:t>Aankoop</a:t>
          </a:r>
          <a:r>
            <a:rPr lang="fr-BE" sz="2700" dirty="0" smtClean="0"/>
            <a:t> IT-</a:t>
          </a:r>
          <a:r>
            <a:rPr lang="fr-BE" sz="2700" dirty="0" err="1" smtClean="0"/>
            <a:t>systeem</a:t>
          </a:r>
          <a:r>
            <a:rPr lang="fr-BE" sz="2700" dirty="0" smtClean="0"/>
            <a:t> </a:t>
          </a:r>
          <a:r>
            <a:rPr lang="fr-BE" sz="2700" dirty="0" err="1" smtClean="0"/>
            <a:t>prijs</a:t>
          </a:r>
          <a:r>
            <a:rPr lang="fr-BE" sz="2700" dirty="0" smtClean="0"/>
            <a:t> 480.000 € - </a:t>
          </a:r>
          <a:r>
            <a:rPr lang="fr-BE" sz="2700" dirty="0" err="1" smtClean="0"/>
            <a:t>gekocht</a:t>
          </a:r>
          <a:r>
            <a:rPr lang="fr-BE" sz="2700" dirty="0" smtClean="0"/>
            <a:t> </a:t>
          </a:r>
          <a:r>
            <a:rPr lang="fr-BE" sz="2700" dirty="0" err="1" smtClean="0"/>
            <a:t>aan</a:t>
          </a:r>
          <a:r>
            <a:rPr lang="fr-BE" sz="2700" dirty="0" smtClean="0"/>
            <a:t> 300.000 € all in</a:t>
          </a:r>
          <a:endParaRPr lang="en-GB" sz="32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3200" dirty="0" err="1" smtClean="0"/>
            <a:t>Operaties</a:t>
          </a:r>
          <a:r>
            <a:rPr lang="fr-BE" sz="3200" dirty="0" smtClean="0"/>
            <a:t>, helpdesk support: </a:t>
          </a:r>
          <a:br>
            <a:rPr lang="fr-BE" sz="3200" dirty="0" smtClean="0"/>
          </a:br>
          <a:r>
            <a:rPr lang="fr-BE" sz="3200" dirty="0" smtClean="0"/>
            <a:t>22.000 €/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en-GB" sz="3200" dirty="0" smtClean="0"/>
            <a:t>Software </a:t>
          </a:r>
          <a:r>
            <a:rPr lang="en-GB" sz="3200" dirty="0" err="1" smtClean="0"/>
            <a:t>onderhoud</a:t>
          </a:r>
          <a:r>
            <a:rPr lang="en-GB" sz="3200" dirty="0" smtClean="0"/>
            <a:t>:        18% op </a:t>
          </a:r>
          <a:r>
            <a:rPr lang="en-GB" sz="3200" dirty="0" err="1" smtClean="0"/>
            <a:t>ticketprijs</a:t>
          </a:r>
          <a:endParaRPr lang="en-GB" sz="32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AFFFE98E-A66D-4486-BA78-68AEB6B7E4FA}">
      <dgm:prSet phldrT="[Text]" custT="1"/>
      <dgm:spPr/>
      <dgm:t>
        <a:bodyPr/>
        <a:lstStyle/>
        <a:p>
          <a:pPr algn="l"/>
          <a:r>
            <a:rPr lang="fr-BE" sz="3200" dirty="0" err="1" smtClean="0"/>
            <a:t>Evolutief</a:t>
          </a:r>
          <a:r>
            <a:rPr lang="fr-BE" sz="3200" dirty="0" smtClean="0"/>
            <a:t> </a:t>
          </a:r>
          <a:r>
            <a:rPr lang="fr-BE" sz="3200" dirty="0" err="1" smtClean="0"/>
            <a:t>onderhoud</a:t>
          </a:r>
          <a:r>
            <a:rPr lang="fr-BE" sz="3200" dirty="0" smtClean="0"/>
            <a:t>:    30.000 €/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9910199E-E25A-4073-98F3-C6D94C5230AC}" type="parTrans" cxnId="{C520111A-EB14-4F60-A52C-0FB5E67919A6}">
      <dgm:prSet/>
      <dgm:spPr/>
      <dgm:t>
        <a:bodyPr/>
        <a:lstStyle/>
        <a:p>
          <a:endParaRPr lang="en-GB"/>
        </a:p>
      </dgm:t>
    </dgm:pt>
    <dgm:pt modelId="{0C0023A8-154E-49BB-8661-1DAEBA182789}" type="sibTrans" cxnId="{C520111A-EB14-4F60-A52C-0FB5E67919A6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3200" dirty="0" smtClean="0"/>
            <a:t>138.400 €/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43194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5" custLinFactNeighborX="-78030" custLinFactNeighborY="27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5" custScaleX="137075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5" custLinFactNeighborX="-75731" custLinFactNeighborY="27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5" custLinFactNeighborX="-75731" custLinFactNeighborY="27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D7A108-1EAA-4E2C-BE0D-A83F368E6E11}" type="pres">
      <dgm:prSet presAssocID="{AFFFE98E-A66D-4486-BA78-68AEB6B7E4FA}" presName="childComposite" presStyleCnt="0">
        <dgm:presLayoutVars>
          <dgm:chMax val="0"/>
          <dgm:chPref val="0"/>
        </dgm:presLayoutVars>
      </dgm:prSet>
      <dgm:spPr/>
    </dgm:pt>
    <dgm:pt modelId="{CB70F748-071B-4B5A-A9DC-C9203D2E56FE}" type="pres">
      <dgm:prSet presAssocID="{AFFFE98E-A66D-4486-BA78-68AEB6B7E4FA}" presName="Image" presStyleLbl="node1" presStyleIdx="3" presStyleCnt="5" custLinFactNeighborX="-75731" custLinFactNeighborY="275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C27C400-E676-450B-8BB0-9559364BF93C}" type="pres">
      <dgm:prSet presAssocID="{AFFFE98E-A66D-4486-BA78-68AEB6B7E4FA}" presName="childText" presStyleLbl="lnNode1" presStyleIdx="3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4" presStyleCnt="5" custLinFactNeighborX="-75731" custLinFactNeighborY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4" presStyleCnt="5" custScaleX="138238" custLinFactNeighborX="16878" custLinFactNeighborY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C520111A-EB14-4F60-A52C-0FB5E67919A6}" srcId="{DC62E128-F5A6-400C-9996-E2F9DA8102D6}" destId="{AFFFE98E-A66D-4486-BA78-68AEB6B7E4FA}" srcOrd="3" destOrd="0" parTransId="{9910199E-E25A-4073-98F3-C6D94C5230AC}" sibTransId="{0C0023A8-154E-49BB-8661-1DAEBA182789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D0A8571C-4565-49D3-BB9A-8CA8D45DDE5B}" type="presOf" srcId="{AFFFE98E-A66D-4486-BA78-68AEB6B7E4FA}" destId="{AC27C400-E676-450B-8BB0-9559364BF93C}" srcOrd="0" destOrd="0" presId="urn:microsoft.com/office/officeart/2008/layout/PictureAccentList"/>
    <dgm:cxn modelId="{A5E2E8DB-CE80-41C2-9559-21E4B029EAC5}" type="presOf" srcId="{E9040F68-B6C8-4FD4-B402-57A2EA1F58CA}" destId="{375EB57D-2455-40F3-9962-E44E48171AE1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CEEBD1D5-C508-47D5-B973-1327006056EC}" srcId="{DC62E128-F5A6-400C-9996-E2F9DA8102D6}" destId="{E9040F68-B6C8-4FD4-B402-57A2EA1F58CA}" srcOrd="4" destOrd="0" parTransId="{CDF20260-B532-4BB3-A7F0-876655720EFB}" sibTransId="{23C86DAE-7ABB-457D-81CD-BDA40F19C4EE}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  <dgm:cxn modelId="{B2D73137-7BA1-497F-AB1E-EBB777E4AB1B}" type="presParOf" srcId="{B3099CF2-9684-4AE3-8E7B-A50EB91208D6}" destId="{EED7A108-1EAA-4E2C-BE0D-A83F368E6E11}" srcOrd="3" destOrd="0" presId="urn:microsoft.com/office/officeart/2008/layout/PictureAccentList"/>
    <dgm:cxn modelId="{DD00E087-81A5-4D04-AB80-B108ABA7DC4D}" type="presParOf" srcId="{EED7A108-1EAA-4E2C-BE0D-A83F368E6E11}" destId="{CB70F748-071B-4B5A-A9DC-C9203D2E56FE}" srcOrd="0" destOrd="0" presId="urn:microsoft.com/office/officeart/2008/layout/PictureAccentList"/>
    <dgm:cxn modelId="{49677216-7AE4-44D8-AC4D-321979D2069D}" type="presParOf" srcId="{EED7A108-1EAA-4E2C-BE0D-A83F368E6E11}" destId="{AC27C400-E676-450B-8BB0-9559364BF93C}" srcOrd="1" destOrd="0" presId="urn:microsoft.com/office/officeart/2008/layout/PictureAccentList"/>
    <dgm:cxn modelId="{89E6F63D-1F80-4B28-8381-EADFC3CE0F78}" type="presParOf" srcId="{B3099CF2-9684-4AE3-8E7B-A50EB91208D6}" destId="{C60DE82A-E17E-48BB-8FA9-A3CAE260EFCF}" srcOrd="4" destOrd="0" presId="urn:microsoft.com/office/officeart/2008/layout/PictureAccentList"/>
    <dgm:cxn modelId="{C614FA7D-1D2E-401F-AB0D-26C0635DE22E}" type="presParOf" srcId="{C60DE82A-E17E-48BB-8FA9-A3CAE260EFCF}" destId="{FF7AAF3B-9B2F-44F6-9B19-72A1F652DC75}" srcOrd="0" destOrd="0" presId="urn:microsoft.com/office/officeart/2008/layout/PictureAccentList"/>
    <dgm:cxn modelId="{B22DB501-D3FF-4B91-A3EB-913B46AA76CF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800" dirty="0" smtClean="0"/>
            <a:t>Na  5 </a:t>
          </a:r>
          <a:r>
            <a:rPr lang="fr-BE" sz="2800" dirty="0" err="1" smtClean="0"/>
            <a:t>jaar</a:t>
          </a:r>
          <a:r>
            <a:rPr lang="fr-BE" sz="2800" dirty="0" smtClean="0"/>
            <a:t> </a:t>
          </a:r>
          <a:r>
            <a:rPr lang="fr-BE" sz="2800" dirty="0" err="1" smtClean="0"/>
            <a:t>project</a:t>
          </a:r>
          <a:r>
            <a:rPr lang="fr-BE" sz="2800" dirty="0" smtClean="0"/>
            <a:t> </a:t>
          </a:r>
          <a:r>
            <a:rPr lang="fr-BE" sz="2800" dirty="0" err="1" smtClean="0"/>
            <a:t>tot</a:t>
          </a:r>
          <a:r>
            <a:rPr lang="fr-BE" sz="2800" dirty="0" smtClean="0"/>
            <a:t> </a:t>
          </a:r>
          <a:r>
            <a:rPr lang="fr-BE" sz="2800" dirty="0" err="1" smtClean="0"/>
            <a:t>integratie</a:t>
          </a:r>
          <a:r>
            <a:rPr lang="fr-BE" sz="2800" dirty="0" smtClean="0"/>
            <a:t> in </a:t>
          </a:r>
          <a:r>
            <a:rPr lang="fr-BE" sz="2800" dirty="0" err="1" smtClean="0"/>
            <a:t>geheel</a:t>
          </a:r>
          <a:r>
            <a:rPr lang="fr-BE" sz="2800" dirty="0" smtClean="0"/>
            <a:t> ICT van </a:t>
          </a:r>
          <a:r>
            <a:rPr lang="fr-BE" sz="2800" dirty="0" err="1" smtClean="0"/>
            <a:t>ziekenhuis</a:t>
          </a:r>
          <a:endParaRPr lang="en-GB" sz="28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5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700.000 €)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Nieuwe</a:t>
          </a:r>
          <a:r>
            <a:rPr lang="fr-BE" sz="2800" dirty="0" smtClean="0"/>
            <a:t> module: 100.000 €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630.000 €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24016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4" custLinFactNeighborX="-41005" custLinFactNeighborY="4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4" custLinFactNeighborX="-41005" custLinFactNeighborY="46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4" custLinFactNeighborX="-41005" custLinFactNeighborY="46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3" presStyleCnt="4" custLinFactNeighborX="-41005" custLinFactNeighborY="1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3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FB86205-9B8A-49E7-8510-3F6659ABB6D1}" type="presOf" srcId="{8D551F8A-575A-4B6C-95B8-BB94EC81E6A2}" destId="{5DD160BA-D962-4F21-A4AF-47049CDC53B5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EE2D8D4E-5BC3-4F3D-80CC-29B57EB2998D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A7567630-2524-420A-B91C-6A2BC687907C}" type="presOf" srcId="{8E032863-91D2-4CEC-982E-6AFCBCFC6587}" destId="{BB6F8A89-164A-46AF-803B-117A911EB875}" srcOrd="0" destOrd="0" presId="urn:microsoft.com/office/officeart/2008/layout/PictureAccentList"/>
    <dgm:cxn modelId="{6FE281B6-CB3F-4450-852A-ACD84A994204}" type="presOf" srcId="{D0D6F387-42B5-45DC-90A1-E6EACEF163BF}" destId="{9D3086AA-EED1-4422-ABF0-31DCD7D0BC00}" srcOrd="0" destOrd="0" presId="urn:microsoft.com/office/officeart/2008/layout/PictureAccentList"/>
    <dgm:cxn modelId="{CEEBD1D5-C508-47D5-B973-1327006056EC}" srcId="{DC62E128-F5A6-400C-9996-E2F9DA8102D6}" destId="{E9040F68-B6C8-4FD4-B402-57A2EA1F58CA}" srcOrd="3" destOrd="0" parTransId="{CDF20260-B532-4BB3-A7F0-876655720EFB}" sibTransId="{23C86DAE-7ABB-457D-81CD-BDA40F19C4EE}"/>
    <dgm:cxn modelId="{39BC8BE7-BFA6-4844-85FC-0401D05105DC}" type="presOf" srcId="{2069DF4B-DDFE-4931-90B5-1E5E723EE6C1}" destId="{AF1CAEA6-099F-4328-B308-A17EB4CF5339}" srcOrd="0" destOrd="0" presId="urn:microsoft.com/office/officeart/2008/layout/PictureAccentList"/>
    <dgm:cxn modelId="{AD748CCC-448B-40A6-B41F-AE30136E314A}" type="presOf" srcId="{E9040F68-B6C8-4FD4-B402-57A2EA1F58CA}" destId="{375EB57D-2455-40F3-9962-E44E48171AE1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F7B40D7E-2012-40CF-ABBA-2C49974CD14C}" type="presParOf" srcId="{9D3086AA-EED1-4422-ABF0-31DCD7D0BC00}" destId="{1C6AAFF9-D717-436C-B6D8-AC7576CF184C}" srcOrd="0" destOrd="0" presId="urn:microsoft.com/office/officeart/2008/layout/PictureAccentList"/>
    <dgm:cxn modelId="{BF8D6E2C-B6C9-42CD-89D9-8644DDB7AD54}" type="presParOf" srcId="{1C6AAFF9-D717-436C-B6D8-AC7576CF184C}" destId="{C3B30A71-0F1E-4399-937F-7F64F73B779E}" srcOrd="0" destOrd="0" presId="urn:microsoft.com/office/officeart/2008/layout/PictureAccentList"/>
    <dgm:cxn modelId="{9E5174FB-9F55-496C-8042-10A2223D8542}" type="presParOf" srcId="{C3B30A71-0F1E-4399-937F-7F64F73B779E}" destId="{01D9D844-50EE-4F63-9D85-5D71D6C3A550}" srcOrd="0" destOrd="0" presId="urn:microsoft.com/office/officeart/2008/layout/PictureAccentList"/>
    <dgm:cxn modelId="{76B0274B-8D2A-4D98-8E32-5E9055E91A9C}" type="presParOf" srcId="{1C6AAFF9-D717-436C-B6D8-AC7576CF184C}" destId="{B3099CF2-9684-4AE3-8E7B-A50EB91208D6}" srcOrd="1" destOrd="0" presId="urn:microsoft.com/office/officeart/2008/layout/PictureAccentList"/>
    <dgm:cxn modelId="{00212269-08DA-4308-AE7F-2A6D5165C079}" type="presParOf" srcId="{B3099CF2-9684-4AE3-8E7B-A50EB91208D6}" destId="{97F8C493-B66D-44C1-BF9A-2C6209792186}" srcOrd="0" destOrd="0" presId="urn:microsoft.com/office/officeart/2008/layout/PictureAccentList"/>
    <dgm:cxn modelId="{0E88E051-FCB4-4CAA-AFEE-FF79DF4D1C89}" type="presParOf" srcId="{97F8C493-B66D-44C1-BF9A-2C6209792186}" destId="{E82A7E8E-28B9-42AB-AE5D-03F626D81C2D}" srcOrd="0" destOrd="0" presId="urn:microsoft.com/office/officeart/2008/layout/PictureAccentList"/>
    <dgm:cxn modelId="{A677E1AF-FDCA-4CC2-AE61-749AD1FBDEA8}" type="presParOf" srcId="{97F8C493-B66D-44C1-BF9A-2C6209792186}" destId="{AF1CAEA6-099F-4328-B308-A17EB4CF5339}" srcOrd="1" destOrd="0" presId="urn:microsoft.com/office/officeart/2008/layout/PictureAccentList"/>
    <dgm:cxn modelId="{F378EF92-3D5C-4C91-AE3C-2005016D4138}" type="presParOf" srcId="{B3099CF2-9684-4AE3-8E7B-A50EB91208D6}" destId="{5FE8414E-4845-4B7E-B512-7696ECA8531E}" srcOrd="1" destOrd="0" presId="urn:microsoft.com/office/officeart/2008/layout/PictureAccentList"/>
    <dgm:cxn modelId="{BB16EFB1-0EDF-4957-8984-DDF2583AE281}" type="presParOf" srcId="{5FE8414E-4845-4B7E-B512-7696ECA8531E}" destId="{A39F3900-4511-4981-8D70-8275C4FC2D80}" srcOrd="0" destOrd="0" presId="urn:microsoft.com/office/officeart/2008/layout/PictureAccentList"/>
    <dgm:cxn modelId="{993CD620-C8D5-4F13-A738-8AC9F38CCEFA}" type="presParOf" srcId="{5FE8414E-4845-4B7E-B512-7696ECA8531E}" destId="{5DD160BA-D962-4F21-A4AF-47049CDC53B5}" srcOrd="1" destOrd="0" presId="urn:microsoft.com/office/officeart/2008/layout/PictureAccentList"/>
    <dgm:cxn modelId="{310CCA58-7D78-4CA7-A21F-8C3F6923C956}" type="presParOf" srcId="{B3099CF2-9684-4AE3-8E7B-A50EB91208D6}" destId="{FDB8339E-A4F9-46B6-A26A-FE641954D20B}" srcOrd="2" destOrd="0" presId="urn:microsoft.com/office/officeart/2008/layout/PictureAccentList"/>
    <dgm:cxn modelId="{B111803B-0B73-445C-AFF1-29327B6A683C}" type="presParOf" srcId="{FDB8339E-A4F9-46B6-A26A-FE641954D20B}" destId="{3C32DA6E-BE14-44AD-95C9-E42C6B7910FC}" srcOrd="0" destOrd="0" presId="urn:microsoft.com/office/officeart/2008/layout/PictureAccentList"/>
    <dgm:cxn modelId="{6C5DD596-D2F9-4D25-A52F-9B532812A448}" type="presParOf" srcId="{FDB8339E-A4F9-46B6-A26A-FE641954D20B}" destId="{BB6F8A89-164A-46AF-803B-117A911EB875}" srcOrd="1" destOrd="0" presId="urn:microsoft.com/office/officeart/2008/layout/PictureAccentList"/>
    <dgm:cxn modelId="{B314DD70-27A2-4C41-B400-F92C3785BA73}" type="presParOf" srcId="{B3099CF2-9684-4AE3-8E7B-A50EB91208D6}" destId="{C60DE82A-E17E-48BB-8FA9-A3CAE260EFCF}" srcOrd="3" destOrd="0" presId="urn:microsoft.com/office/officeart/2008/layout/PictureAccentList"/>
    <dgm:cxn modelId="{D694B15B-8D10-4DE5-A297-06867F0EAD8B}" type="presParOf" srcId="{C60DE82A-E17E-48BB-8FA9-A3CAE260EFCF}" destId="{FF7AAF3B-9B2F-44F6-9B19-72A1F652DC75}" srcOrd="0" destOrd="0" presId="urn:microsoft.com/office/officeart/2008/layout/PictureAccentList"/>
    <dgm:cxn modelId="{C85C8926-487E-4C80-AC1C-1C585DB2F003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10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850.000 €)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Maatwerkmodule</a:t>
          </a:r>
          <a:r>
            <a:rPr lang="fr-BE" sz="2800" dirty="0" smtClean="0"/>
            <a:t>: 250.000 €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730.000 €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EB2654C-E326-4D22-ACDD-5E834AECEA8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5AFB8D62-6C04-4F06-BCD7-52ABEF6EA33A}" type="presOf" srcId="{8E032863-91D2-4CEC-982E-6AFCBCFC6587}" destId="{BB6F8A89-164A-46AF-803B-117A911EB875}" srcOrd="0" destOrd="0" presId="urn:microsoft.com/office/officeart/2008/layout/PictureAccentList"/>
    <dgm:cxn modelId="{6588FA04-BCA3-46E8-869B-C68AA8B9373E}" type="presOf" srcId="{8D551F8A-575A-4B6C-95B8-BB94EC81E6A2}" destId="{5DD160BA-D962-4F21-A4AF-47049CDC53B5}" srcOrd="0" destOrd="0" presId="urn:microsoft.com/office/officeart/2008/layout/PictureAccentList"/>
    <dgm:cxn modelId="{333C5AC2-5B22-4AA7-A922-6CF1A0CB0DF8}" type="presOf" srcId="{D0D6F387-42B5-45DC-90A1-E6EACEF163BF}" destId="{9D3086AA-EED1-4422-ABF0-31DCD7D0BC00}" srcOrd="0" destOrd="0" presId="urn:microsoft.com/office/officeart/2008/layout/PictureAccentList"/>
    <dgm:cxn modelId="{EA3F3EE3-54B0-4C6D-9201-C88DCE0B74E4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A525EBA5-0006-495D-9D92-C7EACA9B9AD3}" type="presParOf" srcId="{9D3086AA-EED1-4422-ABF0-31DCD7D0BC00}" destId="{1C6AAFF9-D717-436C-B6D8-AC7576CF184C}" srcOrd="0" destOrd="0" presId="urn:microsoft.com/office/officeart/2008/layout/PictureAccentList"/>
    <dgm:cxn modelId="{E7F7C4F2-9249-4A11-9894-A24716FB6A79}" type="presParOf" srcId="{1C6AAFF9-D717-436C-B6D8-AC7576CF184C}" destId="{C3B30A71-0F1E-4399-937F-7F64F73B779E}" srcOrd="0" destOrd="0" presId="urn:microsoft.com/office/officeart/2008/layout/PictureAccentList"/>
    <dgm:cxn modelId="{68ADEF39-CFB2-4C74-BE8E-97D0FF9B5193}" type="presParOf" srcId="{C3B30A71-0F1E-4399-937F-7F64F73B779E}" destId="{01D9D844-50EE-4F63-9D85-5D71D6C3A550}" srcOrd="0" destOrd="0" presId="urn:microsoft.com/office/officeart/2008/layout/PictureAccentList"/>
    <dgm:cxn modelId="{CFD95017-1303-4DDF-8ACB-6A561DC15270}" type="presParOf" srcId="{1C6AAFF9-D717-436C-B6D8-AC7576CF184C}" destId="{B3099CF2-9684-4AE3-8E7B-A50EB91208D6}" srcOrd="1" destOrd="0" presId="urn:microsoft.com/office/officeart/2008/layout/PictureAccentList"/>
    <dgm:cxn modelId="{58AABD34-AB84-4AE3-A65C-A3F26F6E9672}" type="presParOf" srcId="{B3099CF2-9684-4AE3-8E7B-A50EB91208D6}" destId="{5FE8414E-4845-4B7E-B512-7696ECA8531E}" srcOrd="0" destOrd="0" presId="urn:microsoft.com/office/officeart/2008/layout/PictureAccentList"/>
    <dgm:cxn modelId="{5DCD0737-C197-4C8A-9299-372427FBDEA9}" type="presParOf" srcId="{5FE8414E-4845-4B7E-B512-7696ECA8531E}" destId="{A39F3900-4511-4981-8D70-8275C4FC2D80}" srcOrd="0" destOrd="0" presId="urn:microsoft.com/office/officeart/2008/layout/PictureAccentList"/>
    <dgm:cxn modelId="{AE7ACA1F-6239-4B9F-9705-2BEE6024D3E5}" type="presParOf" srcId="{5FE8414E-4845-4B7E-B512-7696ECA8531E}" destId="{5DD160BA-D962-4F21-A4AF-47049CDC53B5}" srcOrd="1" destOrd="0" presId="urn:microsoft.com/office/officeart/2008/layout/PictureAccentList"/>
    <dgm:cxn modelId="{3FEFD31D-D0FD-4D04-9115-4C067DFA3ABD}" type="presParOf" srcId="{B3099CF2-9684-4AE3-8E7B-A50EB91208D6}" destId="{FDB8339E-A4F9-46B6-A26A-FE641954D20B}" srcOrd="1" destOrd="0" presId="urn:microsoft.com/office/officeart/2008/layout/PictureAccentList"/>
    <dgm:cxn modelId="{6659BD39-D4B2-4E4D-8E70-95BC28E7A1A9}" type="presParOf" srcId="{FDB8339E-A4F9-46B6-A26A-FE641954D20B}" destId="{3C32DA6E-BE14-44AD-95C9-E42C6B7910FC}" srcOrd="0" destOrd="0" presId="urn:microsoft.com/office/officeart/2008/layout/PictureAccentList"/>
    <dgm:cxn modelId="{50C19BB3-AE4F-469D-BE62-3C8DFD302D18}" type="presParOf" srcId="{FDB8339E-A4F9-46B6-A26A-FE641954D20B}" destId="{BB6F8A89-164A-46AF-803B-117A911EB875}" srcOrd="1" destOrd="0" presId="urn:microsoft.com/office/officeart/2008/layout/PictureAccentList"/>
    <dgm:cxn modelId="{049DA4F0-2611-4367-B81D-4A65F3743177}" type="presParOf" srcId="{B3099CF2-9684-4AE3-8E7B-A50EB91208D6}" destId="{C60DE82A-E17E-48BB-8FA9-A3CAE260EFCF}" srcOrd="2" destOrd="0" presId="urn:microsoft.com/office/officeart/2008/layout/PictureAccentList"/>
    <dgm:cxn modelId="{55BDA7B1-0A91-412D-BCCF-DCDB58102CA0}" type="presParOf" srcId="{C60DE82A-E17E-48BB-8FA9-A3CAE260EFCF}" destId="{FF7AAF3B-9B2F-44F6-9B19-72A1F652DC75}" srcOrd="0" destOrd="0" presId="urn:microsoft.com/office/officeart/2008/layout/PictureAccentList"/>
    <dgm:cxn modelId="{A74CDDE3-B916-4C2B-AFEC-E3D3FBCE536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CF5960-C9F5-47D8-B53C-A172AC76D664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F97D9F68-EB95-488F-AC89-26A00B83B75B}">
      <dgm:prSet phldrT="[Text]" custT="1"/>
      <dgm:spPr/>
      <dgm:t>
        <a:bodyPr/>
        <a:lstStyle/>
        <a:p>
          <a:r>
            <a:rPr lang="fr-BE" sz="2400" dirty="0" err="1" smtClean="0"/>
            <a:t>Aankoop</a:t>
          </a:r>
          <a:r>
            <a:rPr lang="fr-BE" sz="2400" dirty="0" smtClean="0"/>
            <a:t/>
          </a:r>
          <a:br>
            <a:rPr lang="fr-BE" sz="2400" dirty="0" smtClean="0"/>
          </a:br>
          <a:r>
            <a:rPr lang="fr-BE" sz="2400" dirty="0" smtClean="0"/>
            <a:t>300.000 €</a:t>
          </a:r>
          <a:endParaRPr lang="en-GB" sz="2400" dirty="0"/>
        </a:p>
      </dgm:t>
    </dgm:pt>
    <dgm:pt modelId="{31A46F56-6B68-413B-8ED3-8DCBE651B8B5}" type="parTrans" cxnId="{6876C358-5728-41D2-9219-61D431AE837B}">
      <dgm:prSet/>
      <dgm:spPr/>
      <dgm:t>
        <a:bodyPr/>
        <a:lstStyle/>
        <a:p>
          <a:endParaRPr lang="en-GB"/>
        </a:p>
      </dgm:t>
    </dgm:pt>
    <dgm:pt modelId="{7589F9EF-EFFA-40D6-B203-070520A93A4D}" type="sibTrans" cxnId="{6876C358-5728-41D2-9219-61D431AE837B}">
      <dgm:prSet/>
      <dgm:spPr/>
      <dgm:t>
        <a:bodyPr/>
        <a:lstStyle/>
        <a:p>
          <a:endParaRPr lang="en-GB"/>
        </a:p>
      </dgm:t>
    </dgm:pt>
    <dgm:pt modelId="{1A308B9A-E1A9-40B4-A601-4E36167123C7}">
      <dgm:prSet phldrT="[Text]" custT="1"/>
      <dgm:spPr/>
      <dgm:t>
        <a:bodyPr/>
        <a:lstStyle/>
        <a:p>
          <a:r>
            <a:rPr lang="fr-BE" sz="2400" dirty="0" smtClean="0"/>
            <a:t>Major releases, </a:t>
          </a:r>
          <a:r>
            <a:rPr lang="fr-BE" sz="2400" dirty="0" err="1" smtClean="0"/>
            <a:t>integratie</a:t>
          </a:r>
          <a:r>
            <a:rPr lang="fr-BE" sz="2400" dirty="0" smtClean="0"/>
            <a:t>, </a:t>
          </a:r>
          <a:r>
            <a:rPr lang="fr-BE" sz="2400" dirty="0" err="1" smtClean="0"/>
            <a:t>nieuwe</a:t>
          </a:r>
          <a:r>
            <a:rPr lang="fr-BE" sz="2400" dirty="0" smtClean="0"/>
            <a:t>- en </a:t>
          </a:r>
          <a:r>
            <a:rPr lang="fr-BE" sz="2400" dirty="0" err="1" smtClean="0"/>
            <a:t>maatwerk</a:t>
          </a:r>
          <a:r>
            <a:rPr lang="fr-BE" sz="2400" dirty="0" smtClean="0"/>
            <a:t> modules 1.360.000 euro</a:t>
          </a:r>
          <a:endParaRPr lang="en-GB" sz="2400" dirty="0"/>
        </a:p>
      </dgm:t>
    </dgm:pt>
    <dgm:pt modelId="{7C61846D-CD9E-44C3-AEED-985FA811E281}" type="parTrans" cxnId="{8B9E74A2-24A0-415C-A313-BD4DE993B687}">
      <dgm:prSet/>
      <dgm:spPr/>
      <dgm:t>
        <a:bodyPr/>
        <a:lstStyle/>
        <a:p>
          <a:endParaRPr lang="en-GB"/>
        </a:p>
      </dgm:t>
    </dgm:pt>
    <dgm:pt modelId="{F8A42A11-B5DE-4C5A-8959-8FA1DA77D0CB}" type="sibTrans" cxnId="{8B9E74A2-24A0-415C-A313-BD4DE993B687}">
      <dgm:prSet/>
      <dgm:spPr/>
      <dgm:t>
        <a:bodyPr/>
        <a:lstStyle/>
        <a:p>
          <a:endParaRPr lang="en-GB"/>
        </a:p>
      </dgm:t>
    </dgm:pt>
    <dgm:pt modelId="{215BAD0B-0EF3-4D62-8F06-1CC01ECE147F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exploitatie</a:t>
          </a:r>
          <a:r>
            <a:rPr lang="fr-BE" sz="2400" dirty="0" smtClean="0"/>
            <a:t> 2.076.000 €</a:t>
          </a:r>
          <a:endParaRPr lang="en-GB" sz="2400" dirty="0"/>
        </a:p>
      </dgm:t>
    </dgm:pt>
    <dgm:pt modelId="{96B56CB0-3778-4CB3-9724-6D45E3D40FB5}" type="parTrans" cxnId="{554F2401-2CD5-4A85-B6BE-C55A33623214}">
      <dgm:prSet/>
      <dgm:spPr/>
      <dgm:t>
        <a:bodyPr/>
        <a:lstStyle/>
        <a:p>
          <a:endParaRPr lang="en-GB"/>
        </a:p>
      </dgm:t>
    </dgm:pt>
    <dgm:pt modelId="{AA189125-90C8-4B62-9C5A-E0232F479D77}" type="sibTrans" cxnId="{554F2401-2CD5-4A85-B6BE-C55A33623214}">
      <dgm:prSet/>
      <dgm:spPr/>
      <dgm:t>
        <a:bodyPr/>
        <a:lstStyle/>
        <a:p>
          <a:endParaRPr lang="en-GB"/>
        </a:p>
      </dgm:t>
    </dgm:pt>
    <dgm:pt modelId="{4F17A938-DBC3-4260-875D-F8A07AC67D3B}" type="pres">
      <dgm:prSet presAssocID="{A9CF5960-C9F5-47D8-B53C-A172AC76D664}" presName="compositeShape" presStyleCnt="0">
        <dgm:presLayoutVars>
          <dgm:dir/>
          <dgm:resizeHandles/>
        </dgm:presLayoutVars>
      </dgm:prSet>
      <dgm:spPr/>
    </dgm:pt>
    <dgm:pt modelId="{4BF108C3-57D6-4005-94AC-EE9896761C2E}" type="pres">
      <dgm:prSet presAssocID="{A9CF5960-C9F5-47D8-B53C-A172AC76D664}" presName="pyramid" presStyleLbl="node1" presStyleIdx="0" presStyleCn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gm:spPr>
    </dgm:pt>
    <dgm:pt modelId="{15D57384-D60C-4988-BD8F-3A1B5CBCF64C}" type="pres">
      <dgm:prSet presAssocID="{A9CF5960-C9F5-47D8-B53C-A172AC76D664}" presName="theList" presStyleCnt="0"/>
      <dgm:spPr/>
    </dgm:pt>
    <dgm:pt modelId="{6DD075D7-B97A-4801-B0DF-1BA933EFA43F}" type="pres">
      <dgm:prSet presAssocID="{F97D9F68-EB95-488F-AC89-26A00B83B75B}" presName="aNode" presStyleLbl="fgAcc1" presStyleIdx="0" presStyleCnt="3" custLinFactNeighborY="537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133402-6B26-4AA8-8C9D-09815A75DC92}" type="pres">
      <dgm:prSet presAssocID="{F97D9F68-EB95-488F-AC89-26A00B83B75B}" presName="aSpace" presStyleCnt="0"/>
      <dgm:spPr/>
    </dgm:pt>
    <dgm:pt modelId="{6DAA40B5-8DC3-4786-A127-B93CE67D0BBA}" type="pres">
      <dgm:prSet presAssocID="{1A308B9A-E1A9-40B4-A601-4E36167123C7}" presName="aNode" presStyleLbl="fgAcc1" presStyleIdx="1" presStyleCnt="3" custScaleX="131703" custScaleY="191932" custLinFactY="29813" custLinFactNeighborX="122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8E3DF1-811D-4778-9BBB-6A50375630E8}" type="pres">
      <dgm:prSet presAssocID="{1A308B9A-E1A9-40B4-A601-4E36167123C7}" presName="aSpace" presStyleCnt="0"/>
      <dgm:spPr/>
    </dgm:pt>
    <dgm:pt modelId="{BAAB29EC-8509-4C1C-99DB-31DBCE3E7D25}" type="pres">
      <dgm:prSet presAssocID="{215BAD0B-0EF3-4D62-8F06-1CC01ECE147F}" presName="aNode" presStyleLbl="fgAcc1" presStyleIdx="2" presStyleCnt="3" custScaleX="132562" custScaleY="129941" custLinFactY="50251" custLinFactNeighborX="165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80E2E7-9C7D-40F5-AAD9-D4DF94912FD0}" type="pres">
      <dgm:prSet presAssocID="{215BAD0B-0EF3-4D62-8F06-1CC01ECE147F}" presName="aSpace" presStyleCnt="0"/>
      <dgm:spPr/>
    </dgm:pt>
  </dgm:ptLst>
  <dgm:cxnLst>
    <dgm:cxn modelId="{BDA62126-A39E-4D71-9229-78B4F85A0EEA}" type="presOf" srcId="{A9CF5960-C9F5-47D8-B53C-A172AC76D664}" destId="{4F17A938-DBC3-4260-875D-F8A07AC67D3B}" srcOrd="0" destOrd="0" presId="urn:microsoft.com/office/officeart/2005/8/layout/pyramid2"/>
    <dgm:cxn modelId="{899DEBCB-C204-4425-B8C7-7008F8AA316A}" type="presOf" srcId="{F97D9F68-EB95-488F-AC89-26A00B83B75B}" destId="{6DD075D7-B97A-4801-B0DF-1BA933EFA43F}" srcOrd="0" destOrd="0" presId="urn:microsoft.com/office/officeart/2005/8/layout/pyramid2"/>
    <dgm:cxn modelId="{7B5E5C9D-C07E-46C3-845E-5337DE7EAC5C}" type="presOf" srcId="{215BAD0B-0EF3-4D62-8F06-1CC01ECE147F}" destId="{BAAB29EC-8509-4C1C-99DB-31DBCE3E7D25}" srcOrd="0" destOrd="0" presId="urn:microsoft.com/office/officeart/2005/8/layout/pyramid2"/>
    <dgm:cxn modelId="{554F2401-2CD5-4A85-B6BE-C55A33623214}" srcId="{A9CF5960-C9F5-47D8-B53C-A172AC76D664}" destId="{215BAD0B-0EF3-4D62-8F06-1CC01ECE147F}" srcOrd="2" destOrd="0" parTransId="{96B56CB0-3778-4CB3-9724-6D45E3D40FB5}" sibTransId="{AA189125-90C8-4B62-9C5A-E0232F479D77}"/>
    <dgm:cxn modelId="{8B9E74A2-24A0-415C-A313-BD4DE993B687}" srcId="{A9CF5960-C9F5-47D8-B53C-A172AC76D664}" destId="{1A308B9A-E1A9-40B4-A601-4E36167123C7}" srcOrd="1" destOrd="0" parTransId="{7C61846D-CD9E-44C3-AEED-985FA811E281}" sibTransId="{F8A42A11-B5DE-4C5A-8959-8FA1DA77D0CB}"/>
    <dgm:cxn modelId="{8664678E-6C29-464F-B9FD-7AE2916F5EAA}" type="presOf" srcId="{1A308B9A-E1A9-40B4-A601-4E36167123C7}" destId="{6DAA40B5-8DC3-4786-A127-B93CE67D0BBA}" srcOrd="0" destOrd="0" presId="urn:microsoft.com/office/officeart/2005/8/layout/pyramid2"/>
    <dgm:cxn modelId="{6876C358-5728-41D2-9219-61D431AE837B}" srcId="{A9CF5960-C9F5-47D8-B53C-A172AC76D664}" destId="{F97D9F68-EB95-488F-AC89-26A00B83B75B}" srcOrd="0" destOrd="0" parTransId="{31A46F56-6B68-413B-8ED3-8DCBE651B8B5}" sibTransId="{7589F9EF-EFFA-40D6-B203-070520A93A4D}"/>
    <dgm:cxn modelId="{E9DAC90D-5748-4CAD-9869-5DA472BD0035}" type="presParOf" srcId="{4F17A938-DBC3-4260-875D-F8A07AC67D3B}" destId="{4BF108C3-57D6-4005-94AC-EE9896761C2E}" srcOrd="0" destOrd="0" presId="urn:microsoft.com/office/officeart/2005/8/layout/pyramid2"/>
    <dgm:cxn modelId="{679BB3DC-B048-4B1A-AA02-4175BE629BB3}" type="presParOf" srcId="{4F17A938-DBC3-4260-875D-F8A07AC67D3B}" destId="{15D57384-D60C-4988-BD8F-3A1B5CBCF64C}" srcOrd="1" destOrd="0" presId="urn:microsoft.com/office/officeart/2005/8/layout/pyramid2"/>
    <dgm:cxn modelId="{511AB3AA-604F-424F-A929-BE9724AF4236}" type="presParOf" srcId="{15D57384-D60C-4988-BD8F-3A1B5CBCF64C}" destId="{6DD075D7-B97A-4801-B0DF-1BA933EFA43F}" srcOrd="0" destOrd="0" presId="urn:microsoft.com/office/officeart/2005/8/layout/pyramid2"/>
    <dgm:cxn modelId="{36EAB9DD-0AA9-4CFF-A1C5-C1D1856B4281}" type="presParOf" srcId="{15D57384-D60C-4988-BD8F-3A1B5CBCF64C}" destId="{43133402-6B26-4AA8-8C9D-09815A75DC92}" srcOrd="1" destOrd="0" presId="urn:microsoft.com/office/officeart/2005/8/layout/pyramid2"/>
    <dgm:cxn modelId="{2A16FBE2-490D-4C20-8B79-F39037D495D1}" type="presParOf" srcId="{15D57384-D60C-4988-BD8F-3A1B5CBCF64C}" destId="{6DAA40B5-8DC3-4786-A127-B93CE67D0BBA}" srcOrd="2" destOrd="0" presId="urn:microsoft.com/office/officeart/2005/8/layout/pyramid2"/>
    <dgm:cxn modelId="{1F8421D6-15E6-4198-BFCE-4C41F3D55DF2}" type="presParOf" srcId="{15D57384-D60C-4988-BD8F-3A1B5CBCF64C}" destId="{708E3DF1-811D-4778-9BBB-6A50375630E8}" srcOrd="3" destOrd="0" presId="urn:microsoft.com/office/officeart/2005/8/layout/pyramid2"/>
    <dgm:cxn modelId="{B79CD6E1-78CC-4BED-8FB0-9DD7F24EB455}" type="presParOf" srcId="{15D57384-D60C-4988-BD8F-3A1B5CBCF64C}" destId="{BAAB29EC-8509-4C1C-99DB-31DBCE3E7D25}" srcOrd="4" destOrd="0" presId="urn:microsoft.com/office/officeart/2005/8/layout/pyramid2"/>
    <dgm:cxn modelId="{A20431A7-3167-4CF9-9EF4-F60EA84E178E}" type="presParOf" srcId="{15D57384-D60C-4988-BD8F-3A1B5CBCF64C}" destId="{8F80E2E7-9C7D-40F5-AAD9-D4DF94912FD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(4)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</a:t>
          </a:r>
          <a:r>
            <a:rPr lang="fr-BE" sz="2800" dirty="0" smtClean="0"/>
            <a:t> </a:t>
          </a:r>
          <a:r>
            <a:rPr lang="fr-BE" sz="2800" dirty="0" err="1" smtClean="0"/>
            <a:t>is</a:t>
          </a:r>
          <a:r>
            <a:rPr lang="fr-BE" sz="2800" dirty="0" smtClean="0"/>
            <a:t> de </a:t>
          </a:r>
          <a:r>
            <a:rPr lang="fr-BE" sz="2800" dirty="0" err="1" smtClean="0"/>
            <a:t>opstartkost</a:t>
          </a:r>
          <a:r>
            <a:rPr lang="fr-BE" sz="2800" dirty="0" smtClean="0"/>
            <a:t> van </a:t>
          </a:r>
          <a:r>
            <a:rPr lang="fr-BE" sz="2800" dirty="0" err="1" smtClean="0"/>
            <a:t>een</a:t>
          </a:r>
          <a:r>
            <a:rPr lang="fr-BE" sz="2800" dirty="0" smtClean="0"/>
            <a:t> </a:t>
          </a:r>
          <a:r>
            <a:rPr lang="fr-BE" sz="2800" dirty="0" err="1" smtClean="0"/>
            <a:t>bedrijfstoepassing</a:t>
          </a:r>
          <a:r>
            <a:rPr lang="fr-BE" sz="2800" dirty="0" smtClean="0"/>
            <a:t> 8 % van de </a:t>
          </a:r>
          <a:r>
            <a:rPr lang="fr-BE" sz="2800" dirty="0" err="1" smtClean="0"/>
            <a:t>levensduurkost</a:t>
          </a:r>
          <a:r>
            <a:rPr lang="fr-BE" sz="2800" dirty="0" smtClean="0"/>
            <a:t> (15 </a:t>
          </a:r>
          <a:r>
            <a:rPr lang="fr-BE" sz="2800" dirty="0" err="1" smtClean="0"/>
            <a:t>jaar</a:t>
          </a:r>
          <a:r>
            <a:rPr lang="fr-BE" sz="2800" dirty="0" smtClean="0"/>
            <a:t>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Gemiddelde</a:t>
          </a:r>
          <a:r>
            <a:rPr lang="fr-BE" sz="2800" dirty="0" smtClean="0"/>
            <a:t> </a:t>
          </a:r>
          <a:r>
            <a:rPr lang="fr-BE" sz="2800" dirty="0" err="1" smtClean="0"/>
            <a:t>verbergt</a:t>
          </a:r>
          <a:r>
            <a:rPr lang="fr-BE" sz="2800" dirty="0" smtClean="0"/>
            <a:t> </a:t>
          </a:r>
          <a:r>
            <a:rPr lang="fr-BE" sz="2800" dirty="0" err="1" smtClean="0"/>
            <a:t>grote</a:t>
          </a:r>
          <a:r>
            <a:rPr lang="fr-BE" sz="2800" dirty="0" smtClean="0"/>
            <a:t> </a:t>
          </a:r>
          <a:r>
            <a:rPr lang="fr-BE" sz="2800" dirty="0" err="1" smtClean="0"/>
            <a:t>verschillen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Welke</a:t>
          </a:r>
          <a:r>
            <a:rPr lang="fr-BE" sz="2800" dirty="0" smtClean="0"/>
            <a:t> drivers?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29E0F8B-9C7C-44C0-AB03-E1DA406AEB0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D24D77F1-BFF1-45FD-B18A-7C80C941C097}" type="presOf" srcId="{8D551F8A-575A-4B6C-95B8-BB94EC81E6A2}" destId="{5DD160BA-D962-4F21-A4AF-47049CDC53B5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E1F19175-7629-4D94-8846-E44EF3A3A86E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CB94F5DF-0E60-48F3-BF55-DFCFD0E01296}" type="presOf" srcId="{8E032863-91D2-4CEC-982E-6AFCBCFC6587}" destId="{BB6F8A89-164A-46AF-803B-117A911EB875}" srcOrd="0" destOrd="0" presId="urn:microsoft.com/office/officeart/2008/layout/PictureAccentList"/>
    <dgm:cxn modelId="{3738D44C-09CD-4420-92CD-7D228C5A62FF}" type="presOf" srcId="{D0D6F387-42B5-45DC-90A1-E6EACEF163BF}" destId="{9D3086AA-EED1-4422-ABF0-31DCD7D0BC00}" srcOrd="0" destOrd="0" presId="urn:microsoft.com/office/officeart/2008/layout/PictureAccentList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4EEC73A1-2DE5-4F42-A3CA-069FACAEE2BC}" type="presParOf" srcId="{9D3086AA-EED1-4422-ABF0-31DCD7D0BC00}" destId="{1C6AAFF9-D717-436C-B6D8-AC7576CF184C}" srcOrd="0" destOrd="0" presId="urn:microsoft.com/office/officeart/2008/layout/PictureAccentList"/>
    <dgm:cxn modelId="{72154D15-EB59-4733-B8FD-B065667FA7F5}" type="presParOf" srcId="{1C6AAFF9-D717-436C-B6D8-AC7576CF184C}" destId="{C3B30A71-0F1E-4399-937F-7F64F73B779E}" srcOrd="0" destOrd="0" presId="urn:microsoft.com/office/officeart/2008/layout/PictureAccentList"/>
    <dgm:cxn modelId="{B5CF1168-A6CA-4828-8915-B0851C9766F8}" type="presParOf" srcId="{C3B30A71-0F1E-4399-937F-7F64F73B779E}" destId="{01D9D844-50EE-4F63-9D85-5D71D6C3A550}" srcOrd="0" destOrd="0" presId="urn:microsoft.com/office/officeart/2008/layout/PictureAccentList"/>
    <dgm:cxn modelId="{AC8B1151-41C5-4B0A-B132-C1028ACE0049}" type="presParOf" srcId="{1C6AAFF9-D717-436C-B6D8-AC7576CF184C}" destId="{B3099CF2-9684-4AE3-8E7B-A50EB91208D6}" srcOrd="1" destOrd="0" presId="urn:microsoft.com/office/officeart/2008/layout/PictureAccentList"/>
    <dgm:cxn modelId="{EB873733-12A3-4730-8B5E-2FDF7D4F46ED}" type="presParOf" srcId="{B3099CF2-9684-4AE3-8E7B-A50EB91208D6}" destId="{5FE8414E-4845-4B7E-B512-7696ECA8531E}" srcOrd="0" destOrd="0" presId="urn:microsoft.com/office/officeart/2008/layout/PictureAccentList"/>
    <dgm:cxn modelId="{650B1AE2-FE80-48C2-B0EF-289FD435DC4A}" type="presParOf" srcId="{5FE8414E-4845-4B7E-B512-7696ECA8531E}" destId="{A39F3900-4511-4981-8D70-8275C4FC2D80}" srcOrd="0" destOrd="0" presId="urn:microsoft.com/office/officeart/2008/layout/PictureAccentList"/>
    <dgm:cxn modelId="{40BECAFB-ACEF-430B-807E-4FF2CBB93781}" type="presParOf" srcId="{5FE8414E-4845-4B7E-B512-7696ECA8531E}" destId="{5DD160BA-D962-4F21-A4AF-47049CDC53B5}" srcOrd="1" destOrd="0" presId="urn:microsoft.com/office/officeart/2008/layout/PictureAccentList"/>
    <dgm:cxn modelId="{6A268ED0-A665-4582-A425-7F06C5C58FB0}" type="presParOf" srcId="{B3099CF2-9684-4AE3-8E7B-A50EB91208D6}" destId="{FDB8339E-A4F9-46B6-A26A-FE641954D20B}" srcOrd="1" destOrd="0" presId="urn:microsoft.com/office/officeart/2008/layout/PictureAccentList"/>
    <dgm:cxn modelId="{1C3DEAE7-6D49-43A4-819E-97658B7FDB10}" type="presParOf" srcId="{FDB8339E-A4F9-46B6-A26A-FE641954D20B}" destId="{3C32DA6E-BE14-44AD-95C9-E42C6B7910FC}" srcOrd="0" destOrd="0" presId="urn:microsoft.com/office/officeart/2008/layout/PictureAccentList"/>
    <dgm:cxn modelId="{AC9DF566-0F15-44CB-9F99-D37CD1AE7FFE}" type="presParOf" srcId="{FDB8339E-A4F9-46B6-A26A-FE641954D20B}" destId="{BB6F8A89-164A-46AF-803B-117A911EB875}" srcOrd="1" destOrd="0" presId="urn:microsoft.com/office/officeart/2008/layout/PictureAccentList"/>
    <dgm:cxn modelId="{E1E232E2-2FDD-4BAD-B933-2FA5A3145C39}" type="presParOf" srcId="{B3099CF2-9684-4AE3-8E7B-A50EB91208D6}" destId="{C60DE82A-E17E-48BB-8FA9-A3CAE260EFCF}" srcOrd="2" destOrd="0" presId="urn:microsoft.com/office/officeart/2008/layout/PictureAccentList"/>
    <dgm:cxn modelId="{5C832763-85E6-4D15-AE54-A8074D32E922}" type="presParOf" srcId="{C60DE82A-E17E-48BB-8FA9-A3CAE260EFCF}" destId="{FF7AAF3B-9B2F-44F6-9B19-72A1F652DC75}" srcOrd="0" destOrd="0" presId="urn:microsoft.com/office/officeart/2008/layout/PictureAccentList"/>
    <dgm:cxn modelId="{1790FDD4-15B9-474B-8253-4BEBC672915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(1)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262FC5FA-4955-403C-BBB7-64F68653FE3C}" type="presOf" srcId="{E84EFE21-1518-4BCF-B742-E9CC38B5BF65}" destId="{080E8B9C-74F5-439F-8851-EA28E8382A8B}" srcOrd="0" destOrd="0" presId="urn:microsoft.com/office/officeart/2008/layout/PictureAccentList"/>
    <dgm:cxn modelId="{A88AC1C1-E68B-4CB2-B112-3DF7E365EF4B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5FD92B73-F1B2-49A3-B65F-F2DA9F16B1D0}" type="presParOf" srcId="{01F49767-8813-4424-8024-88DBF206BFDC}" destId="{77E896F8-A2D9-4FAA-8906-CFF52A0C9765}" srcOrd="0" destOrd="0" presId="urn:microsoft.com/office/officeart/2008/layout/PictureAccentList"/>
    <dgm:cxn modelId="{B013B280-CF68-4021-B26D-8C754254FF48}" type="presParOf" srcId="{77E896F8-A2D9-4FAA-8906-CFF52A0C9765}" destId="{EA87DF64-E7AE-4C3F-B3F6-B216F18888BA}" srcOrd="0" destOrd="0" presId="urn:microsoft.com/office/officeart/2008/layout/PictureAccentList"/>
    <dgm:cxn modelId="{6B36A16F-C1A0-4DE5-AB1F-F028C2753922}" type="presParOf" srcId="{EA87DF64-E7AE-4C3F-B3F6-B216F18888BA}" destId="{080E8B9C-74F5-439F-8851-EA28E8382A8B}" srcOrd="0" destOrd="0" presId="urn:microsoft.com/office/officeart/2008/layout/PictureAccentList"/>
    <dgm:cxn modelId="{E5F7031C-6795-4C1E-84E1-1904D098AECB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0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40" y="99618"/>
        <a:ext cx="3845569" cy="816556"/>
      </dsp:txXfrm>
    </dsp:sp>
    <dsp:sp modelId="{C07D37A6-CB37-4202-957D-F7DC1E6B4179}">
      <dsp:nvSpPr>
        <dsp:cNvPr id="0" name=""/>
        <dsp:cNvSpPr/>
      </dsp:nvSpPr>
      <dsp:spPr>
        <a:xfrm>
          <a:off x="40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door </a:t>
          </a:r>
          <a:r>
            <a:rPr lang="nl-BE" sz="2000" b="1" kern="1200" smtClean="0"/>
            <a:t>een goed georganiseerde, onderlinge elektronische dienstverlening</a:t>
          </a:r>
          <a:r>
            <a:rPr lang="nl-BE" sz="2000" kern="1200" smtClean="0"/>
            <a:t> en </a:t>
          </a:r>
          <a:r>
            <a:rPr lang="nl-BE" sz="2000" b="1" kern="1200" smtClean="0"/>
            <a:t>informatie-uitwisseling</a:t>
          </a:r>
          <a:r>
            <a:rPr lang="nl-BE" sz="2000" kern="1200" smtClean="0"/>
            <a:t> tussen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met de </a:t>
          </a:r>
          <a:r>
            <a:rPr lang="nl-BE" sz="2000" b="1" kern="1200" smtClean="0"/>
            <a:t>nodige waarborgen</a:t>
          </a:r>
          <a:r>
            <a:rPr lang="nl-BE" sz="2000" kern="1200" smtClean="0"/>
            <a:t> op het vlak van de </a:t>
          </a:r>
          <a:r>
            <a:rPr lang="nl-BE" sz="2000" b="1" kern="1200" smtClean="0"/>
            <a:t>informatieveiligheid</a:t>
          </a:r>
          <a:r>
            <a:rPr lang="nl-BE" sz="2000" kern="1200" smtClean="0"/>
            <a:t>, de </a:t>
          </a:r>
          <a:r>
            <a:rPr lang="nl-BE" sz="2000" b="1" kern="1200" smtClean="0"/>
            <a:t>bescherming van de persoonlijke levenssfeer</a:t>
          </a:r>
          <a:r>
            <a:rPr lang="nl-BE" sz="2000" kern="1200" smtClean="0"/>
            <a:t> en het </a:t>
          </a:r>
          <a:r>
            <a:rPr lang="nl-BE" sz="2000" b="1" kern="1200" smtClean="0"/>
            <a:t>beroepsgeheim</a:t>
          </a:r>
          <a:endParaRPr lang="en-US" sz="2000" kern="1200"/>
        </a:p>
      </dsp:txBody>
      <dsp:txXfrm>
        <a:off x="40" y="916175"/>
        <a:ext cx="3845569" cy="3510168"/>
      </dsp:txXfrm>
    </dsp:sp>
    <dsp:sp modelId="{41006EA0-1C35-4ADD-BA65-5F5F80C2EF6E}">
      <dsp:nvSpPr>
        <dsp:cNvPr id="0" name=""/>
        <dsp:cNvSpPr/>
      </dsp:nvSpPr>
      <dsp:spPr>
        <a:xfrm>
          <a:off x="4383989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83989" y="99618"/>
        <a:ext cx="3845569" cy="816556"/>
      </dsp:txXfrm>
    </dsp:sp>
    <dsp:sp modelId="{E9700F79-E3C7-4DDC-921A-EAB47CBD965F}">
      <dsp:nvSpPr>
        <dsp:cNvPr id="0" name=""/>
        <dsp:cNvSpPr/>
      </dsp:nvSpPr>
      <dsp:spPr>
        <a:xfrm>
          <a:off x="4383989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kwaliteit</a:t>
          </a:r>
          <a:r>
            <a:rPr lang="nl-BE" sz="2000" kern="1200" dirty="0" smtClean="0"/>
            <a:t> en de </a:t>
          </a:r>
          <a:r>
            <a:rPr lang="nl-BE" sz="2000" b="1" kern="1200" dirty="0" smtClean="0"/>
            <a:t>continuïteit</a:t>
          </a:r>
          <a:r>
            <a:rPr lang="nl-BE" sz="2000" kern="1200" dirty="0" smtClean="0"/>
            <a:t> van de gezondheidszorgverstrekking 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veiligheid van de patiënt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b="1" kern="1200" smtClean="0"/>
            <a:t>vereenvoudigen van de administratieve formaliteiten</a:t>
          </a:r>
          <a:r>
            <a:rPr lang="nl-BE" sz="2000" kern="1200" smtClean="0"/>
            <a:t> voor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degelijk </a:t>
          </a:r>
          <a:r>
            <a:rPr lang="nl-BE" sz="2000" b="1" kern="1200" smtClean="0"/>
            <a:t>ondersteunen</a:t>
          </a:r>
          <a:r>
            <a:rPr lang="nl-BE" sz="2000" kern="1200" smtClean="0"/>
            <a:t> van het gezondheidszorgbeleid</a:t>
          </a:r>
          <a:endParaRPr lang="en-US" sz="2000" kern="1200"/>
        </a:p>
      </dsp:txBody>
      <dsp:txXfrm>
        <a:off x="4383989" y="916175"/>
        <a:ext cx="3845569" cy="35101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23BAD-DFAA-4FAA-9F62-6A3C99E6CF50}">
      <dsp:nvSpPr>
        <dsp:cNvPr id="0" name=""/>
        <dsp:cNvSpPr/>
      </dsp:nvSpPr>
      <dsp:spPr>
        <a:xfrm>
          <a:off x="0" y="0"/>
          <a:ext cx="8221563" cy="536145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/>
            <a:t>eHealth</a:t>
          </a:r>
          <a:r>
            <a:rPr lang="en-US" sz="5400" kern="1200" dirty="0" smtClean="0"/>
            <a:t>-platform - Key facts</a:t>
          </a:r>
          <a:endParaRPr lang="en-US" sz="5400" kern="1200" dirty="0"/>
        </a:p>
      </dsp:txBody>
      <dsp:txXfrm>
        <a:off x="0" y="0"/>
        <a:ext cx="8221563" cy="1608437"/>
      </dsp:txXfrm>
    </dsp:sp>
    <dsp:sp modelId="{78925C19-6B75-4D5D-B670-FE215952C0BF}">
      <dsp:nvSpPr>
        <dsp:cNvPr id="0" name=""/>
        <dsp:cNvSpPr/>
      </dsp:nvSpPr>
      <dsp:spPr>
        <a:xfrm>
          <a:off x="826174" y="160889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Stabiel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beschikbaar</a:t>
          </a:r>
          <a:r>
            <a:rPr lang="en-US" sz="2400" kern="1200" dirty="0" smtClean="0"/>
            <a:t> en performant ICT-platform </a:t>
          </a:r>
          <a:r>
            <a:rPr lang="en-US" sz="2400" kern="1200" dirty="0" err="1" smtClean="0"/>
            <a:t>voor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elektronische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gegevensdeling</a:t>
          </a:r>
          <a:endParaRPr lang="en-US" sz="2400" kern="1200" dirty="0"/>
        </a:p>
      </dsp:txBody>
      <dsp:txXfrm>
        <a:off x="857024" y="1639745"/>
        <a:ext cx="6515550" cy="991612"/>
      </dsp:txXfrm>
    </dsp:sp>
    <dsp:sp modelId="{94F5BEC8-B0B6-4A28-9F9D-1F3E9CF3F1B7}">
      <dsp:nvSpPr>
        <dsp:cNvPr id="0" name=""/>
        <dsp:cNvSpPr/>
      </dsp:nvSpPr>
      <dsp:spPr>
        <a:xfrm>
          <a:off x="826174" y="282425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Actieve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betrokkenheid</a:t>
          </a:r>
          <a:r>
            <a:rPr lang="en-US" sz="2400" kern="1200" dirty="0" smtClean="0"/>
            <a:t> stakeholders in </a:t>
          </a:r>
          <a:r>
            <a:rPr lang="en-US" sz="2400" kern="1200" dirty="0" err="1" smtClean="0"/>
            <a:t>Beheerscomité</a:t>
          </a:r>
          <a:r>
            <a:rPr lang="en-US" sz="2400" kern="1200" dirty="0" smtClean="0"/>
            <a:t> en </a:t>
          </a:r>
          <a:r>
            <a:rPr lang="en-US" sz="2400" kern="1200" dirty="0" err="1" smtClean="0"/>
            <a:t>Overlegcomité</a:t>
          </a:r>
          <a:r>
            <a:rPr lang="en-US" sz="2400" kern="1200" dirty="0" smtClean="0"/>
            <a:t> met de </a:t>
          </a:r>
          <a:r>
            <a:rPr lang="en-US" sz="2400" kern="1200" dirty="0" err="1" smtClean="0"/>
            <a:t>gebruikers</a:t>
          </a:r>
          <a:r>
            <a:rPr lang="en-US" sz="2400" kern="1200" dirty="0" smtClean="0"/>
            <a:t> van het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-platform</a:t>
          </a:r>
          <a:endParaRPr lang="en-US" sz="2400" kern="1200" dirty="0"/>
        </a:p>
      </dsp:txBody>
      <dsp:txXfrm>
        <a:off x="857024" y="2855105"/>
        <a:ext cx="6515550" cy="991612"/>
      </dsp:txXfrm>
    </dsp:sp>
    <dsp:sp modelId="{FB04F0C1-867B-4AF6-8BE9-023E2BF03238}">
      <dsp:nvSpPr>
        <dsp:cNvPr id="0" name=""/>
        <dsp:cNvSpPr/>
      </dsp:nvSpPr>
      <dsp:spPr>
        <a:xfrm>
          <a:off x="826174" y="403961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r>
            <a:rPr lang="en-US" sz="2400" kern="1200" dirty="0" err="1" smtClean="0"/>
            <a:t>Prioriteiten</a:t>
          </a:r>
          <a:r>
            <a:rPr lang="en-US" sz="2400" kern="1200" dirty="0" smtClean="0"/>
            <a:t> in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 Roadmap 2013-2018 </a:t>
          </a:r>
          <a:r>
            <a:rPr lang="en-US" sz="2400" kern="1200" dirty="0" err="1" smtClean="0"/>
            <a:t>opgesteld</a:t>
          </a:r>
          <a:r>
            <a:rPr lang="en-US" sz="2400" kern="1200" dirty="0" smtClean="0"/>
            <a:t> met </a:t>
          </a:r>
          <a:r>
            <a:rPr lang="en-US" sz="2400" kern="1200" dirty="0" err="1" smtClean="0"/>
            <a:t>meer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dan</a:t>
          </a:r>
          <a:r>
            <a:rPr lang="en-US" sz="2400" kern="1200" dirty="0" smtClean="0"/>
            <a:t> 300 stakeholders, en monitoring van </a:t>
          </a:r>
          <a:r>
            <a:rPr lang="en-US" sz="2400" kern="1200" dirty="0" err="1" smtClean="0"/>
            <a:t>uitvoering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ervan</a:t>
          </a:r>
          <a:endParaRPr lang="en-US" sz="2400" kern="1200" dirty="0"/>
        </a:p>
      </dsp:txBody>
      <dsp:txXfrm>
        <a:off x="857024" y="4070465"/>
        <a:ext cx="6515550" cy="99161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En </a:t>
          </a:r>
          <a:r>
            <a:rPr lang="fr-BE" sz="3200" kern="1200" dirty="0" err="1" smtClean="0"/>
            <a:t>wat</a:t>
          </a:r>
          <a:r>
            <a:rPr lang="fr-BE" sz="3200" kern="1200" dirty="0" smtClean="0"/>
            <a:t> met  open source?</a:t>
          </a:r>
          <a:endParaRPr lang="en-GB" sz="14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Werkt</a:t>
          </a:r>
          <a:r>
            <a:rPr lang="fr-BE" sz="2400" kern="1200" dirty="0" smtClean="0"/>
            <a:t> in op </a:t>
          </a:r>
          <a:r>
            <a:rPr lang="fr-BE" sz="2400" kern="1200" dirty="0" err="1" smtClean="0"/>
            <a:t>opstartkost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gemiddeld</a:t>
          </a:r>
          <a:r>
            <a:rPr lang="fr-BE" sz="2400" kern="1200" dirty="0" smtClean="0"/>
            <a:t> 8%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ondersteuning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blijft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nodig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Weinig</a:t>
          </a:r>
          <a:r>
            <a:rPr lang="fr-BE" sz="2400" kern="1200" dirty="0" smtClean="0"/>
            <a:t> open source in </a:t>
          </a:r>
          <a:r>
            <a:rPr lang="fr-BE" sz="2400" kern="1200" dirty="0" err="1" smtClean="0"/>
            <a:t>ePD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254672" y="1830"/>
          <a:ext cx="7123502" cy="13066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VISTA: </a:t>
          </a:r>
          <a:r>
            <a:rPr lang="fr-BE" sz="2800" kern="1200" dirty="0" err="1" smtClean="0"/>
            <a:t>systeem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voor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veteranen</a:t>
          </a:r>
          <a:r>
            <a:rPr lang="fr-BE" sz="2800" kern="1200" dirty="0" smtClean="0"/>
            <a:t> in de VS in </a:t>
          </a:r>
          <a:r>
            <a:rPr lang="fr-BE" sz="2800" kern="1200" dirty="0" err="1" smtClean="0"/>
            <a:t>publiek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domein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gebracht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door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overheid</a:t>
          </a:r>
          <a:endParaRPr lang="en-GB" sz="2800" kern="1200" dirty="0"/>
        </a:p>
      </dsp:txBody>
      <dsp:txXfrm>
        <a:off x="292941" y="40099"/>
        <a:ext cx="7046964" cy="1230069"/>
      </dsp:txXfrm>
    </dsp:sp>
    <dsp:sp modelId="{BAB76303-E8FD-4774-899F-B8A94725D811}">
      <dsp:nvSpPr>
        <dsp:cNvPr id="0" name=""/>
        <dsp:cNvSpPr/>
      </dsp:nvSpPr>
      <dsp:spPr>
        <a:xfrm>
          <a:off x="362627" y="1496291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904346" y="1490594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/>
            <a:t>160 </a:t>
          </a:r>
          <a:r>
            <a:rPr lang="en-US" sz="2000" b="0" i="0" kern="1200" dirty="0" err="1" smtClean="0"/>
            <a:t>geïntegreerde</a:t>
          </a:r>
          <a:r>
            <a:rPr lang="en-US" sz="2000" b="0" i="0" kern="1200" dirty="0" smtClean="0"/>
            <a:t> software modules </a:t>
          </a:r>
          <a:r>
            <a:rPr lang="en-US" sz="2000" b="0" i="0" kern="1200" dirty="0" err="1" smtClean="0"/>
            <a:t>voor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medische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zorgen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financiën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infrastructuur</a:t>
          </a:r>
          <a:endParaRPr lang="en-GB" sz="2000" kern="1200" dirty="0"/>
        </a:p>
      </dsp:txBody>
      <dsp:txXfrm>
        <a:off x="1953756" y="1540004"/>
        <a:ext cx="5309191" cy="913159"/>
      </dsp:txXfrm>
    </dsp:sp>
    <dsp:sp modelId="{C624C1D3-A1D9-4110-B960-020C19B137C2}">
      <dsp:nvSpPr>
        <dsp:cNvPr id="0" name=""/>
        <dsp:cNvSpPr/>
      </dsp:nvSpPr>
      <dsp:spPr>
        <a:xfrm>
          <a:off x="362627" y="2629708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904346" y="2624011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/>
            <a:t>163 </a:t>
          </a:r>
          <a:r>
            <a:rPr lang="en-US" sz="2400" b="0" i="0" kern="1200" dirty="0" err="1" smtClean="0"/>
            <a:t>ziekenhuizen</a:t>
          </a:r>
          <a:r>
            <a:rPr lang="en-US" sz="2400" b="0" i="0" kern="1200" dirty="0" smtClean="0"/>
            <a:t>, over 800 </a:t>
          </a:r>
          <a:r>
            <a:rPr lang="en-US" sz="2400" b="0" i="0" kern="1200" dirty="0" err="1" smtClean="0"/>
            <a:t>medische</a:t>
          </a:r>
          <a:r>
            <a:rPr lang="en-US" sz="2400" b="0" i="0" kern="1200" dirty="0" smtClean="0"/>
            <a:t> </a:t>
          </a:r>
          <a:r>
            <a:rPr lang="en-US" sz="2400" b="0" i="0" kern="1200" dirty="0" err="1" smtClean="0"/>
            <a:t>centra</a:t>
          </a:r>
          <a:r>
            <a:rPr lang="en-US" sz="2400" b="0" i="0" kern="1200" dirty="0" smtClean="0"/>
            <a:t>, and 135 </a:t>
          </a:r>
          <a:r>
            <a:rPr lang="en-US" sz="2400" b="0" i="0" kern="1200" dirty="0" err="1" smtClean="0"/>
            <a:t>woonzorgcentra</a:t>
          </a:r>
          <a:r>
            <a:rPr lang="en-US" sz="2400" b="0" i="0" kern="1200" dirty="0" smtClean="0"/>
            <a:t> </a:t>
          </a:r>
          <a:endParaRPr lang="en-GB" sz="2400" kern="1200" dirty="0"/>
        </a:p>
      </dsp:txBody>
      <dsp:txXfrm>
        <a:off x="1953756" y="2673421"/>
        <a:ext cx="5309191" cy="913159"/>
      </dsp:txXfrm>
    </dsp:sp>
    <dsp:sp modelId="{918EBE85-38B3-4214-A107-84E71DFF4496}">
      <dsp:nvSpPr>
        <dsp:cNvPr id="0" name=""/>
        <dsp:cNvSpPr/>
      </dsp:nvSpPr>
      <dsp:spPr>
        <a:xfrm>
          <a:off x="362627" y="376312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904346" y="3757428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err="1" smtClean="0"/>
            <a:t>Ontwikkeld</a:t>
          </a:r>
          <a:r>
            <a:rPr lang="en-GB" sz="2000" b="1" i="0" kern="1200" dirty="0" smtClean="0"/>
            <a:t> in MUMPS: </a:t>
          </a:r>
          <a:r>
            <a:rPr lang="en-GB" sz="2000" b="0" i="1" kern="1200" dirty="0" smtClean="0"/>
            <a:t>Massachusetts General Hospital Utility Multi-Programming System</a:t>
          </a:r>
          <a:endParaRPr lang="en-GB" sz="2000" kern="1200" dirty="0"/>
        </a:p>
      </dsp:txBody>
      <dsp:txXfrm>
        <a:off x="1953756" y="3806838"/>
        <a:ext cx="5309191" cy="913159"/>
      </dsp:txXfrm>
    </dsp:sp>
    <dsp:sp modelId="{F813C8B1-A7B3-4992-B2EE-F3D3524FBB23}">
      <dsp:nvSpPr>
        <dsp:cNvPr id="0" name=""/>
        <dsp:cNvSpPr/>
      </dsp:nvSpPr>
      <dsp:spPr>
        <a:xfrm>
          <a:off x="362627" y="489267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1E885-ADCD-42DE-9D3D-369D8CE0122E}">
      <dsp:nvSpPr>
        <dsp:cNvPr id="0" name=""/>
        <dsp:cNvSpPr/>
      </dsp:nvSpPr>
      <dsp:spPr>
        <a:xfrm>
          <a:off x="1904346" y="4890845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Zware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inspanning</a:t>
          </a:r>
          <a:r>
            <a:rPr lang="fr-BE" sz="2400" kern="1200" dirty="0" smtClean="0"/>
            <a:t> om te </a:t>
          </a:r>
          <a:r>
            <a:rPr lang="fr-BE" sz="2400" kern="1200" dirty="0" err="1" smtClean="0"/>
            <a:t>beheersen</a:t>
          </a:r>
          <a:r>
            <a:rPr lang="fr-BE" sz="2400" kern="1200" dirty="0" smtClean="0"/>
            <a:t>: </a:t>
          </a:r>
          <a:r>
            <a:rPr lang="fr-BE" sz="2400" kern="1200" dirty="0" err="1" smtClean="0"/>
            <a:t>kunnen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</a:t>
          </a:r>
          <a:r>
            <a:rPr lang="fr-BE" sz="2400" kern="1200" dirty="0" smtClean="0"/>
            <a:t> dit </a:t>
          </a:r>
          <a:r>
            <a:rPr lang="fr-BE" sz="2400" kern="1200" dirty="0" err="1" smtClean="0"/>
            <a:t>doen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werken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bij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ons</a:t>
          </a:r>
          <a:r>
            <a:rPr lang="fr-BE" sz="2400" kern="1200" dirty="0" smtClean="0"/>
            <a:t>?</a:t>
          </a:r>
          <a:endParaRPr lang="en-GB" sz="2400" kern="1200" dirty="0"/>
        </a:p>
      </dsp:txBody>
      <dsp:txXfrm>
        <a:off x="1953756" y="4940255"/>
        <a:ext cx="5309191" cy="913159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6DB0E-D78A-4170-811F-EC5C2620401A}">
      <dsp:nvSpPr>
        <dsp:cNvPr id="0" name=""/>
        <dsp:cNvSpPr/>
      </dsp:nvSpPr>
      <dsp:spPr>
        <a:xfrm>
          <a:off x="0" y="6732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93643-DAEC-4D9B-A962-534FB054445A}">
      <dsp:nvSpPr>
        <dsp:cNvPr id="0" name=""/>
        <dsp:cNvSpPr/>
      </dsp:nvSpPr>
      <dsp:spPr>
        <a:xfrm>
          <a:off x="399644" y="86324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Vanaf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het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begin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zuinig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functionaliteit</a:t>
          </a:r>
          <a:endParaRPr lang="en-GB" sz="2400" kern="1200" dirty="0"/>
        </a:p>
      </dsp:txBody>
      <dsp:txXfrm>
        <a:off x="436942" y="123622"/>
        <a:ext cx="7356655" cy="689457"/>
      </dsp:txXfrm>
    </dsp:sp>
    <dsp:sp modelId="{4F5974C8-F097-49B9-8723-7AE188A5159E}">
      <dsp:nvSpPr>
        <dsp:cNvPr id="0" name=""/>
        <dsp:cNvSpPr/>
      </dsp:nvSpPr>
      <dsp:spPr>
        <a:xfrm>
          <a:off x="0" y="16273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9B11C-CDDC-4532-AC46-7B727FB73570}">
      <dsp:nvSpPr>
        <dsp:cNvPr id="0" name=""/>
        <dsp:cNvSpPr/>
      </dsp:nvSpPr>
      <dsp:spPr>
        <a:xfrm>
          <a:off x="399644" y="1040457"/>
          <a:ext cx="7431251" cy="7640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Bouw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klein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implementeer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herhaal</a:t>
          </a:r>
          <a:endParaRPr lang="en-GB" sz="2400" kern="1200" dirty="0"/>
        </a:p>
      </dsp:txBody>
      <dsp:txXfrm>
        <a:off x="436942" y="1077755"/>
        <a:ext cx="7356655" cy="689457"/>
      </dsp:txXfrm>
    </dsp:sp>
    <dsp:sp modelId="{FDD79D2E-99F8-48E6-B6B0-9D455E8C2183}">
      <dsp:nvSpPr>
        <dsp:cNvPr id="0" name=""/>
        <dsp:cNvSpPr/>
      </dsp:nvSpPr>
      <dsp:spPr>
        <a:xfrm>
          <a:off x="0" y="25815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40538A-87B9-45DF-AB85-85429AEF546D}">
      <dsp:nvSpPr>
        <dsp:cNvPr id="0" name=""/>
        <dsp:cNvSpPr/>
      </dsp:nvSpPr>
      <dsp:spPr>
        <a:xfrm>
          <a:off x="399644" y="1994590"/>
          <a:ext cx="7431251" cy="7640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Eis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onderhoudbaarheid</a:t>
          </a:r>
          <a:r>
            <a:rPr lang="fr-BE" sz="2400" kern="1200" dirty="0" smtClean="0"/>
            <a:t> in design</a:t>
          </a:r>
        </a:p>
      </dsp:txBody>
      <dsp:txXfrm>
        <a:off x="436942" y="2031888"/>
        <a:ext cx="7356655" cy="689457"/>
      </dsp:txXfrm>
    </dsp:sp>
    <dsp:sp modelId="{8E57E1AE-F8FB-43EC-BC11-041D094FDEFE}">
      <dsp:nvSpPr>
        <dsp:cNvPr id="0" name=""/>
        <dsp:cNvSpPr/>
      </dsp:nvSpPr>
      <dsp:spPr>
        <a:xfrm>
          <a:off x="0" y="35356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571CB8-D2D2-47D2-AA3E-F4BB66BB21ED}">
      <dsp:nvSpPr>
        <dsp:cNvPr id="0" name=""/>
        <dsp:cNvSpPr/>
      </dsp:nvSpPr>
      <dsp:spPr>
        <a:xfrm>
          <a:off x="399644" y="2948723"/>
          <a:ext cx="7431251" cy="7640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Wijzig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zo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weinig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mogelijk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gebruik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gekochte</a:t>
          </a:r>
          <a:r>
            <a:rPr lang="fr-BE" sz="2400" kern="1200" dirty="0" smtClean="0"/>
            <a:t> software « </a:t>
          </a:r>
          <a:r>
            <a:rPr lang="fr-BE" sz="2400" kern="1200" dirty="0" err="1" smtClean="0"/>
            <a:t>as-is</a:t>
          </a:r>
          <a:r>
            <a:rPr lang="fr-BE" sz="2400" kern="1200" dirty="0" smtClean="0"/>
            <a:t> »</a:t>
          </a:r>
        </a:p>
      </dsp:txBody>
      <dsp:txXfrm>
        <a:off x="436942" y="2986021"/>
        <a:ext cx="7356655" cy="689457"/>
      </dsp:txXfrm>
    </dsp:sp>
    <dsp:sp modelId="{0D599061-53A6-4D63-8EE5-500F37121C9A}">
      <dsp:nvSpPr>
        <dsp:cNvPr id="0" name=""/>
        <dsp:cNvSpPr/>
      </dsp:nvSpPr>
      <dsp:spPr>
        <a:xfrm>
          <a:off x="0" y="44897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146FF6-4337-4A3B-94B7-FC7858AE8C0B}">
      <dsp:nvSpPr>
        <dsp:cNvPr id="0" name=""/>
        <dsp:cNvSpPr/>
      </dsp:nvSpPr>
      <dsp:spPr>
        <a:xfrm>
          <a:off x="399644" y="3902857"/>
          <a:ext cx="7431251" cy="76405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Zoek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schaal</a:t>
          </a:r>
          <a:r>
            <a:rPr lang="fr-BE" sz="2400" kern="1200" dirty="0" smtClean="0"/>
            <a:t> in </a:t>
          </a:r>
          <a:r>
            <a:rPr lang="fr-BE" sz="2400" kern="1200" dirty="0" err="1" smtClean="0"/>
            <a:t>partnerschap</a:t>
          </a:r>
          <a:r>
            <a:rPr lang="fr-BE" sz="2400" kern="1200" dirty="0" smtClean="0"/>
            <a:t>  met </a:t>
          </a: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taakverdeling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afspraken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governance</a:t>
          </a:r>
          <a:endParaRPr lang="fr-BE" sz="2400" kern="1200" dirty="0" smtClean="0"/>
        </a:p>
      </dsp:txBody>
      <dsp:txXfrm>
        <a:off x="436942" y="3940155"/>
        <a:ext cx="7356655" cy="689457"/>
      </dsp:txXfrm>
    </dsp:sp>
    <dsp:sp modelId="{5BBE0124-2BA9-404A-9BFD-7B968B2842EB}">
      <dsp:nvSpPr>
        <dsp:cNvPr id="0" name=""/>
        <dsp:cNvSpPr/>
      </dsp:nvSpPr>
      <dsp:spPr>
        <a:xfrm>
          <a:off x="0" y="54439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77A58C-0D83-40DF-A771-1857DA74879F}">
      <dsp:nvSpPr>
        <dsp:cNvPr id="0" name=""/>
        <dsp:cNvSpPr/>
      </dsp:nvSpPr>
      <dsp:spPr>
        <a:xfrm>
          <a:off x="399644" y="4856990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ePD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enkel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batig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wanneer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verbonden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andere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systemen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financieel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voordeel</a:t>
          </a:r>
          <a:r>
            <a:rPr lang="fr-BE" sz="2400" kern="1200" dirty="0" smtClean="0"/>
            <a:t> op lange </a:t>
          </a:r>
          <a:r>
            <a:rPr lang="fr-BE" sz="2400" kern="1200" dirty="0" err="1" smtClean="0"/>
            <a:t>termijn</a:t>
          </a:r>
          <a:endParaRPr lang="fr-BE" sz="2400" kern="1200" dirty="0" smtClean="0"/>
        </a:p>
      </dsp:txBody>
      <dsp:txXfrm>
        <a:off x="436942" y="4894288"/>
        <a:ext cx="7356655" cy="689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Dit </a:t>
            </a:r>
            <a:r>
              <a:rPr lang="fr-BE" dirty="0" err="1" smtClean="0"/>
              <a:t>futuristisch</a:t>
            </a:r>
            <a:r>
              <a:rPr lang="fr-BE" dirty="0" smtClean="0"/>
              <a:t> </a:t>
            </a:r>
            <a:r>
              <a:rPr lang="fr-BE" dirty="0" err="1" smtClean="0"/>
              <a:t>filmpje</a:t>
            </a:r>
            <a:r>
              <a:rPr lang="fr-BE" dirty="0" smtClean="0"/>
              <a:t> </a:t>
            </a:r>
            <a:r>
              <a:rPr lang="fr-BE" dirty="0" err="1" smtClean="0"/>
              <a:t>vertegenwoordigt</a:t>
            </a:r>
            <a:r>
              <a:rPr lang="fr-BE" dirty="0" smtClean="0"/>
              <a:t> de </a:t>
            </a:r>
            <a:r>
              <a:rPr lang="fr-BE" dirty="0" err="1" smtClean="0"/>
              <a:t>visie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op </a:t>
            </a:r>
            <a:r>
              <a:rPr lang="fr-BE" dirty="0" err="1" smtClean="0"/>
              <a:t>termijn</a:t>
            </a:r>
            <a:r>
              <a:rPr lang="fr-BE" dirty="0" smtClean="0"/>
              <a:t> </a:t>
            </a:r>
            <a:r>
              <a:rPr lang="fr-BE" dirty="0" err="1" smtClean="0"/>
              <a:t>geneesheren</a:t>
            </a:r>
            <a:r>
              <a:rPr lang="fr-BE" dirty="0" smtClean="0"/>
              <a:t> </a:t>
            </a:r>
            <a:r>
              <a:rPr lang="fr-BE" dirty="0" err="1" smtClean="0"/>
              <a:t>zullen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moeilijke</a:t>
            </a:r>
            <a:r>
              <a:rPr lang="fr-BE" dirty="0" smtClean="0"/>
              <a:t> dossiers hun </a:t>
            </a:r>
            <a:r>
              <a:rPr lang="fr-BE" dirty="0" err="1" smtClean="0"/>
              <a:t>eigen</a:t>
            </a:r>
            <a:r>
              <a:rPr lang="fr-BE" dirty="0" smtClean="0"/>
              <a:t>, real time  </a:t>
            </a:r>
            <a:r>
              <a:rPr lang="fr-BE" dirty="0" err="1" smtClean="0"/>
              <a:t>empirisch</a:t>
            </a:r>
            <a:r>
              <a:rPr lang="fr-BE" dirty="0" smtClean="0"/>
              <a:t> </a:t>
            </a:r>
            <a:r>
              <a:rPr lang="fr-BE" dirty="0" err="1" smtClean="0"/>
              <a:t>onderzoek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</a:t>
            </a:r>
            <a:r>
              <a:rPr lang="fr-BE" dirty="0" err="1" smtClean="0"/>
              <a:t>doorheen</a:t>
            </a:r>
            <a:r>
              <a:rPr lang="fr-BE" dirty="0" smtClean="0"/>
              <a:t> </a:t>
            </a:r>
            <a:r>
              <a:rPr lang="fr-BE" dirty="0" err="1" smtClean="0"/>
              <a:t>ettelijke</a:t>
            </a:r>
            <a:r>
              <a:rPr lang="fr-BE" dirty="0" smtClean="0"/>
              <a:t> (100) </a:t>
            </a:r>
            <a:r>
              <a:rPr lang="fr-BE" dirty="0" err="1" smtClean="0"/>
              <a:t>duizenden</a:t>
            </a:r>
            <a:r>
              <a:rPr lang="fr-BE" dirty="0" smtClean="0"/>
              <a:t> </a:t>
            </a:r>
            <a:r>
              <a:rPr lang="fr-BE" dirty="0" err="1" smtClean="0"/>
              <a:t>medische</a:t>
            </a:r>
            <a:r>
              <a:rPr lang="fr-BE" dirty="0" smtClean="0"/>
              <a:t> </a:t>
            </a:r>
            <a:r>
              <a:rPr lang="fr-BE" dirty="0" err="1" smtClean="0"/>
              <a:t>gegevens</a:t>
            </a:r>
            <a:r>
              <a:rPr lang="fr-BE" dirty="0" smtClean="0"/>
              <a:t> van </a:t>
            </a:r>
            <a:r>
              <a:rPr lang="fr-BE" dirty="0" err="1" smtClean="0"/>
              <a:t>soortgelijke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Alhoewel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vandaag</a:t>
            </a:r>
            <a:r>
              <a:rPr lang="fr-BE" dirty="0" smtClean="0"/>
              <a:t> op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vlak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alles</a:t>
            </a:r>
            <a:r>
              <a:rPr lang="fr-BE" dirty="0" smtClean="0"/>
              <a:t> te </a:t>
            </a:r>
            <a:r>
              <a:rPr lang="fr-BE" dirty="0" err="1" smtClean="0"/>
              <a:t>bewijzen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illustreert</a:t>
            </a:r>
            <a:r>
              <a:rPr lang="fr-BE" dirty="0" smtClean="0"/>
              <a:t> dit </a:t>
            </a:r>
            <a:r>
              <a:rPr lang="fr-BE" dirty="0" err="1" smtClean="0"/>
              <a:t>wel</a:t>
            </a:r>
            <a:r>
              <a:rPr lang="fr-BE" dirty="0" smtClean="0"/>
              <a:t> de </a:t>
            </a:r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elektronische</a:t>
            </a:r>
            <a:r>
              <a:rPr lang="fr-BE" dirty="0" smtClean="0"/>
              <a:t> </a:t>
            </a:r>
            <a:r>
              <a:rPr lang="fr-BE" dirty="0" err="1" smtClean="0"/>
              <a:t>medisch</a:t>
            </a:r>
            <a:r>
              <a:rPr lang="fr-BE" dirty="0" smtClean="0"/>
              <a:t> dossiers en </a:t>
            </a:r>
            <a:r>
              <a:rPr lang="fr-BE" dirty="0" err="1" smtClean="0"/>
              <a:t>eventueel</a:t>
            </a:r>
            <a:r>
              <a:rPr lang="fr-BE" dirty="0" smtClean="0"/>
              <a:t> </a:t>
            </a:r>
            <a:r>
              <a:rPr lang="fr-BE" dirty="0" err="1" smtClean="0"/>
              <a:t>initiatieven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vitalink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EHR IMPACT cases show that interoperability is a prime driver of benefits from EHR </a:t>
            </a:r>
            <a:r>
              <a:rPr lang="en-US" dirty="0" smtClean="0"/>
              <a:t>and  </a:t>
            </a:r>
            <a:r>
              <a:rPr lang="en-US" dirty="0" err="1" smtClean="0"/>
              <a:t>ePrescribing</a:t>
            </a:r>
            <a:r>
              <a:rPr lang="en-US" dirty="0" smtClean="0"/>
              <a:t> </a:t>
            </a:r>
            <a:r>
              <a:rPr lang="en-US" dirty="0"/>
              <a:t>systems. Benefits rely on access to information regardless of place and time</a:t>
            </a:r>
            <a:r>
              <a:rPr lang="en-US" dirty="0" smtClean="0"/>
              <a:t>. Local</a:t>
            </a:r>
            <a:r>
              <a:rPr lang="en-US" dirty="0"/>
              <a:t>, closed ICT systems lacking interoperability would not release these substantial gains</a:t>
            </a:r>
            <a:r>
              <a:rPr lang="en-US" dirty="0" smtClean="0"/>
              <a:t>. Interoperable </a:t>
            </a:r>
            <a:r>
              <a:rPr lang="en-US" dirty="0"/>
              <a:t>EHRs, whether as actual files or as virtual files in a network of data stored </a:t>
            </a:r>
            <a:r>
              <a:rPr lang="en-US" dirty="0" smtClean="0"/>
              <a:t>in several </a:t>
            </a:r>
            <a:r>
              <a:rPr lang="en-US" dirty="0"/>
              <a:t>databases, are foundations of health information systems and support to </a:t>
            </a:r>
            <a:r>
              <a:rPr lang="en-US" dirty="0" smtClean="0"/>
              <a:t>other systems</a:t>
            </a:r>
            <a:r>
              <a:rPr lang="en-US" dirty="0"/>
              <a:t>, such as </a:t>
            </a:r>
            <a:r>
              <a:rPr lang="en-US" dirty="0" err="1"/>
              <a:t>ePrescribing</a:t>
            </a:r>
            <a:r>
              <a:rPr lang="en-US" dirty="0"/>
              <a:t>, </a:t>
            </a:r>
            <a:r>
              <a:rPr lang="en-US" dirty="0" err="1"/>
              <a:t>eBooking</a:t>
            </a:r>
            <a:r>
              <a:rPr lang="en-US" dirty="0"/>
              <a:t>, management, administrative or logistics systems</a:t>
            </a:r>
            <a:r>
              <a:rPr lang="en-US" dirty="0" smtClean="0"/>
              <a:t>. Without </a:t>
            </a:r>
            <a:r>
              <a:rPr lang="en-US" dirty="0"/>
              <a:t>interoperability between EHRs and other clinical and non-clinical systems, </a:t>
            </a:r>
            <a:r>
              <a:rPr lang="en-US" dirty="0" smtClean="0"/>
              <a:t>neither could </a:t>
            </a:r>
            <a:r>
              <a:rPr lang="en-US" dirty="0" err="1"/>
              <a:t>realise</a:t>
            </a:r>
            <a:r>
              <a:rPr lang="en-US" dirty="0"/>
              <a:t> their full potential</a:t>
            </a:r>
            <a:r>
              <a:rPr lang="en-US" dirty="0" smtClean="0"/>
              <a:t>. (her impact rapport 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For all cases, the socio-economic gains to society from interoperable EHR and </a:t>
            </a:r>
            <a:r>
              <a:rPr lang="en-US" dirty="0" err="1" smtClean="0"/>
              <a:t>ePrescribing</a:t>
            </a:r>
            <a:r>
              <a:rPr lang="en-US" dirty="0" smtClean="0"/>
              <a:t> systems </a:t>
            </a:r>
            <a:r>
              <a:rPr lang="en-US" dirty="0"/>
              <a:t>eventually exceed the costs, albeit quite often only after a considerable length </a:t>
            </a:r>
            <a:r>
              <a:rPr lang="en-US" dirty="0" smtClean="0"/>
              <a:t>of time</a:t>
            </a:r>
            <a:r>
              <a:rPr lang="en-US" dirty="0"/>
              <a:t>. This is why investment in such systems is worthwhile, and justifies their net </a:t>
            </a:r>
            <a:r>
              <a:rPr lang="en-US" dirty="0" smtClean="0"/>
              <a:t>financial boost</a:t>
            </a:r>
            <a:r>
              <a:rPr lang="en-US" dirty="0"/>
              <a:t>. A typical development can reach annual SERs of up to 400</a:t>
            </a:r>
            <a:r>
              <a:rPr lang="en-US" dirty="0" smtClean="0"/>
              <a:t>%. (idem p vii)</a:t>
            </a:r>
          </a:p>
          <a:p>
            <a:endParaRPr lang="en-US" dirty="0"/>
          </a:p>
          <a:p>
            <a:r>
              <a:rPr lang="en-US" dirty="0" err="1" smtClean="0"/>
              <a:t>Aandacht</a:t>
            </a:r>
            <a:r>
              <a:rPr lang="en-US" dirty="0" smtClean="0"/>
              <a:t>: de 400% is de </a:t>
            </a:r>
            <a:r>
              <a:rPr lang="en-US" dirty="0" err="1" smtClean="0"/>
              <a:t>opbrengst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eens</a:t>
            </a:r>
            <a:r>
              <a:rPr lang="en-US" dirty="0" smtClean="0"/>
              <a:t> het de </a:t>
            </a:r>
            <a:r>
              <a:rPr lang="en-US" dirty="0" err="1" smtClean="0"/>
              <a:t>jaren</a:t>
            </a:r>
            <a:r>
              <a:rPr lang="en-US" dirty="0" smtClean="0"/>
              <a:t> met </a:t>
            </a:r>
            <a:r>
              <a:rPr lang="en-US" dirty="0" err="1" smtClean="0"/>
              <a:t>verlies</a:t>
            </a:r>
            <a:r>
              <a:rPr lang="en-US" dirty="0" smtClean="0"/>
              <a:t> </a:t>
            </a:r>
            <a:r>
              <a:rPr lang="en-US" dirty="0" err="1" smtClean="0"/>
              <a:t>achter</a:t>
            </a:r>
            <a:r>
              <a:rPr lang="en-US" dirty="0" smtClean="0"/>
              <a:t> de rug </a:t>
            </a:r>
            <a:r>
              <a:rPr lang="en-US" dirty="0" err="1" smtClean="0"/>
              <a:t>zijn</a:t>
            </a:r>
            <a:r>
              <a:rPr lang="en-US" dirty="0" smtClean="0"/>
              <a:t> en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draait</a:t>
            </a:r>
            <a:r>
              <a:rPr lang="en-US" dirty="0" smtClean="0"/>
              <a:t>. Over het </a:t>
            </a:r>
            <a:r>
              <a:rPr lang="en-US" dirty="0" err="1" smtClean="0"/>
              <a:t>geheel</a:t>
            </a:r>
            <a:r>
              <a:rPr lang="en-US" dirty="0" smtClean="0"/>
              <a:t> van de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middelt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tot 78%.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 this, the total value of invested financial and non-financial resources at the</a:t>
            </a:r>
          </a:p>
          <a:p>
            <a:r>
              <a:rPr lang="en-US" dirty="0"/>
              <a:t>evaluated sites was extremely wide, ranging from €3 million to nearly €480 million, </a:t>
            </a:r>
            <a:r>
              <a:rPr lang="en-US" dirty="0" smtClean="0"/>
              <a:t>over between </a:t>
            </a:r>
            <a:r>
              <a:rPr lang="en-US" dirty="0"/>
              <a:t>9 and 13 years. An important finding is that on average only some 42% of these </a:t>
            </a:r>
            <a:r>
              <a:rPr lang="en-US" dirty="0" smtClean="0"/>
              <a:t>are expenditures </a:t>
            </a:r>
            <a:r>
              <a:rPr lang="en-US" dirty="0"/>
              <a:t>on ICT. Also, the annual financial investments never exceed 2% of the </a:t>
            </a:r>
            <a:r>
              <a:rPr lang="en-US" dirty="0" smtClean="0"/>
              <a:t>annual budgets </a:t>
            </a:r>
            <a:r>
              <a:rPr lang="en-US" dirty="0"/>
              <a:t>of the main </a:t>
            </a:r>
            <a:r>
              <a:rPr lang="en-US" dirty="0" err="1"/>
              <a:t>organisations</a:t>
            </a:r>
            <a:r>
              <a:rPr lang="en-US" dirty="0"/>
              <a:t>, suggesting that affordability is not the primary barrier </a:t>
            </a:r>
            <a:r>
              <a:rPr lang="en-US" dirty="0" smtClean="0"/>
              <a:t>to  deployment </a:t>
            </a:r>
            <a:r>
              <a:rPr lang="en-US" dirty="0"/>
              <a:t>of interoperable EHR and </a:t>
            </a:r>
            <a:r>
              <a:rPr lang="en-US" dirty="0" err="1"/>
              <a:t>ePrescribing</a:t>
            </a:r>
            <a:r>
              <a:rPr lang="en-US" dirty="0"/>
              <a:t> systems</a:t>
            </a:r>
            <a:r>
              <a:rPr lang="en-US" dirty="0" smtClean="0"/>
              <a:t>. (her impact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Financial gains can be up to 60% of the total socio-economic benefits, with an average of some 13%. Financial outlay can be between 20% and 85% of the total socio-economic cost of investment, and an average of about 50%. Other costs are redeployed from existing resources. The match of extra cash for the initiative and extra cash generated is usually a negative bottom line, with exceptions proving the rule. When opportunities to redeploy resources liberated by efficiency gains are included, the financial gains increase to an average 60% of total benefits, exceeding the extra cash invested. (</a:t>
            </a:r>
            <a:r>
              <a:rPr lang="en-US" dirty="0" err="1"/>
              <a:t>pag</a:t>
            </a:r>
            <a:r>
              <a:rPr lang="en-US" dirty="0"/>
              <a:t> x</a:t>
            </a:r>
            <a:r>
              <a:rPr lang="en-US" dirty="0" smtClean="0"/>
              <a:t>)</a:t>
            </a:r>
          </a:p>
          <a:p>
            <a:r>
              <a:rPr lang="en-US" dirty="0"/>
              <a:t>A general finding is that EHRs and </a:t>
            </a:r>
            <a:r>
              <a:rPr lang="en-US" dirty="0" err="1"/>
              <a:t>ePrescribing</a:t>
            </a:r>
            <a:r>
              <a:rPr lang="en-US" dirty="0"/>
              <a:t> are </a:t>
            </a:r>
            <a:r>
              <a:rPr lang="en-US" dirty="0" smtClean="0"/>
              <a:t>beneficial investments </a:t>
            </a:r>
            <a:r>
              <a:rPr lang="en-US" dirty="0"/>
              <a:t>in better healthcare and, except in very specific circumstances, need net </a:t>
            </a:r>
            <a:r>
              <a:rPr lang="en-US" dirty="0" smtClean="0"/>
              <a:t>cash </a:t>
            </a:r>
            <a:r>
              <a:rPr lang="en-GB" dirty="0" smtClean="0"/>
              <a:t>injections. (</a:t>
            </a:r>
            <a:r>
              <a:rPr lang="en-GB" dirty="0" err="1" smtClean="0"/>
              <a:t>pag</a:t>
            </a:r>
            <a:r>
              <a:rPr lang="en-GB" dirty="0" smtClean="0"/>
              <a:t> 20)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/>
          </a:p>
          <a:p>
            <a:r>
              <a:rPr lang="en-US" dirty="0"/>
              <a:t>Some impacts </a:t>
            </a:r>
            <a:r>
              <a:rPr lang="en-US" dirty="0" err="1"/>
              <a:t>realise</a:t>
            </a:r>
            <a:r>
              <a:rPr lang="en-US" dirty="0"/>
              <a:t> cash benefits, such as identifying increased billing from</a:t>
            </a:r>
          </a:p>
          <a:p>
            <a:r>
              <a:rPr lang="en-US" dirty="0"/>
              <a:t>comprehensive data capture of </a:t>
            </a:r>
            <a:r>
              <a:rPr lang="en-US" dirty="0" smtClean="0"/>
              <a:t>activity (</a:t>
            </a:r>
            <a:r>
              <a:rPr lang="en-US" dirty="0" err="1" smtClean="0"/>
              <a:t>pag</a:t>
            </a:r>
            <a:r>
              <a:rPr lang="en-US" dirty="0" smtClean="0"/>
              <a:t>  14 </a:t>
            </a:r>
            <a:r>
              <a:rPr lang="en-US" dirty="0" err="1" smtClean="0"/>
              <a:t>ehr</a:t>
            </a:r>
            <a:r>
              <a:rPr lang="en-US" dirty="0" smtClean="0"/>
              <a:t> impact)</a:t>
            </a:r>
          </a:p>
          <a:p>
            <a:r>
              <a:rPr lang="en-US" dirty="0"/>
              <a:t>Extra cash as benefits are from improved data capture for billing, better stock control</a:t>
            </a:r>
          </a:p>
          <a:p>
            <a:r>
              <a:rPr lang="en-US" dirty="0"/>
              <a:t>releasing tied up money, and staff savings when regulations require certain </a:t>
            </a:r>
            <a:r>
              <a:rPr lang="en-US" dirty="0" smtClean="0"/>
              <a:t> </a:t>
            </a:r>
            <a:r>
              <a:rPr lang="en-US" dirty="0" err="1" smtClean="0"/>
              <a:t>rocedures</a:t>
            </a:r>
            <a:r>
              <a:rPr lang="en-US" dirty="0" smtClean="0"/>
              <a:t> that would </a:t>
            </a:r>
            <a:r>
              <a:rPr lang="en-US" dirty="0"/>
              <a:t>need additional staff without the support of ICT</a:t>
            </a:r>
            <a:r>
              <a:rPr lang="en-US" dirty="0" smtClean="0"/>
              <a:t>. (</a:t>
            </a:r>
            <a:r>
              <a:rPr lang="en-US" dirty="0" err="1" smtClean="0"/>
              <a:t>pag</a:t>
            </a:r>
            <a:r>
              <a:rPr lang="en-US" dirty="0" smtClean="0"/>
              <a:t> 31 her </a:t>
            </a:r>
            <a:r>
              <a:rPr lang="en-US" dirty="0" err="1" smtClean="0"/>
              <a:t>impac</a:t>
            </a:r>
            <a:r>
              <a:rPr lang="en-US" dirty="0" smtClean="0"/>
              <a:t>, </a:t>
            </a:r>
            <a:r>
              <a:rPr lang="en-US" dirty="0" err="1" smtClean="0"/>
              <a:t>cfr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die MKG data </a:t>
            </a:r>
            <a:r>
              <a:rPr lang="en-US" dirty="0" err="1" smtClean="0"/>
              <a:t>invullen</a:t>
            </a:r>
            <a:r>
              <a:rPr lang="en-US" dirty="0" smtClean="0"/>
              <a:t>)</a:t>
            </a:r>
          </a:p>
          <a:p>
            <a:endParaRPr lang="fr-BE" dirty="0" smtClean="0"/>
          </a:p>
          <a:p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feit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productiviteitswinst</a:t>
            </a:r>
            <a:r>
              <a:rPr lang="fr-BE" dirty="0" smtClean="0"/>
              <a:t> </a:t>
            </a:r>
            <a:r>
              <a:rPr lang="fr-BE" dirty="0" err="1" smtClean="0"/>
              <a:t>gespreid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over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personeel</a:t>
            </a:r>
            <a:r>
              <a:rPr lang="fr-BE" dirty="0" smtClean="0"/>
              <a:t> </a:t>
            </a:r>
            <a:r>
              <a:rPr lang="fr-BE" dirty="0" err="1" smtClean="0"/>
              <a:t>betekent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niet </a:t>
            </a:r>
            <a:r>
              <a:rPr lang="fr-BE" dirty="0" err="1" smtClean="0"/>
              <a:t>steeds</a:t>
            </a:r>
            <a:r>
              <a:rPr lang="fr-BE" dirty="0" smtClean="0"/>
              <a:t> </a:t>
            </a:r>
            <a:r>
              <a:rPr lang="fr-BE" dirty="0" err="1" smtClean="0"/>
              <a:t>zeker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zal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voordeel</a:t>
            </a:r>
            <a:r>
              <a:rPr lang="fr-BE" dirty="0" smtClean="0"/>
              <a:t> te </a:t>
            </a:r>
            <a:r>
              <a:rPr lang="fr-BE" dirty="0" err="1" smtClean="0"/>
              <a:t>hebben</a:t>
            </a:r>
            <a:r>
              <a:rPr lang="fr-BE" dirty="0" smtClean="0"/>
              <a:t> van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productiviteitswinst</a:t>
            </a:r>
            <a:r>
              <a:rPr lang="fr-BE" dirty="0" smtClean="0"/>
              <a:t>.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moeilijkheid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om die </a:t>
            </a:r>
            <a:r>
              <a:rPr lang="fr-BE" dirty="0" err="1" smtClean="0"/>
              <a:t>opdrangst</a:t>
            </a:r>
            <a:r>
              <a:rPr lang="fr-BE" dirty="0" smtClean="0"/>
              <a:t> te </a:t>
            </a:r>
            <a:r>
              <a:rPr lang="fr-BE" dirty="0" err="1" smtClean="0"/>
              <a:t>recupereren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8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vele</a:t>
            </a:r>
            <a:r>
              <a:rPr lang="fr-BE" dirty="0" smtClean="0"/>
              <a:t> </a:t>
            </a:r>
            <a:r>
              <a:rPr lang="fr-BE" dirty="0" err="1" smtClean="0"/>
              <a:t>organisaties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ICT </a:t>
            </a:r>
            <a:r>
              <a:rPr lang="fr-BE" dirty="0" err="1" smtClean="0"/>
              <a:t>kosten</a:t>
            </a:r>
            <a:r>
              <a:rPr lang="fr-BE" dirty="0" smtClean="0"/>
              <a:t> niet </a:t>
            </a:r>
            <a:r>
              <a:rPr lang="fr-BE" dirty="0" err="1" smtClean="0"/>
              <a:t>toegerekend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diegene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maar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gewoon</a:t>
            </a:r>
            <a:r>
              <a:rPr lang="fr-BE" dirty="0" smtClean="0"/>
              <a:t> </a:t>
            </a:r>
            <a:r>
              <a:rPr lang="fr-BE" dirty="0" err="1" smtClean="0"/>
              <a:t>opgenomen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algemene</a:t>
            </a:r>
            <a:r>
              <a:rPr lang="fr-BE" dirty="0" smtClean="0"/>
              <a:t> </a:t>
            </a:r>
            <a:r>
              <a:rPr lang="fr-BE" dirty="0" err="1" smtClean="0"/>
              <a:t>kosten</a:t>
            </a:r>
            <a:r>
              <a:rPr lang="fr-BE" dirty="0" smtClean="0"/>
              <a:t>, </a:t>
            </a:r>
            <a:r>
              <a:rPr lang="fr-BE" dirty="0" err="1" smtClean="0"/>
              <a:t>ten</a:t>
            </a:r>
            <a:r>
              <a:rPr lang="fr-BE" dirty="0" smtClean="0"/>
              <a:t> </a:t>
            </a:r>
            <a:r>
              <a:rPr lang="fr-BE" dirty="0" err="1" smtClean="0"/>
              <a:t>laste</a:t>
            </a:r>
            <a:r>
              <a:rPr lang="fr-BE" dirty="0" smtClean="0"/>
              <a:t> dus van </a:t>
            </a:r>
            <a:r>
              <a:rPr lang="fr-BE" dirty="0" err="1" smtClean="0"/>
              <a:t>iedereen</a:t>
            </a:r>
            <a:r>
              <a:rPr lang="fr-BE" dirty="0" smtClean="0"/>
              <a:t>. Er </a:t>
            </a:r>
            <a:r>
              <a:rPr lang="fr-BE" dirty="0" err="1" smtClean="0"/>
              <a:t>wordt</a:t>
            </a:r>
            <a:r>
              <a:rPr lang="fr-BE" dirty="0" smtClean="0"/>
              <a:t> </a:t>
            </a:r>
            <a:r>
              <a:rPr lang="fr-BE" dirty="0" err="1" smtClean="0"/>
              <a:t>algemeen</a:t>
            </a:r>
            <a:r>
              <a:rPr lang="fr-BE" dirty="0" smtClean="0"/>
              <a:t> </a:t>
            </a:r>
            <a:r>
              <a:rPr lang="fr-BE" dirty="0" err="1" smtClean="0"/>
              <a:t>aanvaard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invoeren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aanrekenmechanisme</a:t>
            </a:r>
            <a:r>
              <a:rPr lang="fr-BE" dirty="0" smtClean="0"/>
              <a:t>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komen</a:t>
            </a:r>
            <a:r>
              <a:rPr lang="fr-BE" dirty="0" smtClean="0"/>
              <a:t> te </a:t>
            </a:r>
            <a:r>
              <a:rPr lang="fr-BE" dirty="0" err="1" smtClean="0"/>
              <a:t>liggen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die </a:t>
            </a:r>
            <a:r>
              <a:rPr lang="fr-BE" dirty="0" err="1" smtClean="0"/>
              <a:t>dienst</a:t>
            </a:r>
            <a:r>
              <a:rPr lang="fr-BE" dirty="0" smtClean="0"/>
              <a:t> of </a:t>
            </a:r>
            <a:r>
              <a:rPr lang="fr-BE" dirty="0" err="1" smtClean="0"/>
              <a:t>afdeling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/>
              <a:t> </a:t>
            </a:r>
            <a:r>
              <a:rPr lang="fr-BE" dirty="0" err="1" smtClean="0"/>
              <a:t>leidt</a:t>
            </a:r>
            <a:r>
              <a:rPr lang="fr-BE" dirty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daling</a:t>
            </a:r>
            <a:r>
              <a:rPr lang="fr-BE" dirty="0" smtClean="0"/>
              <a:t> van de totale </a:t>
            </a:r>
            <a:r>
              <a:rPr lang="fr-BE" dirty="0" err="1" smtClean="0"/>
              <a:t>kosten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samenwerkingsverband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mechanisme</a:t>
            </a:r>
            <a:r>
              <a:rPr lang="fr-BE" dirty="0" smtClean="0"/>
              <a:t> om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te </a:t>
            </a:r>
            <a:r>
              <a:rPr lang="fr-BE" dirty="0" err="1" smtClean="0"/>
              <a:t>rekenen</a:t>
            </a:r>
            <a:r>
              <a:rPr lang="fr-BE" dirty="0" smtClean="0"/>
              <a:t> </a:t>
            </a:r>
            <a:r>
              <a:rPr lang="fr-BE" dirty="0" err="1" smtClean="0"/>
              <a:t>uiteraard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absolute</a:t>
            </a:r>
            <a:r>
              <a:rPr lang="fr-BE" dirty="0" smtClean="0"/>
              <a:t> </a:t>
            </a:r>
            <a:r>
              <a:rPr lang="fr-BE" dirty="0" err="1" smtClean="0"/>
              <a:t>noodzaak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veel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open source </a:t>
            </a:r>
            <a:r>
              <a:rPr lang="fr-BE" dirty="0" err="1" smtClean="0"/>
              <a:t>geëvolueerd</a:t>
            </a:r>
            <a:r>
              <a:rPr lang="fr-BE" dirty="0" smtClean="0"/>
              <a:t> </a:t>
            </a:r>
            <a:r>
              <a:rPr lang="fr-BE" dirty="0" err="1" smtClean="0"/>
              <a:t>naar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nieuw</a:t>
            </a:r>
            <a:r>
              <a:rPr lang="fr-BE" dirty="0" smtClean="0"/>
              <a:t> </a:t>
            </a:r>
            <a:r>
              <a:rPr lang="fr-BE" dirty="0" err="1" smtClean="0"/>
              <a:t>soort</a:t>
            </a:r>
            <a:r>
              <a:rPr lang="fr-BE" dirty="0" smtClean="0"/>
              <a:t> business model,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gebruiker</a:t>
            </a:r>
            <a:r>
              <a:rPr lang="fr-BE" dirty="0" smtClean="0"/>
              <a:t> niet </a:t>
            </a:r>
            <a:r>
              <a:rPr lang="fr-BE" dirty="0" err="1" smtClean="0"/>
              <a:t>dient</a:t>
            </a:r>
            <a:r>
              <a:rPr lang="fr-BE" dirty="0" smtClean="0"/>
              <a:t> te </a:t>
            </a:r>
            <a:r>
              <a:rPr lang="fr-BE" dirty="0" err="1" smtClean="0"/>
              <a:t>betalen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</a:t>
            </a:r>
            <a:r>
              <a:rPr lang="fr-BE" dirty="0" err="1" smtClean="0"/>
              <a:t>aankoop</a:t>
            </a:r>
            <a:r>
              <a:rPr lang="fr-BE" dirty="0" smtClean="0"/>
              <a:t>, maar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onderhoud</a:t>
            </a:r>
            <a:r>
              <a:rPr lang="fr-BE" dirty="0" smtClean="0"/>
              <a:t> en </a:t>
            </a:r>
            <a:r>
              <a:rPr lang="fr-BE" dirty="0" err="1" smtClean="0"/>
              <a:t>ondersteuning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bedrijfskritische</a:t>
            </a:r>
            <a:r>
              <a:rPr lang="fr-BE" dirty="0" smtClean="0"/>
              <a:t> </a:t>
            </a:r>
            <a:r>
              <a:rPr lang="fr-BE" dirty="0" err="1" smtClean="0"/>
              <a:t>context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onmogelijk</a:t>
            </a:r>
            <a:r>
              <a:rPr lang="fr-BE" dirty="0" smtClean="0"/>
              <a:t> om </a:t>
            </a:r>
            <a:r>
              <a:rPr lang="fr-BE" dirty="0" err="1" smtClean="0"/>
              <a:t>geen</a:t>
            </a:r>
            <a:r>
              <a:rPr lang="fr-BE" dirty="0" smtClean="0"/>
              <a:t>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ondersteuning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gewone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oplossing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dan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heel</a:t>
            </a:r>
            <a:r>
              <a:rPr lang="fr-BE" dirty="0" smtClean="0"/>
              <a:t> </a:t>
            </a:r>
            <a:r>
              <a:rPr lang="fr-BE" dirty="0" err="1" smtClean="0"/>
              <a:t>klein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gebeurt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ontwikkelaar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aanbiedt</a:t>
            </a:r>
            <a:r>
              <a:rPr lang="fr-BE" dirty="0" smtClean="0"/>
              <a:t> en </a:t>
            </a:r>
            <a:r>
              <a:rPr lang="fr-BE" dirty="0" err="1" smtClean="0"/>
              <a:t>daarnaast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« </a:t>
            </a:r>
            <a:r>
              <a:rPr lang="fr-BE" dirty="0" err="1" smtClean="0"/>
              <a:t>enterprise</a:t>
            </a:r>
            <a:r>
              <a:rPr lang="fr-BE" dirty="0" smtClean="0"/>
              <a:t> » of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. In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situaties</a:t>
            </a:r>
            <a:r>
              <a:rPr lang="fr-BE" dirty="0" smtClean="0"/>
              <a:t> kan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enterprise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kenmerken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die </a:t>
            </a:r>
            <a:r>
              <a:rPr lang="fr-BE" dirty="0" err="1" smtClean="0"/>
              <a:t>absoluut</a:t>
            </a:r>
            <a:r>
              <a:rPr lang="fr-BE" dirty="0" smtClean="0"/>
              <a:t> </a:t>
            </a:r>
            <a:r>
              <a:rPr lang="fr-BE" dirty="0" err="1" smtClean="0"/>
              <a:t>noodzakelijk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organisatie</a:t>
            </a:r>
            <a:r>
              <a:rPr lang="fr-BE" dirty="0" smtClean="0"/>
              <a:t> </a:t>
            </a:r>
            <a:r>
              <a:rPr lang="fr-BE" dirty="0" err="1" smtClean="0"/>
              <a:t>zodat</a:t>
            </a:r>
            <a:r>
              <a:rPr lang="fr-BE" dirty="0" smtClean="0"/>
              <a:t> er </a:t>
            </a:r>
            <a:r>
              <a:rPr lang="fr-BE" dirty="0" err="1" smtClean="0"/>
              <a:t>weinig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keuze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de software. De « open source </a:t>
            </a:r>
            <a:r>
              <a:rPr lang="fr-BE" dirty="0" err="1" smtClean="0"/>
              <a:t>versie</a:t>
            </a:r>
            <a:r>
              <a:rPr lang="fr-BE" dirty="0" smtClean="0"/>
              <a:t> »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eerder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terrein</a:t>
            </a:r>
            <a:r>
              <a:rPr lang="fr-BE" dirty="0" smtClean="0"/>
              <a:t> </a:t>
            </a:r>
            <a:r>
              <a:rPr lang="fr-BE" dirty="0" err="1" smtClean="0"/>
              <a:t>waarop</a:t>
            </a:r>
            <a:r>
              <a:rPr lang="fr-BE" dirty="0" smtClean="0"/>
              <a:t> de </a:t>
            </a:r>
            <a:r>
              <a:rPr lang="fr-BE" dirty="0" err="1" smtClean="0"/>
              <a:t>ontwkkelaar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kan </a:t>
            </a:r>
            <a:r>
              <a:rPr lang="fr-BE" dirty="0" err="1" smtClean="0"/>
              <a:t>uitproberen</a:t>
            </a:r>
            <a:r>
              <a:rPr lang="fr-BE" dirty="0" smtClean="0"/>
              <a:t> of </a:t>
            </a:r>
            <a:r>
              <a:rPr lang="fr-BE" dirty="0" err="1" smtClean="0"/>
              <a:t>testen</a:t>
            </a:r>
            <a:r>
              <a:rPr lang="fr-BE" dirty="0" smtClean="0"/>
              <a:t> op </a:t>
            </a:r>
            <a:r>
              <a:rPr lang="fr-BE" dirty="0" err="1" smtClean="0"/>
              <a:t>gebruikersaanvaarding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Vista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van de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, </a:t>
            </a:r>
            <a:r>
              <a:rPr lang="fr-BE" dirty="0" err="1" smtClean="0"/>
              <a:t>zoniet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 </a:t>
            </a:r>
            <a:r>
              <a:rPr lang="fr-BE" dirty="0" err="1" smtClean="0"/>
              <a:t>ePD</a:t>
            </a:r>
            <a:r>
              <a:rPr lang="fr-BE" dirty="0" smtClean="0"/>
              <a:t> in de US.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/>
              <a:t> </a:t>
            </a:r>
            <a:r>
              <a:rPr lang="fr-BE" dirty="0" err="1" smtClean="0"/>
              <a:t>beschikbaar</a:t>
            </a:r>
            <a:r>
              <a:rPr lang="fr-BE" dirty="0" smtClean="0"/>
              <a:t> </a:t>
            </a:r>
            <a:r>
              <a:rPr lang="fr-BE" dirty="0" err="1" smtClean="0"/>
              <a:t>gestled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behorend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« </a:t>
            </a:r>
            <a:r>
              <a:rPr lang="fr-BE" dirty="0" err="1" smtClean="0"/>
              <a:t>publiek</a:t>
            </a:r>
            <a:r>
              <a:rPr lang="fr-BE" dirty="0" smtClean="0"/>
              <a:t> </a:t>
            </a:r>
            <a:r>
              <a:rPr lang="fr-BE" dirty="0" err="1" smtClean="0"/>
              <a:t>domein</a:t>
            </a:r>
            <a:r>
              <a:rPr lang="fr-BE" dirty="0" smtClean="0"/>
              <a:t> » dus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iets</a:t>
            </a:r>
            <a:r>
              <a:rPr lang="fr-BE" dirty="0" smtClean="0"/>
              <a:t> </a:t>
            </a:r>
            <a:r>
              <a:rPr lang="fr-BE" dirty="0" err="1" smtClean="0"/>
              <a:t>anders</a:t>
            </a:r>
            <a:r>
              <a:rPr lang="fr-BE" dirty="0" smtClean="0"/>
              <a:t> dan de </a:t>
            </a:r>
            <a:r>
              <a:rPr lang="fr-BE" dirty="0" err="1" smtClean="0"/>
              <a:t>klassieke</a:t>
            </a:r>
            <a:r>
              <a:rPr lang="fr-BE" dirty="0" smtClean="0"/>
              <a:t> open source. De </a:t>
            </a:r>
            <a:r>
              <a:rPr lang="fr-BE" dirty="0" err="1" smtClean="0"/>
              <a:t>resultaten</a:t>
            </a:r>
            <a:r>
              <a:rPr lang="fr-BE" dirty="0" smtClean="0"/>
              <a:t> die de </a:t>
            </a:r>
            <a:r>
              <a:rPr lang="fr-BE" dirty="0" err="1" smtClean="0"/>
              <a:t>Veteran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r>
              <a:rPr lang="fr-BE" dirty="0" smtClean="0"/>
              <a:t> Administration er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haalt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uitstekend</a:t>
            </a:r>
            <a:r>
              <a:rPr lang="fr-BE" dirty="0" smtClean="0"/>
              <a:t> (</a:t>
            </a:r>
            <a:r>
              <a:rPr lang="fr-BE" dirty="0" err="1" smtClean="0"/>
              <a:t>cfr</a:t>
            </a:r>
            <a:r>
              <a:rPr lang="fr-BE" dirty="0" smtClean="0"/>
              <a:t> </a:t>
            </a:r>
            <a:r>
              <a:rPr lang="fr-BE" dirty="0" err="1" smtClean="0"/>
              <a:t>wikipedia</a:t>
            </a:r>
            <a:r>
              <a:rPr lang="fr-BE" dirty="0" smtClean="0"/>
              <a:t> </a:t>
            </a:r>
            <a:r>
              <a:rPr lang="fr-BE" dirty="0" err="1" smtClean="0"/>
              <a:t>artikel</a:t>
            </a:r>
            <a:r>
              <a:rPr lang="fr-BE" dirty="0" smtClean="0"/>
              <a:t>). </a:t>
            </a:r>
            <a:br>
              <a:rPr lang="fr-BE" dirty="0" smtClean="0"/>
            </a:b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landen</a:t>
            </a:r>
            <a:r>
              <a:rPr lang="fr-BE" dirty="0" smtClean="0"/>
              <a:t> </a:t>
            </a:r>
            <a:r>
              <a:rPr lang="fr-BE" dirty="0" err="1" smtClean="0"/>
              <a:t>mogelijk</a:t>
            </a:r>
            <a:r>
              <a:rPr lang="fr-BE" dirty="0" smtClean="0"/>
              <a:t> om de software te </a:t>
            </a:r>
            <a:r>
              <a:rPr lang="fr-BE" dirty="0" err="1" smtClean="0"/>
              <a:t>gebruiken</a:t>
            </a:r>
            <a:r>
              <a:rPr lang="fr-BE" dirty="0" smtClean="0"/>
              <a:t>. </a:t>
            </a:r>
            <a:r>
              <a:rPr lang="fr-BE" dirty="0" err="1" smtClean="0"/>
              <a:t>Jordanië</a:t>
            </a:r>
            <a:r>
              <a:rPr lang="fr-BE" dirty="0" smtClean="0"/>
              <a:t> en </a:t>
            </a:r>
            <a:r>
              <a:rPr lang="fr-BE" dirty="0" err="1" smtClean="0"/>
              <a:t>Indië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daar</a:t>
            </a:r>
            <a:r>
              <a:rPr lang="fr-BE" dirty="0" smtClean="0"/>
              <a:t> al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gestart</a:t>
            </a:r>
            <a:r>
              <a:rPr lang="fr-BE" dirty="0" smtClean="0"/>
              <a:t>.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Westerse</a:t>
            </a:r>
            <a:r>
              <a:rPr lang="fr-BE" dirty="0" smtClean="0"/>
              <a:t> </a:t>
            </a:r>
            <a:r>
              <a:rPr lang="fr-BE" dirty="0" err="1" smtClean="0"/>
              <a:t>commentaar</a:t>
            </a:r>
            <a:r>
              <a:rPr lang="fr-BE" dirty="0" smtClean="0"/>
              <a:t> </a:t>
            </a:r>
            <a:r>
              <a:rPr lang="fr-BE" dirty="0" err="1" smtClean="0"/>
              <a:t>lezen</a:t>
            </a:r>
            <a:r>
              <a:rPr lang="fr-BE" dirty="0" smtClean="0"/>
              <a:t>, dan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gewaarschuwd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effort die </a:t>
            </a:r>
            <a:r>
              <a:rPr lang="fr-BE" dirty="0" err="1" smtClean="0"/>
              <a:t>vereist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om de technologie te </a:t>
            </a:r>
            <a:r>
              <a:rPr lang="fr-BE" dirty="0" err="1" smtClean="0"/>
              <a:t>beheersen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Sommige</a:t>
            </a:r>
            <a:r>
              <a:rPr lang="fr-BE" dirty="0" smtClean="0"/>
              <a:t> </a:t>
            </a:r>
            <a:r>
              <a:rPr lang="fr-BE" dirty="0" err="1" smtClean="0"/>
              <a:t>bronnen</a:t>
            </a:r>
            <a:r>
              <a:rPr lang="fr-BE" dirty="0" smtClean="0"/>
              <a:t> </a:t>
            </a:r>
            <a:r>
              <a:rPr lang="fr-BE" dirty="0" err="1" smtClean="0"/>
              <a:t>vermelden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introductie</a:t>
            </a:r>
            <a:r>
              <a:rPr lang="fr-BE" dirty="0" smtClean="0"/>
              <a:t> van VISTA </a:t>
            </a:r>
            <a:r>
              <a:rPr lang="fr-BE" dirty="0" err="1" smtClean="0"/>
              <a:t>tot</a:t>
            </a:r>
            <a:r>
              <a:rPr lang="fr-BE" dirty="0" smtClean="0"/>
              <a:t> 90%  </a:t>
            </a:r>
            <a:r>
              <a:rPr lang="fr-BE" dirty="0" err="1" smtClean="0"/>
              <a:t>goedkoper</a:t>
            </a:r>
            <a:r>
              <a:rPr lang="fr-BE" dirty="0" smtClean="0"/>
              <a:t> kan </a:t>
            </a:r>
            <a:r>
              <a:rPr lang="fr-BE" dirty="0" err="1" smtClean="0"/>
              <a:t>zijn</a:t>
            </a:r>
            <a:r>
              <a:rPr lang="fr-BE" dirty="0" smtClean="0"/>
              <a:t> dan de </a:t>
            </a:r>
            <a:r>
              <a:rPr lang="fr-BE" dirty="0" err="1" smtClean="0"/>
              <a:t>introductie</a:t>
            </a:r>
            <a:r>
              <a:rPr lang="fr-BE" dirty="0" smtClean="0"/>
              <a:t> van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eDP</a:t>
            </a:r>
            <a:r>
              <a:rPr lang="fr-BE" dirty="0" smtClean="0"/>
              <a:t> </a:t>
            </a:r>
            <a:r>
              <a:rPr lang="fr-BE" dirty="0" err="1" smtClean="0"/>
              <a:t>systemen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7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54006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875463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15/05/2014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7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42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44.jp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43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50.jpg"/><Relationship Id="rId4" Type="http://schemas.openxmlformats.org/officeDocument/2006/relationships/diagramLayout" Target="../diagrams/layout16.xml"/><Relationship Id="rId9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54.jpg"/><Relationship Id="rId4" Type="http://schemas.openxmlformats.org/officeDocument/2006/relationships/diagramLayout" Target="../diagrams/layout18.xml"/><Relationship Id="rId9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60.jp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5" Type="http://schemas.openxmlformats.org/officeDocument/2006/relationships/image" Target="../media/image62.jpg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image" Target="../media/image63.jp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image" Target="../media/image65.jpg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image" Target="../media/image68.jp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5" Type="http://schemas.openxmlformats.org/officeDocument/2006/relationships/diagramQuickStyle" Target="../diagrams/quickStyle27.xml"/><Relationship Id="rId15" Type="http://schemas.openxmlformats.org/officeDocument/2006/relationships/image" Target="../media/image70.jpg"/><Relationship Id="rId10" Type="http://schemas.openxmlformats.org/officeDocument/2006/relationships/diagramQuickStyle" Target="../diagrams/quickStyle28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72.jp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12" Type="http://schemas.microsoft.com/office/2007/relationships/diagramDrawing" Target="../diagrams/drawing30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29.xml"/><Relationship Id="rId15" Type="http://schemas.openxmlformats.org/officeDocument/2006/relationships/image" Target="../media/image74.jpg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29.xml"/><Relationship Id="rId9" Type="http://schemas.openxmlformats.org/officeDocument/2006/relationships/diagramLayout" Target="../diagrams/layout30.xml"/><Relationship Id="rId1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2.xml"/><Relationship Id="rId13" Type="http://schemas.openxmlformats.org/officeDocument/2006/relationships/image" Target="../media/image76.jp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microsoft.com/office/2007/relationships/diagramDrawing" Target="../diagrams/drawing3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diagramColors" Target="../diagrams/colors32.xml"/><Relationship Id="rId5" Type="http://schemas.openxmlformats.org/officeDocument/2006/relationships/diagramQuickStyle" Target="../diagrams/quickStyle31.xml"/><Relationship Id="rId15" Type="http://schemas.openxmlformats.org/officeDocument/2006/relationships/image" Target="../media/image78.jpg"/><Relationship Id="rId10" Type="http://schemas.openxmlformats.org/officeDocument/2006/relationships/diagramQuickStyle" Target="../diagrams/quickStyle32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2.xml"/><Relationship Id="rId1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4.xml"/><Relationship Id="rId13" Type="http://schemas.openxmlformats.org/officeDocument/2006/relationships/image" Target="../media/image79.jp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microsoft.com/office/2007/relationships/diagramDrawing" Target="../diagrams/drawing34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11" Type="http://schemas.openxmlformats.org/officeDocument/2006/relationships/diagramColors" Target="../diagrams/colors34.xml"/><Relationship Id="rId5" Type="http://schemas.openxmlformats.org/officeDocument/2006/relationships/diagramQuickStyle" Target="../diagrams/quickStyle33.xml"/><Relationship Id="rId15" Type="http://schemas.openxmlformats.org/officeDocument/2006/relationships/image" Target="../media/image81.jpg"/><Relationship Id="rId10" Type="http://schemas.openxmlformats.org/officeDocument/2006/relationships/diagramQuickStyle" Target="../diagrams/quickStyle34.xml"/><Relationship Id="rId4" Type="http://schemas.openxmlformats.org/officeDocument/2006/relationships/diagramLayout" Target="../diagrams/layout33.xml"/><Relationship Id="rId9" Type="http://schemas.openxmlformats.org/officeDocument/2006/relationships/diagramLayout" Target="../diagrams/layout34.xml"/><Relationship Id="rId14" Type="http://schemas.openxmlformats.org/officeDocument/2006/relationships/image" Target="../media/image8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jpe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250825" y="1383063"/>
            <a:ext cx="5689600" cy="132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 sz="3200" dirty="0">
                <a:solidFill>
                  <a:srgbClr val="3E6E5A"/>
                </a:solidFill>
                <a:latin typeface="Arial" charset="0"/>
                <a:cs typeface="Arial" charset="0"/>
              </a:rPr>
              <a:t>Beheersing van ICT-kosten door ziekenhuismanagers</a:t>
            </a:r>
            <a:endParaRPr lang="en-US" altLang="en-US" sz="200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4716463" y="4779963"/>
            <a:ext cx="43021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l-BE" altLang="en-US" sz="1200" b="1">
                <a:solidFill>
                  <a:schemeClr val="bg1"/>
                </a:solidFill>
              </a:rPr>
              <a:t>Frank Robben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Administrateur-generaal van het eHealth-platform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Willebroekkaai 38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B-1000 Brussel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E-mail: Frank.Robben@ehealth.fgov.be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Website eHealth-platform https://www.ehealth.fgov.be</a:t>
            </a:r>
          </a:p>
          <a:p>
            <a:r>
              <a:rPr lang="nl-BE" altLang="en-US" sz="1200">
                <a:solidFill>
                  <a:schemeClr val="bg1"/>
                </a:solidFill>
              </a:rPr>
              <a:t>Persoonlijke website: http://www.frankrobben.be</a:t>
            </a:r>
          </a:p>
        </p:txBody>
      </p:sp>
    </p:spTree>
    <p:extLst>
      <p:ext uri="{BB962C8B-B14F-4D97-AF65-F5344CB8AC3E}">
        <p14:creationId xmlns:p14="http://schemas.microsoft.com/office/powerpoint/2010/main" val="4773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8598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95531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7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027454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0999" y="245664"/>
            <a:ext cx="7442001" cy="1383727"/>
            <a:chOff x="393799" y="0"/>
            <a:chExt cx="7442001" cy="13837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93799" y="0"/>
              <a:ext cx="7442001" cy="138372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434327" y="40528"/>
              <a:ext cx="7360945" cy="13026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smtClean="0"/>
                <a:t>Totale </a:t>
              </a:r>
              <a:r>
                <a:rPr lang="fr-BE" sz="4400" kern="1200" dirty="0" err="1" smtClean="0"/>
                <a:t>kosten</a:t>
              </a:r>
              <a:r>
                <a:rPr lang="fr-BE" sz="4400" kern="1200" dirty="0" smtClean="0"/>
                <a:t> over </a:t>
              </a:r>
              <a:r>
                <a:rPr lang="fr-BE" sz="4400" kern="1200" dirty="0" err="1" smtClean="0"/>
                <a:t>levensduur</a:t>
              </a:r>
              <a:r>
                <a:rPr lang="fr-BE" sz="4400" kern="1200" dirty="0" smtClean="0"/>
                <a:t> van 15 </a:t>
              </a:r>
              <a:r>
                <a:rPr lang="fr-BE" sz="4400" kern="1200" dirty="0" err="1" smtClean="0"/>
                <a:t>jaar</a:t>
              </a:r>
              <a:r>
                <a:rPr lang="fr-BE" sz="4400" kern="1200" dirty="0" smtClean="0"/>
                <a:t> = 3.736.000 €</a:t>
              </a:r>
              <a:endParaRPr lang="en-GB" sz="1600" kern="1200" dirty="0"/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5777670"/>
              </p:ext>
            </p:extLst>
          </p:nvPr>
        </p:nvGraphicFramePr>
        <p:xfrm>
          <a:off x="2070137" y="25082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JV\RootJV\aantemaken presentaties\fotos financiering\einstein 8%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468563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72622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38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92674374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9271107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2906005"/>
            <a:ext cx="1024128" cy="103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3982952"/>
            <a:ext cx="1024128" cy="1030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63072"/>
            <a:ext cx="1024128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79017592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6103421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00010"/>
            <a:ext cx="1126541" cy="1133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1" y="3412746"/>
            <a:ext cx="1121665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08104556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Up Arrow 3"/>
          <p:cNvSpPr/>
          <p:nvPr/>
        </p:nvSpPr>
        <p:spPr>
          <a:xfrm>
            <a:off x="1252810" y="2051904"/>
            <a:ext cx="360040" cy="349238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2963" y="2326231"/>
            <a:ext cx="1146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398" y="5841268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2123728" y="4005064"/>
            <a:ext cx="1368152" cy="1296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6x à 7x</a:t>
            </a:r>
            <a:endParaRPr lang="en-GB" sz="3600" dirty="0"/>
          </a:p>
        </p:txBody>
      </p:sp>
      <p:sp>
        <p:nvSpPr>
          <p:cNvPr id="11" name="Oval 10"/>
          <p:cNvSpPr/>
          <p:nvPr/>
        </p:nvSpPr>
        <p:spPr>
          <a:xfrm>
            <a:off x="5436096" y="1844824"/>
            <a:ext cx="2972940" cy="2952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Tot</a:t>
            </a:r>
            <a:endParaRPr lang="fr-BE" sz="3600" dirty="0" smtClean="0"/>
          </a:p>
          <a:p>
            <a:pPr algn="ctr"/>
            <a:r>
              <a:rPr lang="fr-BE" sz="3600" dirty="0" smtClean="0"/>
              <a:t>50 X</a:t>
            </a:r>
          </a:p>
          <a:p>
            <a:pPr algn="ctr"/>
            <a:r>
              <a:rPr lang="fr-BE" sz="3600" dirty="0" err="1"/>
              <a:t>a</a:t>
            </a:r>
            <a:r>
              <a:rPr lang="fr-BE" sz="3600" dirty="0" err="1" smtClean="0"/>
              <a:t>anschaf</a:t>
            </a:r>
            <a:endParaRPr lang="fr-BE" sz="3600" dirty="0" smtClean="0"/>
          </a:p>
          <a:p>
            <a:pPr algn="ctr"/>
            <a:r>
              <a:rPr lang="fr-BE" sz="3600" dirty="0" err="1" smtClean="0"/>
              <a:t>kost</a:t>
            </a:r>
            <a:endParaRPr lang="en-GB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6982" y="4417617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03828" y="5864270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349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7415"/>
            <a:ext cx="820891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45563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5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639450"/>
              </p:ext>
            </p:extLst>
          </p:nvPr>
        </p:nvGraphicFramePr>
        <p:xfrm>
          <a:off x="467543" y="188640"/>
          <a:ext cx="835734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" y="2061047"/>
            <a:ext cx="8505769" cy="38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1561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508588" y="328888"/>
            <a:ext cx="6375780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Aft>
                  <a:spcPts val="0"/>
                </a:spcAft>
              </a:pPr>
              <a:r>
                <a:rPr lang="nl-BE" sz="4400" dirty="0"/>
                <a:t>Doelstellingen </a:t>
              </a:r>
            </a:p>
            <a:p>
              <a:pPr algn="ctr" defTabSz="1955800">
                <a:lnSpc>
                  <a:spcPct val="90000"/>
                </a:lnSpc>
                <a:spcAft>
                  <a:spcPts val="0"/>
                </a:spcAft>
              </a:pPr>
              <a:r>
                <a:rPr lang="nl-BE" sz="4400" dirty="0" err="1"/>
                <a:t>eHealth</a:t>
              </a:r>
              <a:r>
                <a:rPr lang="nl-BE" sz="4400" dirty="0"/>
                <a:t>-platform</a:t>
              </a:r>
              <a:endParaRPr lang="en-GB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1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11462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1772816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3355440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3115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2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27828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11175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" y="3336227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646710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08515200"/>
              </p:ext>
            </p:extLst>
          </p:nvPr>
        </p:nvGraphicFramePr>
        <p:xfrm>
          <a:off x="611560" y="1980342"/>
          <a:ext cx="7632848" cy="447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560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09291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5544788"/>
              </p:ext>
            </p:extLst>
          </p:nvPr>
        </p:nvGraphicFramePr>
        <p:xfrm>
          <a:off x="611560" y="1980342"/>
          <a:ext cx="7632848" cy="404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516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30990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3448194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1663623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3132024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401172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2721956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8675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5029" y="4859868"/>
            <a:ext cx="16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opbrengst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45443" y="3387164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kost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96588" y="2456569"/>
            <a:ext cx="1466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Kost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inzet</a:t>
            </a:r>
            <a:r>
              <a:rPr lang="fr-BE" dirty="0" smtClean="0"/>
              <a:t> </a:t>
            </a:r>
            <a:r>
              <a:rPr lang="fr-BE" dirty="0" err="1" smtClean="0"/>
              <a:t>artsen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975029" y="1700808"/>
            <a:ext cx="2045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Opbrengst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productiviteitswinst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274447"/>
            <a:ext cx="23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EHR impact </a:t>
            </a:r>
            <a:r>
              <a:rPr lang="fr-BE" dirty="0" err="1" smtClean="0"/>
              <a:t>study</a:t>
            </a:r>
            <a:endParaRPr lang="en-GB" dirty="0"/>
          </a:p>
        </p:txBody>
      </p:sp>
      <p:sp>
        <p:nvSpPr>
          <p:cNvPr id="9" name="Left-Right Arrow 8"/>
          <p:cNvSpPr/>
          <p:nvPr/>
        </p:nvSpPr>
        <p:spPr>
          <a:xfrm>
            <a:off x="467544" y="2495470"/>
            <a:ext cx="5400600" cy="6074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87999" y="2545268"/>
            <a:ext cx="4559690" cy="507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jaar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netto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voordeel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012160" y="3728793"/>
            <a:ext cx="720080" cy="12961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90712" y="3756496"/>
            <a:ext cx="5629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€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</a:p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 0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28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07504" y="95655"/>
            <a:ext cx="8712968" cy="1334890"/>
            <a:chOff x="365243" y="2220"/>
            <a:chExt cx="6902360" cy="13348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65243" y="2220"/>
              <a:ext cx="6902360" cy="133489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04341" y="41318"/>
              <a:ext cx="6824164" cy="1256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514350" lvl="0" indent="-51435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verspreid</a:t>
              </a:r>
              <a:r>
                <a:rPr lang="fr-BE" sz="2800" dirty="0" smtClean="0"/>
                <a:t> over </a:t>
              </a:r>
              <a:r>
                <a:rPr lang="fr-BE" sz="2800" dirty="0" err="1" smtClean="0"/>
                <a:t>personeel</a:t>
              </a:r>
              <a:endParaRPr lang="fr-BE" sz="2800" dirty="0" smtClean="0"/>
            </a:p>
            <a:p>
              <a:pPr marL="342900" lvl="0" indent="-34290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/>
                <a:t> </a:t>
              </a:r>
              <a:r>
                <a:rPr lang="fr-BE" sz="2800" dirty="0" err="1" smtClean="0"/>
                <a:t>Netto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slechts</a:t>
              </a:r>
              <a:r>
                <a:rPr lang="fr-BE" sz="2800" dirty="0" smtClean="0"/>
                <a:t> na lange </a:t>
              </a:r>
              <a:r>
                <a:rPr lang="fr-BE" sz="2800" dirty="0" err="1" smtClean="0"/>
                <a:t>tijd</a:t>
              </a:r>
              <a:endParaRPr lang="en-GB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47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29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28800"/>
            <a:ext cx="6696744" cy="47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7765" y="284261"/>
            <a:ext cx="5508471" cy="1065317"/>
            <a:chOff x="1062188" y="1398"/>
            <a:chExt cx="5508471" cy="10653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200" kern="1200" dirty="0" smtClean="0"/>
                <a:t>En </a:t>
              </a:r>
              <a:r>
                <a:rPr lang="fr-BE" sz="3200" kern="1200" dirty="0" err="1" smtClean="0"/>
                <a:t>wat</a:t>
              </a:r>
              <a:r>
                <a:rPr lang="fr-BE" sz="3200" kern="1200" dirty="0" smtClean="0"/>
                <a:t> met de Cloud?</a:t>
              </a:r>
              <a:endParaRPr lang="en-GB" sz="1400" kern="1200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reeform 6"/>
          <p:cNvSpPr/>
          <p:nvPr/>
        </p:nvSpPr>
        <p:spPr>
          <a:xfrm>
            <a:off x="691075" y="476672"/>
            <a:ext cx="7769357" cy="1152128"/>
          </a:xfrm>
          <a:custGeom>
            <a:avLst/>
            <a:gdLst>
              <a:gd name="connsiteX0" fmla="*/ 0 w 7769357"/>
              <a:gd name="connsiteY0" fmla="*/ 56015 h 560148"/>
              <a:gd name="connsiteX1" fmla="*/ 56015 w 7769357"/>
              <a:gd name="connsiteY1" fmla="*/ 0 h 560148"/>
              <a:gd name="connsiteX2" fmla="*/ 7713342 w 7769357"/>
              <a:gd name="connsiteY2" fmla="*/ 0 h 560148"/>
              <a:gd name="connsiteX3" fmla="*/ 7769357 w 7769357"/>
              <a:gd name="connsiteY3" fmla="*/ 56015 h 560148"/>
              <a:gd name="connsiteX4" fmla="*/ 7769357 w 7769357"/>
              <a:gd name="connsiteY4" fmla="*/ 504133 h 560148"/>
              <a:gd name="connsiteX5" fmla="*/ 7713342 w 7769357"/>
              <a:gd name="connsiteY5" fmla="*/ 560148 h 560148"/>
              <a:gd name="connsiteX6" fmla="*/ 56015 w 7769357"/>
              <a:gd name="connsiteY6" fmla="*/ 560148 h 560148"/>
              <a:gd name="connsiteX7" fmla="*/ 0 w 7769357"/>
              <a:gd name="connsiteY7" fmla="*/ 504133 h 560148"/>
              <a:gd name="connsiteX8" fmla="*/ 0 w 7769357"/>
              <a:gd name="connsiteY8" fmla="*/ 56015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357" h="560148">
                <a:moveTo>
                  <a:pt x="0" y="56015"/>
                </a:moveTo>
                <a:cubicBezTo>
                  <a:pt x="0" y="25079"/>
                  <a:pt x="25079" y="0"/>
                  <a:pt x="56015" y="0"/>
                </a:cubicBezTo>
                <a:lnTo>
                  <a:pt x="7713342" y="0"/>
                </a:lnTo>
                <a:cubicBezTo>
                  <a:pt x="7744278" y="0"/>
                  <a:pt x="7769357" y="25079"/>
                  <a:pt x="7769357" y="56015"/>
                </a:cubicBezTo>
                <a:lnTo>
                  <a:pt x="7769357" y="504133"/>
                </a:lnTo>
                <a:cubicBezTo>
                  <a:pt x="7769357" y="535069"/>
                  <a:pt x="7744278" y="560148"/>
                  <a:pt x="7713342" y="560148"/>
                </a:cubicBezTo>
                <a:lnTo>
                  <a:pt x="56015" y="560148"/>
                </a:lnTo>
                <a:cubicBezTo>
                  <a:pt x="25079" y="560148"/>
                  <a:pt x="0" y="535069"/>
                  <a:pt x="0" y="504133"/>
                </a:cubicBezTo>
                <a:lnTo>
                  <a:pt x="0" y="5601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366" tIns="57046" rIns="77366" bIns="57046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Aft>
                <a:spcPts val="0"/>
              </a:spcAft>
            </a:pPr>
            <a:r>
              <a:rPr lang="nl-BE" sz="4400" dirty="0"/>
              <a:t>10 </a:t>
            </a:r>
            <a:r>
              <a:rPr lang="nl-BE" sz="4400" dirty="0" smtClean="0"/>
              <a:t>operationele basisdiensten </a:t>
            </a:r>
            <a:endParaRPr lang="nl-BE" sz="4400" dirty="0"/>
          </a:p>
        </p:txBody>
      </p:sp>
      <p:sp>
        <p:nvSpPr>
          <p:cNvPr id="9" name="Freeform 8"/>
          <p:cNvSpPr/>
          <p:nvPr/>
        </p:nvSpPr>
        <p:spPr>
          <a:xfrm>
            <a:off x="899592" y="1772816"/>
            <a:ext cx="3600002" cy="84817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Coördinatie</a:t>
            </a:r>
            <a:r>
              <a:rPr lang="en-US" sz="2400" dirty="0"/>
              <a:t> </a:t>
            </a:r>
            <a:r>
              <a:rPr lang="en-US" sz="2400" kern="1200" dirty="0" err="1" smtClean="0"/>
              <a:t>elektronische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deelprocessen</a:t>
            </a:r>
            <a:endParaRPr lang="en-GB" sz="2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899592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250029"/>
              <a:satOff val="-1876"/>
              <a:lumOff val="-305"/>
              <a:alphaOff val="0"/>
            </a:schemeClr>
          </a:fillRef>
          <a:effectRef idx="2">
            <a:schemeClr val="accent3">
              <a:hueOff val="1250029"/>
              <a:satOff val="-1876"/>
              <a:lumOff val="-3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Portaal</a:t>
            </a:r>
            <a:r>
              <a:rPr lang="en-US" sz="2400" kern="1200" dirty="0" smtClean="0"/>
              <a:t> </a:t>
            </a: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899592" y="3603610"/>
            <a:ext cx="3600002" cy="83350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500059"/>
              <a:satOff val="-3751"/>
              <a:lumOff val="-610"/>
              <a:alphaOff val="0"/>
            </a:schemeClr>
          </a:fillRef>
          <a:effectRef idx="2">
            <a:schemeClr val="accent3">
              <a:hueOff val="2500059"/>
              <a:satOff val="-3751"/>
              <a:lumOff val="-6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Geïntegreerd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gebruikers</a:t>
            </a:r>
            <a:r>
              <a:rPr lang="en-US" sz="2400" kern="1200" dirty="0" smtClean="0"/>
              <a:t>- en </a:t>
            </a:r>
            <a:r>
              <a:rPr lang="en-US" sz="2400" kern="1200" dirty="0" err="1" smtClean="0"/>
              <a:t>toegangsbeheer</a:t>
            </a: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899990" y="4509120"/>
            <a:ext cx="3600002" cy="79208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Systeem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voor</a:t>
            </a:r>
            <a:r>
              <a:rPr lang="en-US" sz="2400" kern="1200" dirty="0" smtClean="0"/>
              <a:t> end-to-end </a:t>
            </a:r>
            <a:r>
              <a:rPr lang="en-US" sz="2400" kern="1200" dirty="0" err="1" smtClean="0"/>
              <a:t>vercijfering</a:t>
            </a:r>
            <a:endParaRPr lang="en-US" sz="2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899592" y="5373216"/>
            <a:ext cx="3600002" cy="73089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000117"/>
              <a:satOff val="-7502"/>
              <a:lumOff val="-1220"/>
              <a:alphaOff val="0"/>
            </a:schemeClr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eHealthBox</a:t>
            </a:r>
            <a:endParaRPr lang="en-US" sz="24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5472119" y="1788732"/>
            <a:ext cx="3600002" cy="83226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250147"/>
              <a:satOff val="-9378"/>
              <a:lumOff val="-1525"/>
              <a:alphaOff val="0"/>
            </a:schemeClr>
          </a:fillRef>
          <a:effectRef idx="2">
            <a:schemeClr val="accent3">
              <a:hueOff val="6250147"/>
              <a:satOff val="-9378"/>
              <a:lumOff val="-15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Verwijzingsrepertorium</a:t>
            </a:r>
            <a:r>
              <a:rPr lang="en-US" sz="2400" dirty="0"/>
              <a:t> </a:t>
            </a:r>
            <a:r>
              <a:rPr lang="en-US" sz="2400" kern="1200" dirty="0" smtClean="0"/>
              <a:t>(</a:t>
            </a:r>
            <a:r>
              <a:rPr lang="en-US" sz="2400" kern="1200" dirty="0" err="1" smtClean="0"/>
              <a:t>metahub</a:t>
            </a:r>
            <a:r>
              <a:rPr lang="en-US" sz="2400" kern="1200" dirty="0" smtClean="0"/>
              <a:t>)</a:t>
            </a:r>
            <a:endParaRPr lang="en-US" sz="24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5472119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Timestamping</a:t>
            </a:r>
            <a:endParaRPr lang="en-US" sz="2400" kern="1200" dirty="0"/>
          </a:p>
        </p:txBody>
      </p:sp>
      <p:sp>
        <p:nvSpPr>
          <p:cNvPr id="23" name="Freeform 22"/>
          <p:cNvSpPr/>
          <p:nvPr/>
        </p:nvSpPr>
        <p:spPr>
          <a:xfrm>
            <a:off x="5472119" y="3586298"/>
            <a:ext cx="3600002" cy="854173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750205"/>
              <a:satOff val="-13129"/>
              <a:lumOff val="-2135"/>
              <a:alphaOff val="0"/>
            </a:schemeClr>
          </a:fillRef>
          <a:effectRef idx="2">
            <a:schemeClr val="accent3">
              <a:hueOff val="8750205"/>
              <a:satOff val="-13129"/>
              <a:lumOff val="-2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Beheer</a:t>
            </a:r>
            <a:r>
              <a:rPr lang="en-US" sz="2400" kern="1200" dirty="0" smtClean="0"/>
              <a:t> van loggings</a:t>
            </a:r>
            <a:endParaRPr lang="en-US" sz="2400" kern="1200" dirty="0"/>
          </a:p>
        </p:txBody>
      </p:sp>
      <p:sp>
        <p:nvSpPr>
          <p:cNvPr id="25" name="Freeform 24"/>
          <p:cNvSpPr/>
          <p:nvPr/>
        </p:nvSpPr>
        <p:spPr>
          <a:xfrm>
            <a:off x="5471721" y="4524498"/>
            <a:ext cx="3600002" cy="792627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0000235"/>
              <a:satOff val="-15004"/>
              <a:lumOff val="-2440"/>
              <a:alphaOff val="0"/>
            </a:schemeClr>
          </a:fillRef>
          <a:effectRef idx="2">
            <a:schemeClr val="accent3">
              <a:hueOff val="10000235"/>
              <a:satOff val="-15004"/>
              <a:lumOff val="-24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Codering</a:t>
            </a:r>
            <a:r>
              <a:rPr lang="en-US" sz="2400" kern="1200" dirty="0" smtClean="0"/>
              <a:t> en </a:t>
            </a:r>
            <a:r>
              <a:rPr lang="en-US" sz="2400" kern="1200" dirty="0" err="1" smtClean="0"/>
              <a:t>anonimisering</a:t>
            </a:r>
            <a:endParaRPr lang="en-US" sz="2400" kern="1200" dirty="0"/>
          </a:p>
        </p:txBody>
      </p:sp>
      <p:sp>
        <p:nvSpPr>
          <p:cNvPr id="27" name="Freeform 26"/>
          <p:cNvSpPr/>
          <p:nvPr/>
        </p:nvSpPr>
        <p:spPr>
          <a:xfrm>
            <a:off x="5472119" y="5373216"/>
            <a:ext cx="3600002" cy="75134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400" kern="1200" dirty="0" smtClean="0"/>
              <a:t>Raadpleging Rijksregister en van KSZ-registers</a:t>
            </a:r>
            <a:endParaRPr lang="en-US" sz="2400" kern="1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" y="5373216"/>
            <a:ext cx="751349" cy="751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" y="1788732"/>
            <a:ext cx="820352" cy="820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" y="3603610"/>
            <a:ext cx="833502" cy="833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" y="4521282"/>
            <a:ext cx="779925" cy="77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76" y="1772816"/>
            <a:ext cx="848178" cy="84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15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62" y="3585823"/>
            <a:ext cx="851289" cy="85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19" y="4512378"/>
            <a:ext cx="804747" cy="80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93" y="5391265"/>
            <a:ext cx="733299" cy="73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9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63018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8010545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4" y="1374157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7886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03374273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50508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03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4926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28104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5108761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0" y="1684802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8001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9585157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" y="1595131"/>
            <a:ext cx="1121664" cy="112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1" y="2697840"/>
            <a:ext cx="1121664" cy="112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9" y="3819504"/>
            <a:ext cx="1121664" cy="112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" y="494116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1420429"/>
              </p:ext>
            </p:extLst>
          </p:nvPr>
        </p:nvGraphicFramePr>
        <p:xfrm>
          <a:off x="467544" y="476672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8392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Samenvattend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478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onyevansdotcom.files.wordpress.com/2013/05/20130507-091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4" y="-1"/>
            <a:ext cx="6952796" cy="68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z="390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0808" y="-76745"/>
            <a:ext cx="2519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VRAGEN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https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://www.ehealth.fgov.be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 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://www.ksz.fgov.be 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://www.smals.be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www.frankrobben.be </a:t>
            </a:r>
            <a:endParaRPr lang="fr-BE" dirty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en-GB" dirty="0" smtClean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1955" y="4710248"/>
            <a:ext cx="310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frank.robben@ehealth.fgov.be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08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reeform 6"/>
          <p:cNvSpPr/>
          <p:nvPr/>
        </p:nvSpPr>
        <p:spPr>
          <a:xfrm>
            <a:off x="481311" y="188641"/>
            <a:ext cx="8280920" cy="897709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 smtClean="0"/>
              <a:t>65 </a:t>
            </a:r>
            <a:r>
              <a:rPr lang="nl-BE" sz="3200" b="1" kern="1200" dirty="0" smtClean="0"/>
              <a:t>toepassingen gebruiken basisdiensten, </a:t>
            </a:r>
            <a:r>
              <a:rPr lang="nl-BE" sz="3200" b="1" kern="1200" dirty="0" err="1" smtClean="0"/>
              <a:t>oa</a:t>
            </a:r>
            <a:endParaRPr lang="en-GB" sz="3200" kern="1200" dirty="0"/>
          </a:p>
        </p:txBody>
      </p:sp>
      <p:sp>
        <p:nvSpPr>
          <p:cNvPr id="9" name="Freeform 8"/>
          <p:cNvSpPr/>
          <p:nvPr/>
        </p:nvSpPr>
        <p:spPr>
          <a:xfrm>
            <a:off x="625327" y="1243837"/>
            <a:ext cx="7992888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Ziekenhuis</a:t>
            </a:r>
            <a:r>
              <a:rPr lang="en-US" sz="3200" dirty="0" err="1" smtClean="0"/>
              <a:t>netwerken</a:t>
            </a:r>
            <a:r>
              <a:rPr lang="en-US" sz="3200" dirty="0" smtClean="0"/>
              <a:t> (h</a:t>
            </a:r>
            <a:r>
              <a:rPr lang="en-US" sz="3200" kern="1200" dirty="0" smtClean="0"/>
              <a:t>ubs-</a:t>
            </a:r>
            <a:r>
              <a:rPr lang="en-US" sz="3200" dirty="0" err="1" smtClean="0"/>
              <a:t>m</a:t>
            </a:r>
            <a:r>
              <a:rPr lang="en-US" sz="3200" kern="1200" dirty="0" err="1" smtClean="0"/>
              <a:t>etahub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625327" y="200903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Gezondheid</a:t>
            </a:r>
            <a:r>
              <a:rPr lang="en-US" sz="3200" dirty="0" err="1"/>
              <a:t>s</a:t>
            </a:r>
            <a:r>
              <a:rPr lang="en-US" sz="3200" kern="1200" dirty="0" err="1" smtClean="0"/>
              <a:t>kluizen</a:t>
            </a:r>
            <a:r>
              <a:rPr lang="en-US" sz="3200" kern="1200" dirty="0" smtClean="0"/>
              <a:t> (</a:t>
            </a:r>
            <a:r>
              <a:rPr lang="en-US" sz="3200" kern="1200" dirty="0" err="1" smtClean="0"/>
              <a:t>Vitalink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625327" y="2738418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Elektronisch zorgvoorschrift in ziekenhuizen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625327" y="346780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Registers (</a:t>
            </a:r>
            <a:r>
              <a:rPr lang="en-US" sz="3200" kern="1200" dirty="0" err="1" smtClean="0"/>
              <a:t>Orthodpride</a:t>
            </a:r>
            <a:r>
              <a:rPr lang="en-US" sz="3200" kern="1200" dirty="0" smtClean="0"/>
              <a:t>, </a:t>
            </a:r>
            <a:r>
              <a:rPr lang="en-US" sz="3200" kern="1200" dirty="0" err="1" smtClean="0"/>
              <a:t>Qermid</a:t>
            </a:r>
            <a:r>
              <a:rPr lang="en-US" sz="3200" dirty="0" smtClean="0"/>
              <a:t>, </a:t>
            </a:r>
            <a:r>
              <a:rPr lang="en-US" sz="3200" kern="1200" dirty="0" smtClean="0"/>
              <a:t>SAFE, …)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625327" y="4197188"/>
            <a:ext cx="7992888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Raadpleging </a:t>
            </a:r>
            <a:r>
              <a:rPr lang="nl-NL" sz="3200" kern="1200" dirty="0" err="1" smtClean="0"/>
              <a:t>radiologieën</a:t>
            </a:r>
            <a:r>
              <a:rPr lang="nl-NL" sz="3200" kern="1200" dirty="0" smtClean="0"/>
              <a:t> voor second opinion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25327" y="4944547"/>
            <a:ext cx="7992888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Ondersteuning zorgpaden (</a:t>
            </a:r>
            <a:r>
              <a:rPr lang="nl-NL" sz="3200" kern="1200" dirty="0" smtClean="0"/>
              <a:t>SARAI)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625327" y="5658182"/>
            <a:ext cx="7992887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BE" sz="3200" kern="1200" dirty="0" smtClean="0"/>
              <a:t>Kwaliteitsindicatoren voor ziekenhuizen</a:t>
            </a:r>
            <a:endParaRPr lang="en-GB" sz="3200" kern="1200" dirty="0"/>
          </a:p>
        </p:txBody>
      </p:sp>
    </p:spTree>
    <p:extLst>
      <p:ext uri="{BB962C8B-B14F-4D97-AF65-F5344CB8AC3E}">
        <p14:creationId xmlns:p14="http://schemas.microsoft.com/office/powerpoint/2010/main" val="7694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28776"/>
              </p:ext>
            </p:extLst>
          </p:nvPr>
        </p:nvGraphicFramePr>
        <p:xfrm>
          <a:off x="467544" y="548680"/>
          <a:ext cx="8229600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1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0236" y="407576"/>
            <a:ext cx="7845238" cy="5829735"/>
            <a:chOff x="710236" y="407576"/>
            <a:chExt cx="7845238" cy="5829735"/>
          </a:xfrm>
        </p:grpSpPr>
        <p:sp>
          <p:nvSpPr>
            <p:cNvPr id="3" name="Freeform 2"/>
            <p:cNvSpPr/>
            <p:nvPr/>
          </p:nvSpPr>
          <p:spPr>
            <a:xfrm>
              <a:off x="804549" y="407576"/>
              <a:ext cx="7750925" cy="861002"/>
            </a:xfrm>
            <a:custGeom>
              <a:avLst/>
              <a:gdLst>
                <a:gd name="connsiteX0" fmla="*/ 0 w 7750925"/>
                <a:gd name="connsiteY0" fmla="*/ 86100 h 861002"/>
                <a:gd name="connsiteX1" fmla="*/ 86100 w 7750925"/>
                <a:gd name="connsiteY1" fmla="*/ 0 h 861002"/>
                <a:gd name="connsiteX2" fmla="*/ 7664825 w 7750925"/>
                <a:gd name="connsiteY2" fmla="*/ 0 h 861002"/>
                <a:gd name="connsiteX3" fmla="*/ 7750925 w 7750925"/>
                <a:gd name="connsiteY3" fmla="*/ 86100 h 861002"/>
                <a:gd name="connsiteX4" fmla="*/ 7750925 w 7750925"/>
                <a:gd name="connsiteY4" fmla="*/ 774902 h 861002"/>
                <a:gd name="connsiteX5" fmla="*/ 7664825 w 7750925"/>
                <a:gd name="connsiteY5" fmla="*/ 861002 h 861002"/>
                <a:gd name="connsiteX6" fmla="*/ 86100 w 7750925"/>
                <a:gd name="connsiteY6" fmla="*/ 861002 h 861002"/>
                <a:gd name="connsiteX7" fmla="*/ 0 w 7750925"/>
                <a:gd name="connsiteY7" fmla="*/ 774902 h 861002"/>
                <a:gd name="connsiteX8" fmla="*/ 0 w 7750925"/>
                <a:gd name="connsiteY8" fmla="*/ 86100 h 86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50925" h="861002">
                  <a:moveTo>
                    <a:pt x="0" y="86100"/>
                  </a:moveTo>
                  <a:cubicBezTo>
                    <a:pt x="0" y="38548"/>
                    <a:pt x="38548" y="0"/>
                    <a:pt x="86100" y="0"/>
                  </a:cubicBezTo>
                  <a:lnTo>
                    <a:pt x="7664825" y="0"/>
                  </a:lnTo>
                  <a:cubicBezTo>
                    <a:pt x="7712377" y="0"/>
                    <a:pt x="7750925" y="38548"/>
                    <a:pt x="7750925" y="86100"/>
                  </a:cubicBezTo>
                  <a:lnTo>
                    <a:pt x="7750925" y="774902"/>
                  </a:lnTo>
                  <a:cubicBezTo>
                    <a:pt x="7750925" y="822454"/>
                    <a:pt x="7712377" y="861002"/>
                    <a:pt x="7664825" y="861002"/>
                  </a:cubicBezTo>
                  <a:lnTo>
                    <a:pt x="86100" y="861002"/>
                  </a:lnTo>
                  <a:cubicBezTo>
                    <a:pt x="38548" y="861002"/>
                    <a:pt x="0" y="822454"/>
                    <a:pt x="0" y="774902"/>
                  </a:cubicBezTo>
                  <a:lnTo>
                    <a:pt x="0" y="8610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78" tIns="65858" rIns="86178" bIns="6585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3200" b="1" kern="1200" dirty="0" smtClean="0"/>
                <a:t>Rol van de zorgverleners en -instellingen </a:t>
              </a:r>
              <a:endParaRPr lang="en-US" sz="3200" kern="12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10236" y="141277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1516745" y="1395840"/>
              <a:ext cx="6450942" cy="707009"/>
            </a:xfrm>
            <a:custGeom>
              <a:avLst/>
              <a:gdLst>
                <a:gd name="connsiteX0" fmla="*/ 0 w 6450942"/>
                <a:gd name="connsiteY0" fmla="*/ 117858 h 707009"/>
                <a:gd name="connsiteX1" fmla="*/ 117858 w 6450942"/>
                <a:gd name="connsiteY1" fmla="*/ 0 h 707009"/>
                <a:gd name="connsiteX2" fmla="*/ 6333084 w 6450942"/>
                <a:gd name="connsiteY2" fmla="*/ 0 h 707009"/>
                <a:gd name="connsiteX3" fmla="*/ 6450942 w 6450942"/>
                <a:gd name="connsiteY3" fmla="*/ 117858 h 707009"/>
                <a:gd name="connsiteX4" fmla="*/ 6450942 w 6450942"/>
                <a:gd name="connsiteY4" fmla="*/ 589151 h 707009"/>
                <a:gd name="connsiteX5" fmla="*/ 6333084 w 6450942"/>
                <a:gd name="connsiteY5" fmla="*/ 707009 h 707009"/>
                <a:gd name="connsiteX6" fmla="*/ 117858 w 6450942"/>
                <a:gd name="connsiteY6" fmla="*/ 707009 h 707009"/>
                <a:gd name="connsiteX7" fmla="*/ 0 w 6450942"/>
                <a:gd name="connsiteY7" fmla="*/ 589151 h 707009"/>
                <a:gd name="connsiteX8" fmla="*/ 0 w 6450942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0942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33084" y="0"/>
                  </a:lnTo>
                  <a:cubicBezTo>
                    <a:pt x="6398175" y="0"/>
                    <a:pt x="6450942" y="52767"/>
                    <a:pt x="6450942" y="117858"/>
                  </a:cubicBezTo>
                  <a:lnTo>
                    <a:pt x="6450942" y="589151"/>
                  </a:lnTo>
                  <a:cubicBezTo>
                    <a:pt x="6450942" y="654242"/>
                    <a:pt x="6398175" y="707009"/>
                    <a:pt x="6333084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Systematische informatisering van de patiëntendossiers over disciplines heen</a:t>
              </a:r>
              <a:endParaRPr lang="en-US" sz="2400" kern="12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0236" y="23084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3">
                <a:duotone>
                  <a:prstClr val="black"/>
                  <a:srgbClr val="53B44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503557" y="2197285"/>
              <a:ext cx="6464130" cy="879307"/>
            </a:xfrm>
            <a:custGeom>
              <a:avLst/>
              <a:gdLst>
                <a:gd name="connsiteX0" fmla="*/ 0 w 6464130"/>
                <a:gd name="connsiteY0" fmla="*/ 146580 h 879307"/>
                <a:gd name="connsiteX1" fmla="*/ 146580 w 6464130"/>
                <a:gd name="connsiteY1" fmla="*/ 0 h 879307"/>
                <a:gd name="connsiteX2" fmla="*/ 6317550 w 6464130"/>
                <a:gd name="connsiteY2" fmla="*/ 0 h 879307"/>
                <a:gd name="connsiteX3" fmla="*/ 6464130 w 6464130"/>
                <a:gd name="connsiteY3" fmla="*/ 146580 h 879307"/>
                <a:gd name="connsiteX4" fmla="*/ 6464130 w 6464130"/>
                <a:gd name="connsiteY4" fmla="*/ 732727 h 879307"/>
                <a:gd name="connsiteX5" fmla="*/ 6317550 w 6464130"/>
                <a:gd name="connsiteY5" fmla="*/ 879307 h 879307"/>
                <a:gd name="connsiteX6" fmla="*/ 146580 w 6464130"/>
                <a:gd name="connsiteY6" fmla="*/ 879307 h 879307"/>
                <a:gd name="connsiteX7" fmla="*/ 0 w 6464130"/>
                <a:gd name="connsiteY7" fmla="*/ 732727 h 879307"/>
                <a:gd name="connsiteX8" fmla="*/ 0 w 6464130"/>
                <a:gd name="connsiteY8" fmla="*/ 146580 h 87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879307">
                  <a:moveTo>
                    <a:pt x="0" y="146580"/>
                  </a:moveTo>
                  <a:cubicBezTo>
                    <a:pt x="0" y="65626"/>
                    <a:pt x="65626" y="0"/>
                    <a:pt x="146580" y="0"/>
                  </a:cubicBezTo>
                  <a:lnTo>
                    <a:pt x="6317550" y="0"/>
                  </a:lnTo>
                  <a:cubicBezTo>
                    <a:pt x="6398504" y="0"/>
                    <a:pt x="6464130" y="65626"/>
                    <a:pt x="6464130" y="146580"/>
                  </a:cubicBezTo>
                  <a:lnTo>
                    <a:pt x="6464130" y="732727"/>
                  </a:lnTo>
                  <a:cubicBezTo>
                    <a:pt x="6464130" y="813681"/>
                    <a:pt x="6398504" y="879307"/>
                    <a:pt x="6317550" y="879307"/>
                  </a:cubicBezTo>
                  <a:lnTo>
                    <a:pt x="146580" y="879307"/>
                  </a:lnTo>
                  <a:cubicBezTo>
                    <a:pt x="65626" y="879307"/>
                    <a:pt x="0" y="813681"/>
                    <a:pt x="0" y="732727"/>
                  </a:cubicBezTo>
                  <a:lnTo>
                    <a:pt x="0" y="146580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620" tIns="213620" rIns="213620" bIns="21362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2400" kern="1200" dirty="0" smtClean="0"/>
                <a:t>Goede structurering van de gegevens</a:t>
              </a:r>
              <a:endParaRPr lang="en-US" sz="24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gebruik standaardterminologie</a:t>
              </a:r>
              <a:endParaRPr lang="en-US" sz="18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mogelijkheid tot aanmaak/raadpleging van een </a:t>
              </a:r>
              <a:r>
                <a:rPr lang="nl-BE" sz="1800" kern="1200" dirty="0" err="1" smtClean="0"/>
                <a:t>SumEHR</a:t>
              </a:r>
              <a:endParaRPr lang="en-US" sz="1800" kern="1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10236" y="3140965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5">
                <a:duotone>
                  <a:prstClr val="black"/>
                  <a:srgbClr val="11B381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1530768" y="3151839"/>
              <a:ext cx="6436919" cy="707009"/>
            </a:xfrm>
            <a:custGeom>
              <a:avLst/>
              <a:gdLst>
                <a:gd name="connsiteX0" fmla="*/ 0 w 6436919"/>
                <a:gd name="connsiteY0" fmla="*/ 117858 h 707009"/>
                <a:gd name="connsiteX1" fmla="*/ 117858 w 6436919"/>
                <a:gd name="connsiteY1" fmla="*/ 0 h 707009"/>
                <a:gd name="connsiteX2" fmla="*/ 6319061 w 6436919"/>
                <a:gd name="connsiteY2" fmla="*/ 0 h 707009"/>
                <a:gd name="connsiteX3" fmla="*/ 6436919 w 6436919"/>
                <a:gd name="connsiteY3" fmla="*/ 117858 h 707009"/>
                <a:gd name="connsiteX4" fmla="*/ 6436919 w 6436919"/>
                <a:gd name="connsiteY4" fmla="*/ 589151 h 707009"/>
                <a:gd name="connsiteX5" fmla="*/ 6319061 w 6436919"/>
                <a:gd name="connsiteY5" fmla="*/ 707009 h 707009"/>
                <a:gd name="connsiteX6" fmla="*/ 117858 w 6436919"/>
                <a:gd name="connsiteY6" fmla="*/ 707009 h 707009"/>
                <a:gd name="connsiteX7" fmla="*/ 0 w 6436919"/>
                <a:gd name="connsiteY7" fmla="*/ 589151 h 707009"/>
                <a:gd name="connsiteX8" fmla="*/ 0 w 6436919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6919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19061" y="0"/>
                  </a:lnTo>
                  <a:cubicBezTo>
                    <a:pt x="6384152" y="0"/>
                    <a:pt x="6436919" y="52767"/>
                    <a:pt x="6436919" y="117858"/>
                  </a:cubicBezTo>
                  <a:lnTo>
                    <a:pt x="6436919" y="589151"/>
                  </a:lnTo>
                  <a:cubicBezTo>
                    <a:pt x="6436919" y="654242"/>
                    <a:pt x="6384152" y="707009"/>
                    <a:pt x="6319061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Onderling afstemmen van de werkmethodes van de zorginstellingen</a:t>
              </a:r>
              <a:endParaRPr lang="en-US" sz="2400" kern="12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10236" y="3930850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1503557" y="3943689"/>
              <a:ext cx="6464130" cy="707009"/>
            </a:xfrm>
            <a:custGeom>
              <a:avLst/>
              <a:gdLst>
                <a:gd name="connsiteX0" fmla="*/ 0 w 6464130"/>
                <a:gd name="connsiteY0" fmla="*/ 117858 h 707009"/>
                <a:gd name="connsiteX1" fmla="*/ 117858 w 6464130"/>
                <a:gd name="connsiteY1" fmla="*/ 0 h 707009"/>
                <a:gd name="connsiteX2" fmla="*/ 6346272 w 6464130"/>
                <a:gd name="connsiteY2" fmla="*/ 0 h 707009"/>
                <a:gd name="connsiteX3" fmla="*/ 6464130 w 6464130"/>
                <a:gd name="connsiteY3" fmla="*/ 117858 h 707009"/>
                <a:gd name="connsiteX4" fmla="*/ 6464130 w 6464130"/>
                <a:gd name="connsiteY4" fmla="*/ 589151 h 707009"/>
                <a:gd name="connsiteX5" fmla="*/ 6346272 w 6464130"/>
                <a:gd name="connsiteY5" fmla="*/ 707009 h 707009"/>
                <a:gd name="connsiteX6" fmla="*/ 117858 w 6464130"/>
                <a:gd name="connsiteY6" fmla="*/ 707009 h 707009"/>
                <a:gd name="connsiteX7" fmla="*/ 0 w 6464130"/>
                <a:gd name="connsiteY7" fmla="*/ 589151 h 707009"/>
                <a:gd name="connsiteX8" fmla="*/ 0 w 646413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46272" y="0"/>
                  </a:lnTo>
                  <a:cubicBezTo>
                    <a:pt x="6411363" y="0"/>
                    <a:pt x="6464130" y="52767"/>
                    <a:pt x="6464130" y="117858"/>
                  </a:cubicBezTo>
                  <a:lnTo>
                    <a:pt x="6464130" y="589151"/>
                  </a:lnTo>
                  <a:cubicBezTo>
                    <a:pt x="6464130" y="654242"/>
                    <a:pt x="6411363" y="707009"/>
                    <a:pt x="634627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Deelnemen, voeden, raadplegen van het hub-</a:t>
              </a:r>
              <a:r>
                <a:rPr lang="nl-BE" sz="2400" kern="1200" dirty="0" err="1" smtClean="0"/>
                <a:t>metahubsysteem</a:t>
              </a:r>
              <a:r>
                <a:rPr lang="nl-BE" sz="2400" kern="1200" dirty="0" smtClean="0"/>
                <a:t> en de </a:t>
              </a:r>
              <a:r>
                <a:rPr lang="nl-BE" sz="2400" dirty="0" smtClean="0"/>
                <a:t>gezondheids</a:t>
              </a:r>
              <a:r>
                <a:rPr lang="nl-BE" sz="2400" kern="1200" dirty="0" smtClean="0"/>
                <a:t>kluizen</a:t>
              </a:r>
              <a:endParaRPr lang="en-US" sz="24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10236" y="47687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1454937" y="473554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Informatieveiligheid</a:t>
              </a:r>
              <a:endParaRPr lang="en-US" sz="2400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0236" y="5530302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1454937" y="552739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Bevordering van de registratie van de geïnformeerde toestemming van de patiënt</a:t>
              </a:r>
              <a:endParaRPr lang="en-US" sz="2400" kern="12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1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89588" y="5766700"/>
            <a:ext cx="5964824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Magere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jaren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92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3734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1068" y="6288094"/>
            <a:ext cx="8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358921"/>
            <a:ext cx="1278161" cy="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4581128"/>
            <a:ext cx="4543704" cy="1091300"/>
            <a:chOff x="2020865" y="3733681"/>
            <a:chExt cx="454370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2020865" y="3733681"/>
              <a:ext cx="4543704" cy="1091300"/>
            </a:xfrm>
            <a:prstGeom prst="roundRect">
              <a:avLst>
                <a:gd name="adj" fmla="val 16670"/>
              </a:avLst>
            </a:prstGeom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074147" y="3786963"/>
              <a:ext cx="4437140" cy="98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400" kern="1200" dirty="0" err="1" smtClean="0"/>
                <a:t>Wat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kunnen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we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doen</a:t>
              </a:r>
              <a:r>
                <a:rPr lang="fr-BE" sz="3400" kern="1200" dirty="0" smtClean="0"/>
                <a:t>?</a:t>
              </a:r>
              <a:endParaRPr lang="en-GB" sz="3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8588" y="328888"/>
            <a:ext cx="6375780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Aandeel</a:t>
              </a:r>
              <a:r>
                <a:rPr lang="fr-BE" sz="4400" kern="1200" dirty="0" smtClean="0"/>
                <a:t> ICT in </a:t>
              </a:r>
              <a:r>
                <a:rPr lang="fr-BE" sz="4400" kern="1200" dirty="0" err="1" smtClean="0"/>
                <a:t>ziekenhuis</a:t>
              </a:r>
              <a:r>
                <a:rPr lang="fr-BE" sz="4400" dirty="0"/>
                <a:t> </a:t>
              </a:r>
              <a:r>
                <a:rPr lang="fr-BE" sz="4400" kern="1200" dirty="0" err="1" smtClean="0"/>
                <a:t>budgetten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neemt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toe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0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81025553"/>
              </p:ext>
            </p:extLst>
          </p:nvPr>
        </p:nvGraphicFramePr>
        <p:xfrm>
          <a:off x="1076488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1914</Words>
  <Application>Microsoft Office PowerPoint</Application>
  <PresentationFormat>On-screen Show (4:3)</PresentationFormat>
  <Paragraphs>228</Paragraphs>
  <Slides>36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Beheersing van ICT-kosten door ziekenhuismanagers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Administrator</cp:lastModifiedBy>
  <cp:revision>450</cp:revision>
  <cp:lastPrinted>2013-04-11T13:11:04Z</cp:lastPrinted>
  <dcterms:created xsi:type="dcterms:W3CDTF">2013-03-05T07:37:33Z</dcterms:created>
  <dcterms:modified xsi:type="dcterms:W3CDTF">2015-01-17T09:08:18Z</dcterms:modified>
</cp:coreProperties>
</file>