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4"/>
  </p:sldMasterIdLst>
  <p:notesMasterIdLst>
    <p:notesMasterId r:id="rId28"/>
  </p:notesMasterIdLst>
  <p:sldIdLst>
    <p:sldId id="256" r:id="rId5"/>
    <p:sldId id="5040" r:id="rId6"/>
    <p:sldId id="5039" r:id="rId7"/>
    <p:sldId id="5068" r:id="rId8"/>
    <p:sldId id="258" r:id="rId9"/>
    <p:sldId id="5043" r:id="rId10"/>
    <p:sldId id="5044" r:id="rId11"/>
    <p:sldId id="5045" r:id="rId12"/>
    <p:sldId id="5065" r:id="rId13"/>
    <p:sldId id="5067" r:id="rId14"/>
    <p:sldId id="5059" r:id="rId15"/>
    <p:sldId id="5060" r:id="rId16"/>
    <p:sldId id="5061" r:id="rId17"/>
    <p:sldId id="5069" r:id="rId18"/>
    <p:sldId id="5047" r:id="rId19"/>
    <p:sldId id="5048" r:id="rId20"/>
    <p:sldId id="5049" r:id="rId21"/>
    <p:sldId id="5050" r:id="rId22"/>
    <p:sldId id="5051" r:id="rId23"/>
    <p:sldId id="5052" r:id="rId24"/>
    <p:sldId id="5054" r:id="rId25"/>
    <p:sldId id="5057" r:id="rId26"/>
    <p:sldId id="504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B5C4"/>
    <a:srgbClr val="6486F3"/>
    <a:srgbClr val="426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EE9F0-B358-44B0-B809-8C53C00021C6}" v="22" dt="2021-06-02T10:03:01.903"/>
    <p1510:client id="{B3085923-7997-455A-BE6A-E7D44BD9385F}" v="6" dt="2021-06-02T04:52:17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41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Gelder Gert" userId="23bfaef3-9655-4dfd-ad26-1aae134a9ab8" providerId="ADAL" clId="{6B9EE9F0-B358-44B0-B809-8C53C00021C6}"/>
    <pc:docChg chg="undo custSel addSld delSld modSld">
      <pc:chgData name="De Gelder Gert" userId="23bfaef3-9655-4dfd-ad26-1aae134a9ab8" providerId="ADAL" clId="{6B9EE9F0-B358-44B0-B809-8C53C00021C6}" dt="2021-06-02T10:03:04.669" v="342" actId="1076"/>
      <pc:docMkLst>
        <pc:docMk/>
      </pc:docMkLst>
      <pc:sldChg chg="del">
        <pc:chgData name="De Gelder Gert" userId="23bfaef3-9655-4dfd-ad26-1aae134a9ab8" providerId="ADAL" clId="{6B9EE9F0-B358-44B0-B809-8C53C00021C6}" dt="2021-06-02T10:00:52.686" v="304" actId="47"/>
        <pc:sldMkLst>
          <pc:docMk/>
          <pc:sldMk cId="931921852" sldId="257"/>
        </pc:sldMkLst>
      </pc:sldChg>
      <pc:sldChg chg="del">
        <pc:chgData name="De Gelder Gert" userId="23bfaef3-9655-4dfd-ad26-1aae134a9ab8" providerId="ADAL" clId="{6B9EE9F0-B358-44B0-B809-8C53C00021C6}" dt="2021-06-02T10:00:28.814" v="300" actId="47"/>
        <pc:sldMkLst>
          <pc:docMk/>
          <pc:sldMk cId="2590200131" sldId="5041"/>
        </pc:sldMkLst>
      </pc:sldChg>
      <pc:sldChg chg="addSp delSp modSp mod modAnim">
        <pc:chgData name="De Gelder Gert" userId="23bfaef3-9655-4dfd-ad26-1aae134a9ab8" providerId="ADAL" clId="{6B9EE9F0-B358-44B0-B809-8C53C00021C6}" dt="2021-06-02T10:01:42.281" v="321" actId="1076"/>
        <pc:sldMkLst>
          <pc:docMk/>
          <pc:sldMk cId="3097877360" sldId="5047"/>
        </pc:sldMkLst>
        <pc:spChg chg="add del mod">
          <ac:chgData name="De Gelder Gert" userId="23bfaef3-9655-4dfd-ad26-1aae134a9ab8" providerId="ADAL" clId="{6B9EE9F0-B358-44B0-B809-8C53C00021C6}" dt="2021-06-02T10:01:33.951" v="317" actId="21"/>
          <ac:spMkLst>
            <pc:docMk/>
            <pc:sldMk cId="3097877360" sldId="5047"/>
            <ac:spMk id="2" creationId="{97E0420F-40FC-4883-9930-7425F193C58B}"/>
          </ac:spMkLst>
        </pc:spChg>
        <pc:spChg chg="add del mod">
          <ac:chgData name="De Gelder Gert" userId="23bfaef3-9655-4dfd-ad26-1aae134a9ab8" providerId="ADAL" clId="{6B9EE9F0-B358-44B0-B809-8C53C00021C6}" dt="2021-06-02T10:01:33.951" v="317" actId="21"/>
          <ac:spMkLst>
            <pc:docMk/>
            <pc:sldMk cId="3097877360" sldId="5047"/>
            <ac:spMk id="14" creationId="{673EC374-36E5-4F87-AD05-EA934BDF6AF7}"/>
          </ac:spMkLst>
        </pc:spChg>
        <pc:spChg chg="add del mod">
          <ac:chgData name="De Gelder Gert" userId="23bfaef3-9655-4dfd-ad26-1aae134a9ab8" providerId="ADAL" clId="{6B9EE9F0-B358-44B0-B809-8C53C00021C6}" dt="2021-06-02T10:01:36.769" v="319" actId="21"/>
          <ac:spMkLst>
            <pc:docMk/>
            <pc:sldMk cId="3097877360" sldId="5047"/>
            <ac:spMk id="16" creationId="{544DA792-70E5-41F6-9769-92ABBE23D4CE}"/>
          </ac:spMkLst>
        </pc:spChg>
        <pc:spChg chg="add del mod">
          <ac:chgData name="De Gelder Gert" userId="23bfaef3-9655-4dfd-ad26-1aae134a9ab8" providerId="ADAL" clId="{6B9EE9F0-B358-44B0-B809-8C53C00021C6}" dt="2021-06-02T10:01:36.769" v="319" actId="21"/>
          <ac:spMkLst>
            <pc:docMk/>
            <pc:sldMk cId="3097877360" sldId="5047"/>
            <ac:spMk id="19" creationId="{46582DC3-6D31-42FE-B46D-D348B090DB14}"/>
          </ac:spMkLst>
        </pc:spChg>
        <pc:picChg chg="add mod">
          <ac:chgData name="De Gelder Gert" userId="23bfaef3-9655-4dfd-ad26-1aae134a9ab8" providerId="ADAL" clId="{6B9EE9F0-B358-44B0-B809-8C53C00021C6}" dt="2021-06-02T10:01:42.281" v="321" actId="1076"/>
          <ac:picMkLst>
            <pc:docMk/>
            <pc:sldMk cId="3097877360" sldId="5047"/>
            <ac:picMk id="3" creationId="{9366F2A8-E531-4D14-BDD8-44C5458B47D4}"/>
          </ac:picMkLst>
        </pc:picChg>
        <pc:picChg chg="add del mod">
          <ac:chgData name="De Gelder Gert" userId="23bfaef3-9655-4dfd-ad26-1aae134a9ab8" providerId="ADAL" clId="{6B9EE9F0-B358-44B0-B809-8C53C00021C6}" dt="2021-06-02T10:01:36.769" v="319" actId="21"/>
          <ac:picMkLst>
            <pc:docMk/>
            <pc:sldMk cId="3097877360" sldId="5047"/>
            <ac:picMk id="15" creationId="{09BB56C5-6029-4658-9242-9843D03AFE6E}"/>
          </ac:picMkLst>
        </pc:picChg>
        <pc:picChg chg="del">
          <ac:chgData name="De Gelder Gert" userId="23bfaef3-9655-4dfd-ad26-1aae134a9ab8" providerId="ADAL" clId="{6B9EE9F0-B358-44B0-B809-8C53C00021C6}" dt="2021-06-02T10:01:33.951" v="317" actId="21"/>
          <ac:picMkLst>
            <pc:docMk/>
            <pc:sldMk cId="3097877360" sldId="5047"/>
            <ac:picMk id="18" creationId="{3025BDF9-07C1-E740-A589-07738F103FDA}"/>
          </ac:picMkLst>
        </pc:picChg>
      </pc:sldChg>
      <pc:sldChg chg="addSp delSp modSp mod modAnim">
        <pc:chgData name="De Gelder Gert" userId="23bfaef3-9655-4dfd-ad26-1aae134a9ab8" providerId="ADAL" clId="{6B9EE9F0-B358-44B0-B809-8C53C00021C6}" dt="2021-06-02T10:03:04.669" v="342" actId="1076"/>
        <pc:sldMkLst>
          <pc:docMk/>
          <pc:sldMk cId="2813110013" sldId="5050"/>
        </pc:sldMkLst>
        <pc:spChg chg="add del mod">
          <ac:chgData name="De Gelder Gert" userId="23bfaef3-9655-4dfd-ad26-1aae134a9ab8" providerId="ADAL" clId="{6B9EE9F0-B358-44B0-B809-8C53C00021C6}" dt="2021-06-02T10:02:17.857" v="327" actId="21"/>
          <ac:spMkLst>
            <pc:docMk/>
            <pc:sldMk cId="2813110013" sldId="5050"/>
            <ac:spMk id="2" creationId="{85CAF3B9-A3CF-4697-A2D4-B3E2124E6DCE}"/>
          </ac:spMkLst>
        </pc:spChg>
        <pc:spChg chg="add del mod">
          <ac:chgData name="De Gelder Gert" userId="23bfaef3-9655-4dfd-ad26-1aae134a9ab8" providerId="ADAL" clId="{6B9EE9F0-B358-44B0-B809-8C53C00021C6}" dt="2021-06-02T10:02:58.969" v="340" actId="21"/>
          <ac:spMkLst>
            <pc:docMk/>
            <pc:sldMk cId="2813110013" sldId="5050"/>
            <ac:spMk id="4" creationId="{359D5C80-9693-4E3F-A4A6-6E886178D207}"/>
          </ac:spMkLst>
        </pc:spChg>
        <pc:spChg chg="mod">
          <ac:chgData name="De Gelder Gert" userId="23bfaef3-9655-4dfd-ad26-1aae134a9ab8" providerId="ADAL" clId="{6B9EE9F0-B358-44B0-B809-8C53C00021C6}" dt="2021-06-02T06:58:07.985" v="299" actId="5793"/>
          <ac:spMkLst>
            <pc:docMk/>
            <pc:sldMk cId="2813110013" sldId="5050"/>
            <ac:spMk id="8" creationId="{1480C370-BFFB-6D48-AB88-93CCE1384F64}"/>
          </ac:spMkLst>
        </pc:spChg>
        <pc:spChg chg="add del mod">
          <ac:chgData name="De Gelder Gert" userId="23bfaef3-9655-4dfd-ad26-1aae134a9ab8" providerId="ADAL" clId="{6B9EE9F0-B358-44B0-B809-8C53C00021C6}" dt="2021-06-02T10:02:17.857" v="327" actId="21"/>
          <ac:spMkLst>
            <pc:docMk/>
            <pc:sldMk cId="2813110013" sldId="5050"/>
            <ac:spMk id="14" creationId="{60D49823-1891-4CE4-9D50-960C9CC3A0E0}"/>
          </ac:spMkLst>
        </pc:spChg>
        <pc:spChg chg="add del mod">
          <ac:chgData name="De Gelder Gert" userId="23bfaef3-9655-4dfd-ad26-1aae134a9ab8" providerId="ADAL" clId="{6B9EE9F0-B358-44B0-B809-8C53C00021C6}" dt="2021-06-02T10:02:58.969" v="340" actId="21"/>
          <ac:spMkLst>
            <pc:docMk/>
            <pc:sldMk cId="2813110013" sldId="5050"/>
            <ac:spMk id="16" creationId="{6B744DCA-CC3D-4494-AD0E-AB84A655F67B}"/>
          </ac:spMkLst>
        </pc:spChg>
        <pc:picChg chg="add mod">
          <ac:chgData name="De Gelder Gert" userId="23bfaef3-9655-4dfd-ad26-1aae134a9ab8" providerId="ADAL" clId="{6B9EE9F0-B358-44B0-B809-8C53C00021C6}" dt="2021-06-02T10:02:22.866" v="329" actId="1076"/>
          <ac:picMkLst>
            <pc:docMk/>
            <pc:sldMk cId="2813110013" sldId="5050"/>
            <ac:picMk id="3" creationId="{85AC3FD7-054F-48A0-AB11-E922705FF73B}"/>
          </ac:picMkLst>
        </pc:picChg>
        <pc:picChg chg="add mod">
          <ac:chgData name="De Gelder Gert" userId="23bfaef3-9655-4dfd-ad26-1aae134a9ab8" providerId="ADAL" clId="{6B9EE9F0-B358-44B0-B809-8C53C00021C6}" dt="2021-06-02T10:03:04.669" v="342" actId="1076"/>
          <ac:picMkLst>
            <pc:docMk/>
            <pc:sldMk cId="2813110013" sldId="5050"/>
            <ac:picMk id="10" creationId="{5AF7B148-A996-4710-AF40-D781A70E67F7}"/>
          </ac:picMkLst>
        </pc:picChg>
        <pc:picChg chg="del">
          <ac:chgData name="De Gelder Gert" userId="23bfaef3-9655-4dfd-ad26-1aae134a9ab8" providerId="ADAL" clId="{6B9EE9F0-B358-44B0-B809-8C53C00021C6}" dt="2021-06-02T10:02:58.969" v="340" actId="21"/>
          <ac:picMkLst>
            <pc:docMk/>
            <pc:sldMk cId="2813110013" sldId="5050"/>
            <ac:picMk id="12" creationId="{B781F0CC-CF98-4CAF-BBDB-B77CF76799CE}"/>
          </ac:picMkLst>
        </pc:picChg>
        <pc:picChg chg="del">
          <ac:chgData name="De Gelder Gert" userId="23bfaef3-9655-4dfd-ad26-1aae134a9ab8" providerId="ADAL" clId="{6B9EE9F0-B358-44B0-B809-8C53C00021C6}" dt="2021-06-02T10:02:17.857" v="327" actId="21"/>
          <ac:picMkLst>
            <pc:docMk/>
            <pc:sldMk cId="2813110013" sldId="5050"/>
            <ac:picMk id="15" creationId="{1A1F29FF-363E-480C-83F7-AEE642A1D175}"/>
          </ac:picMkLst>
        </pc:picChg>
      </pc:sldChg>
      <pc:sldChg chg="del">
        <pc:chgData name="De Gelder Gert" userId="23bfaef3-9655-4dfd-ad26-1aae134a9ab8" providerId="ADAL" clId="{6B9EE9F0-B358-44B0-B809-8C53C00021C6}" dt="2021-06-02T10:00:52.100" v="303" actId="47"/>
        <pc:sldMkLst>
          <pc:docMk/>
          <pc:sldMk cId="395765531" sldId="5063"/>
        </pc:sldMkLst>
      </pc:sldChg>
      <pc:sldChg chg="del">
        <pc:chgData name="De Gelder Gert" userId="23bfaef3-9655-4dfd-ad26-1aae134a9ab8" providerId="ADAL" clId="{6B9EE9F0-B358-44B0-B809-8C53C00021C6}" dt="2021-06-02T10:00:51.383" v="302" actId="47"/>
        <pc:sldMkLst>
          <pc:docMk/>
          <pc:sldMk cId="1152739726" sldId="5064"/>
        </pc:sldMkLst>
      </pc:sldChg>
      <pc:sldChg chg="addSp delSp modSp add del mod modTransition delAnim">
        <pc:chgData name="De Gelder Gert" userId="23bfaef3-9655-4dfd-ad26-1aae134a9ab8" providerId="ADAL" clId="{6B9EE9F0-B358-44B0-B809-8C53C00021C6}" dt="2021-06-02T10:00:47.771" v="301" actId="47"/>
        <pc:sldMkLst>
          <pc:docMk/>
          <pc:sldMk cId="2404609058" sldId="5070"/>
        </pc:sldMkLst>
        <pc:spChg chg="mod">
          <ac:chgData name="De Gelder Gert" userId="23bfaef3-9655-4dfd-ad26-1aae134a9ab8" providerId="ADAL" clId="{6B9EE9F0-B358-44B0-B809-8C53C00021C6}" dt="2021-06-02T05:33:34.116" v="155" actId="6549"/>
          <ac:spMkLst>
            <pc:docMk/>
            <pc:sldMk cId="2404609058" sldId="5070"/>
            <ac:spMk id="5" creationId="{012FA047-7771-174E-9C39-896288C384DE}"/>
          </ac:spMkLst>
        </pc:spChg>
        <pc:spChg chg="add mod">
          <ac:chgData name="De Gelder Gert" userId="23bfaef3-9655-4dfd-ad26-1aae134a9ab8" providerId="ADAL" clId="{6B9EE9F0-B358-44B0-B809-8C53C00021C6}" dt="2021-06-02T06:04:42.591" v="258" actId="6549"/>
          <ac:spMkLst>
            <pc:docMk/>
            <pc:sldMk cId="2404609058" sldId="5070"/>
            <ac:spMk id="8" creationId="{B670A5CC-681F-4FD5-8236-C80D9E87C487}"/>
          </ac:spMkLst>
        </pc:spChg>
        <pc:picChg chg="del">
          <ac:chgData name="De Gelder Gert" userId="23bfaef3-9655-4dfd-ad26-1aae134a9ab8" providerId="ADAL" clId="{6B9EE9F0-B358-44B0-B809-8C53C00021C6}" dt="2021-06-02T05:32:05.536" v="18" actId="478"/>
          <ac:picMkLst>
            <pc:docMk/>
            <pc:sldMk cId="2404609058" sldId="5070"/>
            <ac:picMk id="2" creationId="{AE08757E-8E41-42B7-B06A-C62FA75F405D}"/>
          </ac:picMkLst>
        </pc:picChg>
      </pc:sldChg>
      <pc:sldChg chg="new del">
        <pc:chgData name="De Gelder Gert" userId="23bfaef3-9655-4dfd-ad26-1aae134a9ab8" providerId="ADAL" clId="{6B9EE9F0-B358-44B0-B809-8C53C00021C6}" dt="2021-06-02T05:49:09.229" v="203" actId="680"/>
        <pc:sldMkLst>
          <pc:docMk/>
          <pc:sldMk cId="3692750254" sldId="50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A190D-2A9F-2748-AD8B-DD6BF282EEDD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3BB58-60E5-D645-B73E-1C50A7073A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674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131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953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857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595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37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020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575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050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176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305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94E537-1C8E-0D4C-9107-4D38FA584159}" type="datetimeFigureOut">
              <a:rPr lang="nl-BE" smtClean="0"/>
              <a:t>2/06/2021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11774-0D70-A64F-AD7F-84A45BAED5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65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74BDC.17D78E90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cid:image002.jpg@01D74BDC.17D78E90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cid:image002.jpg@01D74BDC.17D78E90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74BDC.17D78E90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cid:image001.jpg@01D74BDC.17D78E90" TargetMode="Externa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inegesundheit.belgien.be/" TargetMode="External"/><Relationship Id="rId2" Type="http://schemas.openxmlformats.org/officeDocument/2006/relationships/hyperlink" Target="http://www.masante.belgique.be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27050-79C8-E842-9D51-DA6EDE1BD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8198"/>
            <a:ext cx="9144000" cy="2387600"/>
          </a:xfrm>
        </p:spPr>
        <p:txBody>
          <a:bodyPr anchor="ctr"/>
          <a:lstStyle/>
          <a:p>
            <a:r>
              <a:rPr lang="nl-BE" dirty="0"/>
              <a:t>EU Digital </a:t>
            </a:r>
            <a:r>
              <a:rPr lang="nl-BE" dirty="0" err="1"/>
              <a:t>Covid</a:t>
            </a:r>
            <a:r>
              <a:rPr lang="nl-BE" dirty="0"/>
              <a:t> </a:t>
            </a:r>
            <a:r>
              <a:rPr lang="nl-BE" dirty="0" err="1"/>
              <a:t>Certificate</a:t>
            </a:r>
            <a:r>
              <a:rPr lang="nl-BE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65D5FC-7008-7E40-84DF-CE1CB0984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5141"/>
            <a:ext cx="9144000" cy="1048591"/>
          </a:xfrm>
        </p:spPr>
        <p:txBody>
          <a:bodyPr anchor="ctr">
            <a:normAutofit/>
          </a:bodyPr>
          <a:lstStyle/>
          <a:p>
            <a:r>
              <a:rPr lang="nl-BE" dirty="0"/>
              <a:t>Demo en stand van zaken</a:t>
            </a:r>
          </a:p>
          <a:p>
            <a:r>
              <a:rPr lang="nl-BE" dirty="0"/>
              <a:t>IMC – 02/06/2021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332CAF8-5299-0D4E-992A-1E944FD169AD}"/>
              </a:ext>
            </a:extLst>
          </p:cNvPr>
          <p:cNvSpPr/>
          <p:nvPr/>
        </p:nvSpPr>
        <p:spPr>
          <a:xfrm>
            <a:off x="1523999" y="3724835"/>
            <a:ext cx="9144000" cy="809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B54355-7483-9D4E-90A6-5E12315371FB}"/>
              </a:ext>
            </a:extLst>
          </p:cNvPr>
          <p:cNvCxnSpPr>
            <a:cxnSpLocks/>
          </p:cNvCxnSpPr>
          <p:nvPr/>
        </p:nvCxnSpPr>
        <p:spPr>
          <a:xfrm flipV="1">
            <a:off x="1523999" y="5203732"/>
            <a:ext cx="9144000" cy="946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FFF96A8-D83C-FA47-9E48-3231A88CFD40}"/>
              </a:ext>
            </a:extLst>
          </p:cNvPr>
          <p:cNvCxnSpPr>
            <a:cxnSpLocks/>
          </p:cNvCxnSpPr>
          <p:nvPr/>
        </p:nvCxnSpPr>
        <p:spPr>
          <a:xfrm flipV="1">
            <a:off x="1523999" y="4155141"/>
            <a:ext cx="9144000" cy="946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824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highlight>
                  <a:srgbClr val="000080"/>
                </a:highlight>
              </a:rPr>
              <a:t>Herstelcertificaat, nog toe te voegen</a:t>
            </a:r>
          </a:p>
          <a:p>
            <a:pPr algn="ctr"/>
            <a:r>
              <a:rPr lang="nl-BE" dirty="0">
                <a:highlight>
                  <a:srgbClr val="000080"/>
                </a:highlight>
              </a:rPr>
              <a:t>Test-certificaat</a:t>
            </a:r>
          </a:p>
          <a:p>
            <a:pPr algn="ctr"/>
            <a:r>
              <a:rPr lang="nl-BE" dirty="0">
                <a:highlight>
                  <a:srgbClr val="000080"/>
                </a:highlight>
              </a:rPr>
              <a:t>Herstel-certificaat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Sciensano</a:t>
            </a:r>
            <a:endParaRPr lang="nl-BE" sz="1200" dirty="0"/>
          </a:p>
          <a:p>
            <a:pPr algn="ctr"/>
            <a:r>
              <a:rPr lang="nl-BE" sz="1200" dirty="0"/>
              <a:t>Herstel-Certificaat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AE8D17-B6D4-478F-B8AC-0BD1254A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CD3C062-3D3D-4DDB-A3B8-A5F2025A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01" y="-1"/>
            <a:ext cx="477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Voorbladen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C1182CC-43B7-4746-9A1C-442D63E90DC3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AZG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E0AD969-8F36-2140-925E-8010E03BF2EB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voor Vaccinatiecertificaat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bij afleveren via bpost – On </a:t>
            </a:r>
            <a:r>
              <a:rPr lang="nl-BE" err="1">
                <a:solidFill>
                  <a:schemeClr val="tx1"/>
                </a:solidFill>
              </a:rPr>
              <a:t>Demand</a:t>
            </a:r>
            <a:r>
              <a:rPr lang="nl-BE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4372922-2C56-0041-87C5-C8FD048467B7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EB0DB22-BF80-594D-BBF5-84BE23A811FF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097EA2-E653-4978-A57D-B1E58792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070" y="-1"/>
            <a:ext cx="475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0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Voorbladen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BC1E71-CF7C-A144-9544-87E78AF6671B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AVIQ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5694E54-C325-754C-B615-5E4F13310617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voor Vaccinatiecertificaat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bij afleveren via bpost – On </a:t>
            </a:r>
            <a:r>
              <a:rPr lang="nl-BE" err="1">
                <a:solidFill>
                  <a:schemeClr val="tx1"/>
                </a:solidFill>
              </a:rPr>
              <a:t>Demand</a:t>
            </a:r>
            <a:r>
              <a:rPr lang="nl-BE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1412448-1DAB-8145-AAE4-F340037B8319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9A1F492B-9729-BA41-9A56-B73AC3C75DBB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2C7C7991-4390-4141-BC9C-CDFAE8A5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76" y="45156"/>
            <a:ext cx="4813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Voorbladen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75A195-4343-1B46-B3A0-498E2B21A928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COCOM-GGC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1B7143D-2932-054C-9456-18D7FD0006C8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voor Vaccinatiecertificaat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bij afleveren via bpost – On </a:t>
            </a:r>
            <a:r>
              <a:rPr lang="nl-BE" err="1">
                <a:solidFill>
                  <a:schemeClr val="tx1"/>
                </a:solidFill>
              </a:rPr>
              <a:t>Demand</a:t>
            </a:r>
            <a:r>
              <a:rPr lang="nl-BE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CD3979BA-0958-3847-BF8E-9371ADAC1A1D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96C02D4-904A-914A-ADDC-D15F6686C22A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7D735EF6-6CAB-4AF0-BDE3-39AA1E6B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14" y="0"/>
            <a:ext cx="4787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9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Voorbladen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175A195-4343-1B46-B3A0-498E2B21A928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DG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1B7143D-2932-054C-9456-18D7FD0006C8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voor Vaccinatiecertificaat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Enkel bij afleveren via bpost – On </a:t>
            </a:r>
            <a:r>
              <a:rPr lang="nl-BE" err="1">
                <a:solidFill>
                  <a:schemeClr val="tx1"/>
                </a:solidFill>
              </a:rPr>
              <a:t>Demand</a:t>
            </a:r>
            <a:r>
              <a:rPr lang="nl-BE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CD3979BA-0958-3847-BF8E-9371ADAC1A1D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96C02D4-904A-914A-ADDC-D15F6686C22A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766879-E69F-4051-9661-15DD2DF4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180" y="0"/>
            <a:ext cx="4868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Certificaat in app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CovidSafeBE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Gratis, 4-talig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Vanaf Android (5.0) en iOS 12.5 (iPhone 5s) = </a:t>
            </a:r>
            <a:r>
              <a:rPr lang="nl-BE" u="sng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96%</a:t>
            </a:r>
            <a:r>
              <a:rPr lang="nl-BE">
                <a:solidFill>
                  <a:schemeClr val="tx1"/>
                </a:solidFill>
              </a:rPr>
              <a:t> install base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Sterk aanmelden via Itsme, token-based of Helena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App fungeert ook als “wallet” voor gedownloade certificaten: bruikbaar ook zonder internetconnectie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272F19-DDA5-484E-A3BC-D2BB4B2E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4" y="321125"/>
            <a:ext cx="941520" cy="9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A9E8BFD-BFA0-0C4D-9D3E-E0C94151F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168" y="460120"/>
            <a:ext cx="2786063" cy="603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66F2A8-E531-4D14-BDD8-44C5458B4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059" y="321125"/>
            <a:ext cx="2786113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Demo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Aanmelden met Itsme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urger-ITSME" descr="burger-ITSME">
            <a:hlinkClick r:id="" action="ppaction://media"/>
            <a:extLst>
              <a:ext uri="{FF2B5EF4-FFF2-40B4-BE49-F238E27FC236}">
                <a16:creationId xmlns:a16="http://schemas.microsoft.com/office/drawing/2014/main" id="{772DFE87-2356-654A-86EC-57F5559981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104" r="36997"/>
          <a:stretch/>
        </p:blipFill>
        <p:spPr>
          <a:xfrm>
            <a:off x="7423986" y="203098"/>
            <a:ext cx="2970591" cy="645180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8CDA8C5-E9DF-FF41-81AE-BC03B2B2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4" y="321125"/>
            <a:ext cx="941520" cy="9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Demo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</a:rPr>
              <a:t>Als ouder certificaten voor je kind downloaden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uder-Kind" descr="Ouder-Kind">
            <a:hlinkClick r:id="" action="ppaction://media"/>
            <a:extLst>
              <a:ext uri="{FF2B5EF4-FFF2-40B4-BE49-F238E27FC236}">
                <a16:creationId xmlns:a16="http://schemas.microsoft.com/office/drawing/2014/main" id="{CCEDCF5D-B32A-544A-A72D-C3A83D6D7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461" y="182563"/>
            <a:ext cx="2996942" cy="649287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5496B7-2A39-C943-9F20-131A8991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4" y="321125"/>
            <a:ext cx="941520" cy="9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8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Certificaat scannen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Tweede app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 err="1">
                <a:solidFill>
                  <a:schemeClr val="tx1"/>
                </a:solidFill>
              </a:rPr>
              <a:t>CovidScanBE</a:t>
            </a: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Test en valideert QR-codes van alle lidstaten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 err="1">
                <a:solidFill>
                  <a:schemeClr val="tx1"/>
                </a:solidFill>
              </a:rPr>
              <a:t>BelgischeQR</a:t>
            </a:r>
            <a:r>
              <a:rPr lang="nl-BE" dirty="0">
                <a:solidFill>
                  <a:schemeClr val="tx1"/>
                </a:solidFill>
              </a:rPr>
              <a:t> codes werden getest door ( status 1 juni):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BG, CZ, DE, DK, EE, EL, IS, IT, LT, PL, PT ( HR </a:t>
            </a:r>
            <a:r>
              <a:rPr lang="nl-BE" dirty="0" err="1">
                <a:solidFill>
                  <a:schemeClr val="tx1"/>
                </a:solidFill>
              </a:rPr>
              <a:t>ongoing</a:t>
            </a:r>
            <a:r>
              <a:rPr lang="nl-BE" dirty="0">
                <a:solidFill>
                  <a:schemeClr val="tx1"/>
                </a:solidFill>
              </a:rPr>
              <a:t>)</a:t>
            </a:r>
          </a:p>
          <a:p>
            <a:pPr marL="742950" lvl="1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lvl="1"/>
            <a:endParaRPr lang="nl-BE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">
            <a:extLst>
              <a:ext uri="{FF2B5EF4-FFF2-40B4-BE49-F238E27FC236}">
                <a16:creationId xmlns:a16="http://schemas.microsoft.com/office/drawing/2014/main" id="{641CBF6C-C543-954F-841C-ACB283F8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49" y="321124"/>
            <a:ext cx="979118" cy="95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5AC3FD7-054F-48A0-AB11-E922705F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257" y="321124"/>
            <a:ext cx="2816596" cy="60965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AF7B148-A996-4710-AF40-D781A70E6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5126"/>
            <a:ext cx="2810500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1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/>
              <a:t>Demo scannen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">
            <a:extLst>
              <a:ext uri="{FF2B5EF4-FFF2-40B4-BE49-F238E27FC236}">
                <a16:creationId xmlns:a16="http://schemas.microsoft.com/office/drawing/2014/main" id="{641CBF6C-C543-954F-841C-ACB283F8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49" y="321124"/>
            <a:ext cx="979118" cy="95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can - Certificaat" descr="Scan - Certificaat">
            <a:hlinkClick r:id="" action="ppaction://media"/>
            <a:extLst>
              <a:ext uri="{FF2B5EF4-FFF2-40B4-BE49-F238E27FC236}">
                <a16:creationId xmlns:a16="http://schemas.microsoft.com/office/drawing/2014/main" id="{BCF49E14-8881-9743-A373-E6F7EB853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078" r="37260"/>
          <a:stretch/>
        </p:blipFill>
        <p:spPr>
          <a:xfrm>
            <a:off x="7473384" y="365126"/>
            <a:ext cx="2880851" cy="63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5BA182A9-E0B8-2B4B-8B0E-223E2BC44C95}"/>
              </a:ext>
            </a:extLst>
          </p:cNvPr>
          <p:cNvSpPr/>
          <p:nvPr/>
        </p:nvSpPr>
        <p:spPr>
          <a:xfrm>
            <a:off x="8293134" y="288561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C70AD90-26A0-734A-95AC-6320BB7E43D1}"/>
              </a:ext>
            </a:extLst>
          </p:cNvPr>
          <p:cNvSpPr/>
          <p:nvPr/>
        </p:nvSpPr>
        <p:spPr>
          <a:xfrm>
            <a:off x="4565667" y="2887674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D80B55-E9DB-8945-895B-1CA3D984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346"/>
          </a:xfrm>
        </p:spPr>
        <p:txBody>
          <a:bodyPr>
            <a:normAutofit/>
          </a:bodyPr>
          <a:lstStyle/>
          <a:p>
            <a:r>
              <a:rPr lang="nl-BE" sz="3600" b="1"/>
              <a:t>Drie</a:t>
            </a:r>
            <a:r>
              <a:rPr lang="nl-BE" sz="3600"/>
              <a:t> types COVID-19-certificaten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75D331C-84A3-EA42-B0A4-B134C3AE1D67}"/>
              </a:ext>
            </a:extLst>
          </p:cNvPr>
          <p:cNvSpPr/>
          <p:nvPr/>
        </p:nvSpPr>
        <p:spPr>
          <a:xfrm>
            <a:off x="11192436" y="380643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B0772A-69B3-CC4C-AD53-CFE61F9AACF1}"/>
              </a:ext>
            </a:extLst>
          </p:cNvPr>
          <p:cNvSpPr/>
          <p:nvPr/>
        </p:nvSpPr>
        <p:spPr>
          <a:xfrm>
            <a:off x="838200" y="288972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282E667-B844-514C-8DFF-D84602AF815B}"/>
              </a:ext>
            </a:extLst>
          </p:cNvPr>
          <p:cNvCxnSpPr>
            <a:cxnSpLocks/>
          </p:cNvCxnSpPr>
          <p:nvPr/>
        </p:nvCxnSpPr>
        <p:spPr>
          <a:xfrm>
            <a:off x="838200" y="6494930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ECEEE8BD-0F62-B849-AE6F-686B379566D4}"/>
              </a:ext>
            </a:extLst>
          </p:cNvPr>
          <p:cNvSpPr txBox="1"/>
          <p:nvPr/>
        </p:nvSpPr>
        <p:spPr>
          <a:xfrm>
            <a:off x="805012" y="2901135"/>
            <a:ext cx="3118664" cy="31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Vaccinatie-certificaat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Per vaccinatie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sz="1867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Beschikbaar</a:t>
            </a: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ochtend na registratie door vaccinatiecentrum in databank Vaccinnet+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sz="1867" b="1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Geldig</a:t>
            </a: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1 jaar na vaccinatie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53520F6-A18A-C04B-9385-DB3E894D7C3B}"/>
              </a:ext>
            </a:extLst>
          </p:cNvPr>
          <p:cNvSpPr txBox="1"/>
          <p:nvPr/>
        </p:nvSpPr>
        <p:spPr>
          <a:xfrm>
            <a:off x="4547820" y="2901135"/>
            <a:ext cx="3118664" cy="312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Test-certificaat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Na een negatieve test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sz="1867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Beschikbaar</a:t>
            </a: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1,5u na registratie door labo’s in databank Sciensano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sz="1867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endParaRPr lang="nl-BE" sz="1867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Geldig</a:t>
            </a:r>
            <a:r>
              <a:rPr lang="nl-BE" sz="1867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3 dagen </a:t>
            </a:r>
            <a:r>
              <a:rPr lang="nl-BE" sz="1867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na de test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6A3F0F5-5783-2249-865F-17C98EF925BD}"/>
              </a:ext>
            </a:extLst>
          </p:cNvPr>
          <p:cNvSpPr txBox="1"/>
          <p:nvPr/>
        </p:nvSpPr>
        <p:spPr>
          <a:xfrm>
            <a:off x="8290628" y="2901136"/>
            <a:ext cx="3118664" cy="370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Herstel-certificaat</a:t>
            </a:r>
          </a:p>
          <a:p>
            <a:endParaRPr lang="nl-BE" sz="2400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11 dagen na een positieve test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sz="1867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Beschikbaar</a:t>
            </a:r>
            <a:r>
              <a:rPr lang="nl-BE" sz="1867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1,5u na registratie door labo’s in databank Sciensano</a:t>
            </a:r>
          </a:p>
          <a:p>
            <a:r>
              <a:rPr lang="nl-BE" sz="1867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 sz="1867" b="1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Geldig</a:t>
            </a:r>
            <a:r>
              <a:rPr lang="nl-BE" sz="1867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vanaf 11 dagen na de test, tot 180 dagen later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C3799B73-74C2-2649-AC65-664546CFEA04}"/>
              </a:ext>
            </a:extLst>
          </p:cNvPr>
          <p:cNvCxnSpPr>
            <a:cxnSpLocks/>
          </p:cNvCxnSpPr>
          <p:nvPr/>
        </p:nvCxnSpPr>
        <p:spPr>
          <a:xfrm>
            <a:off x="4547820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98C8607-22A6-D144-832E-1E717258E4FB}"/>
              </a:ext>
            </a:extLst>
          </p:cNvPr>
          <p:cNvCxnSpPr>
            <a:cxnSpLocks/>
          </p:cNvCxnSpPr>
          <p:nvPr/>
        </p:nvCxnSpPr>
        <p:spPr>
          <a:xfrm>
            <a:off x="8290628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F87B80A-8430-CD4C-87F1-6E04FFFC6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9694" y="1624430"/>
            <a:ext cx="1051864" cy="10518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8DD8A3A-0705-734B-84CB-B4B132FEE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8324" y="1624430"/>
            <a:ext cx="1063271" cy="10632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CBAB74-0431-B946-A790-EF3C8C9B9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9009" y="1624430"/>
            <a:ext cx="1051864" cy="10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24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/>
              <a:t>Personal Health Viewer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893BFB3-A9E8-4870-B7C0-A0DE47B721B2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  <a:hlinkClick r:id="rId2"/>
              </a:rPr>
              <a:t>www.mijngezondheid.belgie.be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  <a:hlinkClick r:id="rId2"/>
              </a:rPr>
              <a:t>www.masante.belgique.be</a:t>
            </a: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chemeClr val="tx1"/>
                </a:solidFill>
                <a:hlinkClick r:id="rId3"/>
              </a:rPr>
              <a:t>www.meinegesundheit.belgien.be</a:t>
            </a: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>
              <a:solidFill>
                <a:schemeClr val="tx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FF12787-913F-4446-B94B-B84CC4103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490" y="481794"/>
            <a:ext cx="6974428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/>
              <a:t>Personal Health Viewer</a:t>
            </a:r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233082" y="1450621"/>
            <a:ext cx="11904133" cy="5175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Mijngezondheid - DGC">
            <a:hlinkClick r:id="" action="ppaction://media"/>
            <a:extLst>
              <a:ext uri="{FF2B5EF4-FFF2-40B4-BE49-F238E27FC236}">
                <a16:creationId xmlns:a16="http://schemas.microsoft.com/office/drawing/2014/main" id="{AE08757E-8E41-42B7-B06A-C62FA75F40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093" y="1566333"/>
            <a:ext cx="8757438" cy="4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/>
          <a:lstStyle/>
          <a:p>
            <a:r>
              <a:rPr lang="nl-BE" sz="3600" dirty="0"/>
              <a:t>Callcenter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C31867B-176B-D048-A300-152840B4ED08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Voor wie het nodig heeft, voorzien we een verzending via IVR-menu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Certificaat wordt bezorgd na </a:t>
            </a:r>
            <a:r>
              <a:rPr lang="nl-BE" dirty="0" err="1">
                <a:solidFill>
                  <a:schemeClr val="tx1"/>
                </a:solidFill>
              </a:rPr>
              <a:t>ingave</a:t>
            </a:r>
            <a:r>
              <a:rPr lang="nl-BE" dirty="0">
                <a:solidFill>
                  <a:schemeClr val="tx1"/>
                </a:solidFill>
              </a:rPr>
              <a:t> RRN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Vaccinatie-certificaten: per post naar verblijfadres RRN/BIS + ebox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Test- en herstelcertificaten: ebox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Call-agent kan dit ook manueel doen (via MAGDA Online)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9451803-6988-EA4B-9088-5182FDC5F1D9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804D111-D0DB-1F4E-9D39-6C6C813E86AC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ustomer Service Icon">
            <a:extLst>
              <a:ext uri="{FF2B5EF4-FFF2-40B4-BE49-F238E27FC236}">
                <a16:creationId xmlns:a16="http://schemas.microsoft.com/office/drawing/2014/main" id="{0E29736C-3596-4C31-8054-C773F731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297" y="3779264"/>
            <a:ext cx="2828635" cy="200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8292F90-8276-4356-A74D-F77BDFBF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729" y="1186721"/>
            <a:ext cx="2742057" cy="28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6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80B55-E9DB-8945-895B-1CA3D984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346"/>
          </a:xfrm>
        </p:spPr>
        <p:txBody>
          <a:bodyPr>
            <a:normAutofit/>
          </a:bodyPr>
          <a:lstStyle/>
          <a:p>
            <a:r>
              <a:rPr lang="nl-BE" sz="3600"/>
              <a:t>Timing</a:t>
            </a:r>
            <a:endParaRPr lang="nl-BE" sz="3600">
              <a:highlight>
                <a:srgbClr val="FFFF00"/>
              </a:highlight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75D331C-84A3-EA42-B0A4-B134C3AE1D67}"/>
              </a:ext>
            </a:extLst>
          </p:cNvPr>
          <p:cNvSpPr/>
          <p:nvPr/>
        </p:nvSpPr>
        <p:spPr>
          <a:xfrm>
            <a:off x="11192436" y="363069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B0772A-69B3-CC4C-AD53-CFE61F9AACF1}"/>
              </a:ext>
            </a:extLst>
          </p:cNvPr>
          <p:cNvSpPr/>
          <p:nvPr/>
        </p:nvSpPr>
        <p:spPr>
          <a:xfrm>
            <a:off x="822493" y="1443273"/>
            <a:ext cx="10515600" cy="375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282E667-B844-514C-8DFF-D84602AF815B}"/>
              </a:ext>
            </a:extLst>
          </p:cNvPr>
          <p:cNvCxnSpPr/>
          <p:nvPr/>
        </p:nvCxnSpPr>
        <p:spPr>
          <a:xfrm>
            <a:off x="822493" y="5180839"/>
            <a:ext cx="10515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85F20CC-9D5A-5841-A588-1209E6887D3E}"/>
              </a:ext>
            </a:extLst>
          </p:cNvPr>
          <p:cNvCxnSpPr/>
          <p:nvPr/>
        </p:nvCxnSpPr>
        <p:spPr>
          <a:xfrm>
            <a:off x="822493" y="1308085"/>
            <a:ext cx="10515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C4EC170-7B2A-834F-A7DC-92AA32212B3A}"/>
              </a:ext>
            </a:extLst>
          </p:cNvPr>
          <p:cNvCxnSpPr/>
          <p:nvPr/>
        </p:nvCxnSpPr>
        <p:spPr>
          <a:xfrm>
            <a:off x="2377869" y="1993884"/>
            <a:ext cx="1452283" cy="90095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D6C9260-5AF6-3C44-9492-D39BBAE87A02}"/>
              </a:ext>
            </a:extLst>
          </p:cNvPr>
          <p:cNvCxnSpPr>
            <a:cxnSpLocks/>
          </p:cNvCxnSpPr>
          <p:nvPr/>
        </p:nvCxnSpPr>
        <p:spPr>
          <a:xfrm>
            <a:off x="2377868" y="2699856"/>
            <a:ext cx="1358154" cy="47064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B836A0D-AB02-3C43-B06B-60372266B51F}"/>
              </a:ext>
            </a:extLst>
          </p:cNvPr>
          <p:cNvCxnSpPr>
            <a:cxnSpLocks/>
          </p:cNvCxnSpPr>
          <p:nvPr/>
        </p:nvCxnSpPr>
        <p:spPr>
          <a:xfrm flipV="1">
            <a:off x="2377868" y="3405828"/>
            <a:ext cx="1358154" cy="21515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3D5D3AC5-25FC-AC44-94FE-C786D2916063}"/>
              </a:ext>
            </a:extLst>
          </p:cNvPr>
          <p:cNvCxnSpPr>
            <a:cxnSpLocks/>
          </p:cNvCxnSpPr>
          <p:nvPr/>
        </p:nvCxnSpPr>
        <p:spPr>
          <a:xfrm flipV="1">
            <a:off x="2131338" y="3752087"/>
            <a:ext cx="1698814" cy="58494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13E923B2-1D52-934B-9D82-B0C85095532E}"/>
              </a:ext>
            </a:extLst>
          </p:cNvPr>
          <p:cNvSpPr/>
          <p:nvPr/>
        </p:nvSpPr>
        <p:spPr>
          <a:xfrm>
            <a:off x="3998022" y="2629730"/>
            <a:ext cx="1591665" cy="159166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17/6 </a:t>
            </a:r>
            <a:br>
              <a:rPr lang="nl-BE" dirty="0"/>
            </a:br>
            <a:endParaRPr lang="nl-BE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66D7E0D-5548-1340-A812-B0C8D7392143}"/>
              </a:ext>
            </a:extLst>
          </p:cNvPr>
          <p:cNvSpPr/>
          <p:nvPr/>
        </p:nvSpPr>
        <p:spPr>
          <a:xfrm>
            <a:off x="942244" y="1553056"/>
            <a:ext cx="1435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/>
              <a:t>MAGDA, App en portalen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8F69F9B-0E12-A94E-A431-CD59647C40E7}"/>
              </a:ext>
            </a:extLst>
          </p:cNvPr>
          <p:cNvSpPr/>
          <p:nvPr/>
        </p:nvSpPr>
        <p:spPr>
          <a:xfrm>
            <a:off x="942244" y="2403151"/>
            <a:ext cx="1435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/>
              <a:t>Helpdesk</a:t>
            </a:r>
            <a:br>
              <a:rPr lang="nl-BE"/>
            </a:br>
            <a:r>
              <a:rPr lang="nl-BE"/>
              <a:t>en IVR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E0FC2F2-B2B3-554B-ACA7-FB7DA11706EF}"/>
              </a:ext>
            </a:extLst>
          </p:cNvPr>
          <p:cNvSpPr/>
          <p:nvPr/>
        </p:nvSpPr>
        <p:spPr>
          <a:xfrm>
            <a:off x="942244" y="3297812"/>
            <a:ext cx="1570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/>
              <a:t>Communicatie campagne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58A033B-8F04-4248-BFCF-DC5A84B08928}"/>
              </a:ext>
            </a:extLst>
          </p:cNvPr>
          <p:cNvSpPr/>
          <p:nvPr/>
        </p:nvSpPr>
        <p:spPr>
          <a:xfrm>
            <a:off x="942244" y="4272287"/>
            <a:ext cx="1570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/>
              <a:t>Print &amp; bpost contract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254CF65-7EA7-1F48-9B32-7DD198BA1930}"/>
              </a:ext>
            </a:extLst>
          </p:cNvPr>
          <p:cNvSpPr/>
          <p:nvPr/>
        </p:nvSpPr>
        <p:spPr>
          <a:xfrm>
            <a:off x="4421184" y="4289095"/>
            <a:ext cx="182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u="sng" dirty="0">
                <a:uFill>
                  <a:solidFill>
                    <a:schemeClr val="accent5"/>
                  </a:solidFill>
                </a:uFill>
              </a:rPr>
              <a:t>Klaar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6ACAE39B-2489-1843-A2A7-669F950A4F7D}"/>
              </a:ext>
            </a:extLst>
          </p:cNvPr>
          <p:cNvCxnSpPr>
            <a:cxnSpLocks/>
          </p:cNvCxnSpPr>
          <p:nvPr/>
        </p:nvCxnSpPr>
        <p:spPr>
          <a:xfrm>
            <a:off x="5860656" y="3425563"/>
            <a:ext cx="2810437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al 24">
            <a:extLst>
              <a:ext uri="{FF2B5EF4-FFF2-40B4-BE49-F238E27FC236}">
                <a16:creationId xmlns:a16="http://schemas.microsoft.com/office/drawing/2014/main" id="{95211DB1-2FC8-2641-8DEA-D83BAA21AD85}"/>
              </a:ext>
            </a:extLst>
          </p:cNvPr>
          <p:cNvSpPr/>
          <p:nvPr/>
        </p:nvSpPr>
        <p:spPr>
          <a:xfrm>
            <a:off x="8794769" y="2167032"/>
            <a:ext cx="2517059" cy="251705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1/7</a:t>
            </a:r>
          </a:p>
          <a:p>
            <a:pPr algn="ctr"/>
            <a:r>
              <a:rPr lang="nl-BE"/>
              <a:t>Invoegetreding</a:t>
            </a:r>
          </a:p>
          <a:p>
            <a:pPr algn="ctr"/>
            <a:r>
              <a:rPr lang="nl-BE"/>
              <a:t>EU verordening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6D859BB6-424B-2849-B112-4A6E28CECF19}"/>
              </a:ext>
            </a:extLst>
          </p:cNvPr>
          <p:cNvSpPr/>
          <p:nvPr/>
        </p:nvSpPr>
        <p:spPr>
          <a:xfrm>
            <a:off x="6168112" y="3592086"/>
            <a:ext cx="2227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u="sng" dirty="0">
                <a:uFill>
                  <a:solidFill>
                    <a:schemeClr val="accent5"/>
                  </a:solidFill>
                </a:uFill>
              </a:rPr>
              <a:t>2 weken proefdraaien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E0C754F-C56D-4B26-AF76-4B1B61458FD7}"/>
              </a:ext>
            </a:extLst>
          </p:cNvPr>
          <p:cNvSpPr/>
          <p:nvPr/>
        </p:nvSpPr>
        <p:spPr>
          <a:xfrm>
            <a:off x="1334655" y="5472801"/>
            <a:ext cx="97510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17/6 énkel mogelijk mits tijdige ondertekening samenwerkingsakkoord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/>
              <a:t>Onder voorbehoud: mits machtiging RR 17/6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600" dirty="0"/>
          </a:p>
        </p:txBody>
      </p:sp>
      <p:pic>
        <p:nvPicPr>
          <p:cNvPr id="32" name="Graphic 31" descr="Waarschuwing met effen opvulling">
            <a:extLst>
              <a:ext uri="{FF2B5EF4-FFF2-40B4-BE49-F238E27FC236}">
                <a16:creationId xmlns:a16="http://schemas.microsoft.com/office/drawing/2014/main" id="{81690DD5-6383-47D7-A440-D2735D93F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142" y="5549915"/>
            <a:ext cx="431640" cy="4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8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5BA182A9-E0B8-2B4B-8B0E-223E2BC44C95}"/>
              </a:ext>
            </a:extLst>
          </p:cNvPr>
          <p:cNvSpPr/>
          <p:nvPr/>
        </p:nvSpPr>
        <p:spPr>
          <a:xfrm>
            <a:off x="8293134" y="288561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C70AD90-26A0-734A-95AC-6320BB7E43D1}"/>
              </a:ext>
            </a:extLst>
          </p:cNvPr>
          <p:cNvSpPr/>
          <p:nvPr/>
        </p:nvSpPr>
        <p:spPr>
          <a:xfrm>
            <a:off x="4565667" y="2887674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D80B55-E9DB-8945-895B-1CA3D984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346"/>
          </a:xfrm>
        </p:spPr>
        <p:txBody>
          <a:bodyPr>
            <a:normAutofit/>
          </a:bodyPr>
          <a:lstStyle/>
          <a:p>
            <a:r>
              <a:rPr lang="nl-BE" sz="3600" b="1"/>
              <a:t>Hoe</a:t>
            </a:r>
            <a:r>
              <a:rPr lang="nl-BE" sz="3600"/>
              <a:t> werkt het een certificaat?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75D331C-84A3-EA42-B0A4-B134C3AE1D67}"/>
              </a:ext>
            </a:extLst>
          </p:cNvPr>
          <p:cNvSpPr/>
          <p:nvPr/>
        </p:nvSpPr>
        <p:spPr>
          <a:xfrm>
            <a:off x="11192436" y="37988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B0772A-69B3-CC4C-AD53-CFE61F9AACF1}"/>
              </a:ext>
            </a:extLst>
          </p:cNvPr>
          <p:cNvSpPr/>
          <p:nvPr/>
        </p:nvSpPr>
        <p:spPr>
          <a:xfrm>
            <a:off x="838200" y="288972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282E667-B844-514C-8DFF-D84602AF815B}"/>
              </a:ext>
            </a:extLst>
          </p:cNvPr>
          <p:cNvCxnSpPr>
            <a:cxnSpLocks/>
          </p:cNvCxnSpPr>
          <p:nvPr/>
        </p:nvCxnSpPr>
        <p:spPr>
          <a:xfrm>
            <a:off x="838200" y="6494930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85F20CC-9D5A-5841-A588-1209E6887D3E}"/>
              </a:ext>
            </a:extLst>
          </p:cNvPr>
          <p:cNvCxnSpPr/>
          <p:nvPr/>
        </p:nvCxnSpPr>
        <p:spPr>
          <a:xfrm>
            <a:off x="838200" y="1546412"/>
            <a:ext cx="10515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ECE6F942-44EC-F542-8FCC-D08B45755CC0}"/>
              </a:ext>
            </a:extLst>
          </p:cNvPr>
          <p:cNvSpPr/>
          <p:nvPr/>
        </p:nvSpPr>
        <p:spPr>
          <a:xfrm>
            <a:off x="653528" y="1531652"/>
            <a:ext cx="11254625" cy="1103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pic>
        <p:nvPicPr>
          <p:cNvPr id="10" name="Graphic 9" descr="Vergrendelen met effen opvulling">
            <a:extLst>
              <a:ext uri="{FF2B5EF4-FFF2-40B4-BE49-F238E27FC236}">
                <a16:creationId xmlns:a16="http://schemas.microsoft.com/office/drawing/2014/main" id="{E988C195-C484-1248-BCB2-90B555C8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147" y="1845057"/>
            <a:ext cx="339535" cy="339535"/>
          </a:xfrm>
          <a:prstGeom prst="rect">
            <a:avLst/>
          </a:prstGeom>
        </p:spPr>
      </p:pic>
      <p:pic>
        <p:nvPicPr>
          <p:cNvPr id="11" name="Graphic 10" descr="Toets met effen opvulling">
            <a:extLst>
              <a:ext uri="{FF2B5EF4-FFF2-40B4-BE49-F238E27FC236}">
                <a16:creationId xmlns:a16="http://schemas.microsoft.com/office/drawing/2014/main" id="{43B38C84-DC0F-1744-A5D2-DD5B90BAC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3108" y="1869392"/>
            <a:ext cx="451707" cy="451707"/>
          </a:xfrm>
          <a:prstGeom prst="rect">
            <a:avLst/>
          </a:prstGeom>
        </p:spPr>
      </p:pic>
      <p:pic>
        <p:nvPicPr>
          <p:cNvPr id="12" name="Graphic 11" descr="Papier met effen opvulling">
            <a:extLst>
              <a:ext uri="{FF2B5EF4-FFF2-40B4-BE49-F238E27FC236}">
                <a16:creationId xmlns:a16="http://schemas.microsoft.com/office/drawing/2014/main" id="{9641C917-553B-8A4F-B228-50721E32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0121" y="1624111"/>
            <a:ext cx="863076" cy="86307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CEEE8BD-0F62-B849-AE6F-686B379566D4}"/>
              </a:ext>
            </a:extLst>
          </p:cNvPr>
          <p:cNvSpPr txBox="1"/>
          <p:nvPr/>
        </p:nvSpPr>
        <p:spPr>
          <a:xfrm>
            <a:off x="805012" y="2901135"/>
            <a:ext cx="31186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Certificaat uitreiken</a:t>
            </a:r>
          </a:p>
          <a:p>
            <a:endParaRPr lang="nl-BE" sz="2400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Door bevoegde overheid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afh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 van type certificaat:</a:t>
            </a:r>
            <a:b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AZG, AVIQ, COCOM-GGC, 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; Sciensano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Certificaat opmaken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QR-code genereren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Versleutelen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53520F6-A18A-C04B-9385-DB3E894D7C3B}"/>
              </a:ext>
            </a:extLst>
          </p:cNvPr>
          <p:cNvSpPr txBox="1"/>
          <p:nvPr/>
        </p:nvSpPr>
        <p:spPr>
          <a:xfrm>
            <a:off x="4547820" y="2901135"/>
            <a:ext cx="3118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Sleutels delen met EU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Geen EU-databank met persoonsgegevens!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Enkel de sleutels van geldige certificaten worden gedeeld via EU-gateway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Via die weg te verdelen naar alle lidstaten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6A3F0F5-5783-2249-865F-17C98EF925BD}"/>
              </a:ext>
            </a:extLst>
          </p:cNvPr>
          <p:cNvSpPr txBox="1"/>
          <p:nvPr/>
        </p:nvSpPr>
        <p:spPr>
          <a:xfrm>
            <a:off x="8290628" y="2901136"/>
            <a:ext cx="31186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Lidstaten controleren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Door QR-code te scannen: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Is certificaat geldig?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Is certificaat correct?</a:t>
            </a:r>
          </a:p>
          <a:p>
            <a:endParaRPr lang="nl-BE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Nakijken of identiteitsgegevens zoals vermeld op het certificaat zelf matchen met QR-code</a:t>
            </a:r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D1DE9C86-D4FA-E14A-B757-C0A51698C0CC}"/>
              </a:ext>
            </a:extLst>
          </p:cNvPr>
          <p:cNvSpPr/>
          <p:nvPr/>
        </p:nvSpPr>
        <p:spPr>
          <a:xfrm>
            <a:off x="5569001" y="1842127"/>
            <a:ext cx="825284" cy="451707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2591E0F-4FC0-104E-B340-F42A3EE63B4E}"/>
              </a:ext>
            </a:extLst>
          </p:cNvPr>
          <p:cNvSpPr/>
          <p:nvPr/>
        </p:nvSpPr>
        <p:spPr>
          <a:xfrm>
            <a:off x="6640553" y="1912871"/>
            <a:ext cx="792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E819"/>
                  </a:solidFill>
                </a:uFill>
                <a:latin typeface="Flanders Art Sans" pitchFamily="2" charset="77"/>
              </a:rPr>
              <a:t>Lidstaten</a:t>
            </a:r>
            <a:endParaRPr lang="nl-BE" sz="1333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A0D5FAD-68C1-5242-8477-E47D57A339F3}"/>
              </a:ext>
            </a:extLst>
          </p:cNvPr>
          <p:cNvCxnSpPr>
            <a:cxnSpLocks/>
          </p:cNvCxnSpPr>
          <p:nvPr/>
        </p:nvCxnSpPr>
        <p:spPr>
          <a:xfrm>
            <a:off x="5334370" y="2071655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40E538B-CFB2-0845-A6B3-A93DF2B6C2E1}"/>
              </a:ext>
            </a:extLst>
          </p:cNvPr>
          <p:cNvCxnSpPr>
            <a:cxnSpLocks/>
          </p:cNvCxnSpPr>
          <p:nvPr/>
        </p:nvCxnSpPr>
        <p:spPr>
          <a:xfrm>
            <a:off x="6468904" y="2066759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QR-code met effen opvulling">
            <a:extLst>
              <a:ext uri="{FF2B5EF4-FFF2-40B4-BE49-F238E27FC236}">
                <a16:creationId xmlns:a16="http://schemas.microsoft.com/office/drawing/2014/main" id="{6CBF6E53-D677-7842-8406-FC22B7BB5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4873" y="1955081"/>
            <a:ext cx="353568" cy="353568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8166B98-09B2-B542-8356-BDEECCB6997D}"/>
              </a:ext>
            </a:extLst>
          </p:cNvPr>
          <p:cNvCxnSpPr>
            <a:cxnSpLocks/>
          </p:cNvCxnSpPr>
          <p:nvPr/>
        </p:nvCxnSpPr>
        <p:spPr>
          <a:xfrm>
            <a:off x="2282442" y="2055648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Smartphone met effen opvulling">
            <a:extLst>
              <a:ext uri="{FF2B5EF4-FFF2-40B4-BE49-F238E27FC236}">
                <a16:creationId xmlns:a16="http://schemas.microsoft.com/office/drawing/2014/main" id="{707D97F3-6376-A641-B967-CFF36A8BB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5952" y="1661560"/>
            <a:ext cx="788176" cy="788176"/>
          </a:xfrm>
          <a:prstGeom prst="rect">
            <a:avLst/>
          </a:prstGeom>
        </p:spPr>
      </p:pic>
      <p:pic>
        <p:nvPicPr>
          <p:cNvPr id="23" name="Graphic 22" descr="QR-code met effen opvulling">
            <a:extLst>
              <a:ext uri="{FF2B5EF4-FFF2-40B4-BE49-F238E27FC236}">
                <a16:creationId xmlns:a16="http://schemas.microsoft.com/office/drawing/2014/main" id="{F63FEA1E-0E32-7B4C-AFCA-41A637374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8156" y="1934971"/>
            <a:ext cx="263768" cy="263768"/>
          </a:xfrm>
          <a:prstGeom prst="rect">
            <a:avLst/>
          </a:prstGeom>
        </p:spPr>
      </p:pic>
      <p:pic>
        <p:nvPicPr>
          <p:cNvPr id="24" name="Graphic 23" descr="Verkeerslicht met effen opvulling">
            <a:extLst>
              <a:ext uri="{FF2B5EF4-FFF2-40B4-BE49-F238E27FC236}">
                <a16:creationId xmlns:a16="http://schemas.microsoft.com/office/drawing/2014/main" id="{0E5D9574-B235-0A4D-A5EA-64981E5690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9627" y="1691106"/>
            <a:ext cx="669076" cy="669076"/>
          </a:xfrm>
          <a:prstGeom prst="rect">
            <a:avLst/>
          </a:prstGeom>
        </p:spPr>
      </p:pic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C1EF332B-7BDB-DE4D-B687-255FA2250EE8}"/>
              </a:ext>
            </a:extLst>
          </p:cNvPr>
          <p:cNvCxnSpPr>
            <a:cxnSpLocks/>
          </p:cNvCxnSpPr>
          <p:nvPr/>
        </p:nvCxnSpPr>
        <p:spPr>
          <a:xfrm>
            <a:off x="9614129" y="2014823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C3799B73-74C2-2649-AC65-664546CFEA04}"/>
              </a:ext>
            </a:extLst>
          </p:cNvPr>
          <p:cNvCxnSpPr>
            <a:cxnSpLocks/>
          </p:cNvCxnSpPr>
          <p:nvPr/>
        </p:nvCxnSpPr>
        <p:spPr>
          <a:xfrm>
            <a:off x="4547820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98C8607-22A6-D144-832E-1E717258E4FB}"/>
              </a:ext>
            </a:extLst>
          </p:cNvPr>
          <p:cNvCxnSpPr>
            <a:cxnSpLocks/>
          </p:cNvCxnSpPr>
          <p:nvPr/>
        </p:nvCxnSpPr>
        <p:spPr>
          <a:xfrm>
            <a:off x="8290628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23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5BA182A9-E0B8-2B4B-8B0E-223E2BC44C95}"/>
              </a:ext>
            </a:extLst>
          </p:cNvPr>
          <p:cNvSpPr/>
          <p:nvPr/>
        </p:nvSpPr>
        <p:spPr>
          <a:xfrm>
            <a:off x="8293134" y="288561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C70AD90-26A0-734A-95AC-6320BB7E43D1}"/>
              </a:ext>
            </a:extLst>
          </p:cNvPr>
          <p:cNvSpPr/>
          <p:nvPr/>
        </p:nvSpPr>
        <p:spPr>
          <a:xfrm>
            <a:off x="4565667" y="2887674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D80B55-E9DB-8945-895B-1CA3D984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346"/>
          </a:xfrm>
        </p:spPr>
        <p:txBody>
          <a:bodyPr>
            <a:normAutofit/>
          </a:bodyPr>
          <a:lstStyle/>
          <a:p>
            <a:r>
              <a:rPr lang="nl-BE" sz="3600" b="1"/>
              <a:t>Hoe</a:t>
            </a:r>
            <a:r>
              <a:rPr lang="nl-BE" sz="3600"/>
              <a:t> werkt het een certificaat?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75D331C-84A3-EA42-B0A4-B134C3AE1D67}"/>
              </a:ext>
            </a:extLst>
          </p:cNvPr>
          <p:cNvSpPr/>
          <p:nvPr/>
        </p:nvSpPr>
        <p:spPr>
          <a:xfrm>
            <a:off x="11192436" y="37988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1B0772A-69B3-CC4C-AD53-CFE61F9AACF1}"/>
              </a:ext>
            </a:extLst>
          </p:cNvPr>
          <p:cNvSpPr/>
          <p:nvPr/>
        </p:nvSpPr>
        <p:spPr>
          <a:xfrm>
            <a:off x="838200" y="2889729"/>
            <a:ext cx="3118664" cy="36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282E667-B844-514C-8DFF-D84602AF815B}"/>
              </a:ext>
            </a:extLst>
          </p:cNvPr>
          <p:cNvCxnSpPr>
            <a:cxnSpLocks/>
          </p:cNvCxnSpPr>
          <p:nvPr/>
        </p:nvCxnSpPr>
        <p:spPr>
          <a:xfrm>
            <a:off x="838200" y="6494930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85F20CC-9D5A-5841-A588-1209E6887D3E}"/>
              </a:ext>
            </a:extLst>
          </p:cNvPr>
          <p:cNvCxnSpPr/>
          <p:nvPr/>
        </p:nvCxnSpPr>
        <p:spPr>
          <a:xfrm>
            <a:off x="838200" y="1546412"/>
            <a:ext cx="105156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ECE6F942-44EC-F542-8FCC-D08B45755CC0}"/>
              </a:ext>
            </a:extLst>
          </p:cNvPr>
          <p:cNvSpPr/>
          <p:nvPr/>
        </p:nvSpPr>
        <p:spPr>
          <a:xfrm>
            <a:off x="653528" y="1531652"/>
            <a:ext cx="11254625" cy="1103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pic>
        <p:nvPicPr>
          <p:cNvPr id="10" name="Graphic 9" descr="Vergrendelen met effen opvulling">
            <a:extLst>
              <a:ext uri="{FF2B5EF4-FFF2-40B4-BE49-F238E27FC236}">
                <a16:creationId xmlns:a16="http://schemas.microsoft.com/office/drawing/2014/main" id="{E988C195-C484-1248-BCB2-90B555C8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147" y="1845057"/>
            <a:ext cx="339535" cy="339535"/>
          </a:xfrm>
          <a:prstGeom prst="rect">
            <a:avLst/>
          </a:prstGeom>
        </p:spPr>
      </p:pic>
      <p:pic>
        <p:nvPicPr>
          <p:cNvPr id="11" name="Graphic 10" descr="Toets met effen opvulling">
            <a:extLst>
              <a:ext uri="{FF2B5EF4-FFF2-40B4-BE49-F238E27FC236}">
                <a16:creationId xmlns:a16="http://schemas.microsoft.com/office/drawing/2014/main" id="{43B38C84-DC0F-1744-A5D2-DD5B90BAC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3108" y="1869392"/>
            <a:ext cx="451707" cy="451707"/>
          </a:xfrm>
          <a:prstGeom prst="rect">
            <a:avLst/>
          </a:prstGeom>
        </p:spPr>
      </p:pic>
      <p:pic>
        <p:nvPicPr>
          <p:cNvPr id="12" name="Graphic 11" descr="Papier met effen opvulling">
            <a:extLst>
              <a:ext uri="{FF2B5EF4-FFF2-40B4-BE49-F238E27FC236}">
                <a16:creationId xmlns:a16="http://schemas.microsoft.com/office/drawing/2014/main" id="{9641C917-553B-8A4F-B228-50721E32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0121" y="1624111"/>
            <a:ext cx="863076" cy="86307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CEEE8BD-0F62-B849-AE6F-686B379566D4}"/>
              </a:ext>
            </a:extLst>
          </p:cNvPr>
          <p:cNvSpPr txBox="1"/>
          <p:nvPr/>
        </p:nvSpPr>
        <p:spPr>
          <a:xfrm>
            <a:off x="805012" y="2901135"/>
            <a:ext cx="31186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 dirty="0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Certificaat uitreiken</a:t>
            </a:r>
          </a:p>
          <a:p>
            <a:endParaRPr lang="nl-BE" sz="2400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Door bevoegde overheid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afh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 van type certificaat:</a:t>
            </a:r>
            <a:b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AZG, AVIQ, COCOM-GGC, 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; Sciensano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 dirty="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Certificaat opmaken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QR-code genereren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Versleutelen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53520F6-A18A-C04B-9385-DB3E894D7C3B}"/>
              </a:ext>
            </a:extLst>
          </p:cNvPr>
          <p:cNvSpPr txBox="1"/>
          <p:nvPr/>
        </p:nvSpPr>
        <p:spPr>
          <a:xfrm>
            <a:off x="4547820" y="2901135"/>
            <a:ext cx="3118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Sleutels delen met EU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Geen EU-databank met persoonsgegevens!</a:t>
            </a:r>
          </a:p>
          <a:p>
            <a:pPr marL="380990" indent="-380990">
              <a:buFont typeface="Wingdings" pitchFamily="2" charset="2"/>
              <a:buChar char="ü"/>
            </a:pPr>
            <a:endParaRPr lang="nl-BE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Enkel de sleutels van geldige certificaten worden gedeeld via EU-gateway</a:t>
            </a:r>
          </a:p>
          <a:p>
            <a:pPr marL="380990" indent="-38099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Via die weg te verdelen naar alle lidstaten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6A3F0F5-5783-2249-865F-17C98EF925BD}"/>
              </a:ext>
            </a:extLst>
          </p:cNvPr>
          <p:cNvSpPr txBox="1"/>
          <p:nvPr/>
        </p:nvSpPr>
        <p:spPr>
          <a:xfrm>
            <a:off x="8290628" y="2901136"/>
            <a:ext cx="31186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u="sng">
                <a:solidFill>
                  <a:srgbClr val="373636"/>
                </a:solidFill>
                <a:uFill>
                  <a:solidFill>
                    <a:schemeClr val="accent5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Lidstaten controleren</a:t>
            </a:r>
          </a:p>
          <a:p>
            <a:endParaRPr lang="nl-BE" sz="24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Door QR-code te scannen: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Is certificaat geldig?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Is certificaat correct?</a:t>
            </a:r>
          </a:p>
          <a:p>
            <a:endParaRPr lang="nl-BE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Nakijken of identiteitsgegevens zoals vermeld op het certificaat zelf matchen met QR-code</a:t>
            </a:r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D1DE9C86-D4FA-E14A-B757-C0A51698C0CC}"/>
              </a:ext>
            </a:extLst>
          </p:cNvPr>
          <p:cNvSpPr/>
          <p:nvPr/>
        </p:nvSpPr>
        <p:spPr>
          <a:xfrm>
            <a:off x="5569001" y="1842127"/>
            <a:ext cx="825284" cy="451707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2591E0F-4FC0-104E-B340-F42A3EE63B4E}"/>
              </a:ext>
            </a:extLst>
          </p:cNvPr>
          <p:cNvSpPr/>
          <p:nvPr/>
        </p:nvSpPr>
        <p:spPr>
          <a:xfrm>
            <a:off x="6640553" y="1912871"/>
            <a:ext cx="792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E819"/>
                  </a:solidFill>
                </a:uFill>
                <a:latin typeface="Flanders Art Sans" pitchFamily="2" charset="77"/>
              </a:rPr>
              <a:t>Lidstaten</a:t>
            </a:r>
            <a:endParaRPr lang="nl-BE" sz="1333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A0D5FAD-68C1-5242-8477-E47D57A339F3}"/>
              </a:ext>
            </a:extLst>
          </p:cNvPr>
          <p:cNvCxnSpPr>
            <a:cxnSpLocks/>
          </p:cNvCxnSpPr>
          <p:nvPr/>
        </p:nvCxnSpPr>
        <p:spPr>
          <a:xfrm>
            <a:off x="5334370" y="2071655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40E538B-CFB2-0845-A6B3-A93DF2B6C2E1}"/>
              </a:ext>
            </a:extLst>
          </p:cNvPr>
          <p:cNvCxnSpPr>
            <a:cxnSpLocks/>
          </p:cNvCxnSpPr>
          <p:nvPr/>
        </p:nvCxnSpPr>
        <p:spPr>
          <a:xfrm>
            <a:off x="6468904" y="2066759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QR-code met effen opvulling">
            <a:extLst>
              <a:ext uri="{FF2B5EF4-FFF2-40B4-BE49-F238E27FC236}">
                <a16:creationId xmlns:a16="http://schemas.microsoft.com/office/drawing/2014/main" id="{6CBF6E53-D677-7842-8406-FC22B7BB5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4873" y="1955081"/>
            <a:ext cx="353568" cy="353568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8166B98-09B2-B542-8356-BDEECCB6997D}"/>
              </a:ext>
            </a:extLst>
          </p:cNvPr>
          <p:cNvCxnSpPr>
            <a:cxnSpLocks/>
          </p:cNvCxnSpPr>
          <p:nvPr/>
        </p:nvCxnSpPr>
        <p:spPr>
          <a:xfrm>
            <a:off x="2282442" y="2055648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Smartphone met effen opvulling">
            <a:extLst>
              <a:ext uri="{FF2B5EF4-FFF2-40B4-BE49-F238E27FC236}">
                <a16:creationId xmlns:a16="http://schemas.microsoft.com/office/drawing/2014/main" id="{707D97F3-6376-A641-B967-CFF36A8BB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5952" y="1661560"/>
            <a:ext cx="788176" cy="788176"/>
          </a:xfrm>
          <a:prstGeom prst="rect">
            <a:avLst/>
          </a:prstGeom>
        </p:spPr>
      </p:pic>
      <p:pic>
        <p:nvPicPr>
          <p:cNvPr id="23" name="Graphic 22" descr="QR-code met effen opvulling">
            <a:extLst>
              <a:ext uri="{FF2B5EF4-FFF2-40B4-BE49-F238E27FC236}">
                <a16:creationId xmlns:a16="http://schemas.microsoft.com/office/drawing/2014/main" id="{F63FEA1E-0E32-7B4C-AFCA-41A637374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88156" y="1934971"/>
            <a:ext cx="263768" cy="263768"/>
          </a:xfrm>
          <a:prstGeom prst="rect">
            <a:avLst/>
          </a:prstGeom>
        </p:spPr>
      </p:pic>
      <p:pic>
        <p:nvPicPr>
          <p:cNvPr id="24" name="Graphic 23" descr="Verkeerslicht met effen opvulling">
            <a:extLst>
              <a:ext uri="{FF2B5EF4-FFF2-40B4-BE49-F238E27FC236}">
                <a16:creationId xmlns:a16="http://schemas.microsoft.com/office/drawing/2014/main" id="{0E5D9574-B235-0A4D-A5EA-64981E5690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9627" y="1691106"/>
            <a:ext cx="669076" cy="669076"/>
          </a:xfrm>
          <a:prstGeom prst="rect">
            <a:avLst/>
          </a:prstGeom>
        </p:spPr>
      </p:pic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C1EF332B-7BDB-DE4D-B687-255FA2250EE8}"/>
              </a:ext>
            </a:extLst>
          </p:cNvPr>
          <p:cNvCxnSpPr>
            <a:cxnSpLocks/>
          </p:cNvCxnSpPr>
          <p:nvPr/>
        </p:nvCxnSpPr>
        <p:spPr>
          <a:xfrm>
            <a:off x="9614129" y="2014823"/>
            <a:ext cx="171649" cy="0"/>
          </a:xfrm>
          <a:prstGeom prst="line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C3799B73-74C2-2649-AC65-664546CFEA04}"/>
              </a:ext>
            </a:extLst>
          </p:cNvPr>
          <p:cNvCxnSpPr>
            <a:cxnSpLocks/>
          </p:cNvCxnSpPr>
          <p:nvPr/>
        </p:nvCxnSpPr>
        <p:spPr>
          <a:xfrm>
            <a:off x="4547820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98C8607-22A6-D144-832E-1E717258E4FB}"/>
              </a:ext>
            </a:extLst>
          </p:cNvPr>
          <p:cNvCxnSpPr>
            <a:cxnSpLocks/>
          </p:cNvCxnSpPr>
          <p:nvPr/>
        </p:nvCxnSpPr>
        <p:spPr>
          <a:xfrm>
            <a:off x="8290628" y="6490819"/>
            <a:ext cx="311866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09528E-025B-4098-9D52-88BD771AA7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0835" y="1619017"/>
            <a:ext cx="8009467" cy="43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AZG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FEDFA9-0855-48F9-A0B1-B865BA93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D700E8A-3D1F-47F6-AA0C-ECCE4116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27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AVIQ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10215A-6C97-0046-9088-D79B6271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88" y="0"/>
            <a:ext cx="4846211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E158C7-6909-4E6C-8955-9A334865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COCOM-GGC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B210B7-C86C-E341-A312-9A3630A53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88" y="0"/>
            <a:ext cx="4846211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3DFDB6C-FD85-4518-B657-5DF7F7A7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CEEF66E6-B1FA-47E7-ACDB-391D2592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534" y="392"/>
            <a:ext cx="4834885" cy="67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11188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Ministerien</a:t>
            </a:r>
            <a:r>
              <a:rPr lang="nl-BE" dirty="0"/>
              <a:t> der </a:t>
            </a:r>
            <a:r>
              <a:rPr lang="nl-BE" dirty="0" err="1"/>
              <a:t>Deutsch-sprachigen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AE8D17-B6D4-478F-B8AC-0BD1254A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  <p:pic>
        <p:nvPicPr>
          <p:cNvPr id="12" name="Afbeelding 2">
            <a:extLst>
              <a:ext uri="{FF2B5EF4-FFF2-40B4-BE49-F238E27FC236}">
                <a16:creationId xmlns:a16="http://schemas.microsoft.com/office/drawing/2014/main" id="{97D4C67B-A278-4423-BEF1-CA435EA6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822" y="392"/>
            <a:ext cx="4810515" cy="67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12FA047-7771-174E-9C39-896288C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6"/>
            <a:ext cx="4298577" cy="912346"/>
          </a:xfrm>
        </p:spPr>
        <p:txBody>
          <a:bodyPr anchor="ctr">
            <a:normAutofit fontScale="90000"/>
          </a:bodyPr>
          <a:lstStyle/>
          <a:p>
            <a:r>
              <a:rPr lang="nl-BE" sz="3600" dirty="0"/>
              <a:t>Certificaat (PDF versie)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A86DE8-7500-6D43-BD71-5FD993082559}"/>
              </a:ext>
            </a:extLst>
          </p:cNvPr>
          <p:cNvSpPr/>
          <p:nvPr/>
        </p:nvSpPr>
        <p:spPr>
          <a:xfrm>
            <a:off x="4370294" y="365126"/>
            <a:ext cx="161364" cy="9123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E98CD88-20DE-6640-BC27-C78680D90B81}"/>
              </a:ext>
            </a:extLst>
          </p:cNvPr>
          <p:cNvSpPr/>
          <p:nvPr/>
        </p:nvSpPr>
        <p:spPr>
          <a:xfrm>
            <a:off x="4531659" y="1"/>
            <a:ext cx="766034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highlight>
                <a:srgbClr val="000080"/>
              </a:highlight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480C370-BFFB-6D48-AB88-93CCE1384F64}"/>
              </a:ext>
            </a:extLst>
          </p:cNvPr>
          <p:cNvSpPr/>
          <p:nvPr/>
        </p:nvSpPr>
        <p:spPr>
          <a:xfrm>
            <a:off x="233082" y="1544356"/>
            <a:ext cx="4137212" cy="49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Volgens EU specificaties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u="sng" dirty="0">
                <a:solidFill>
                  <a:schemeClr val="tx1"/>
                </a:solidFill>
                <a:uFill>
                  <a:solidFill>
                    <a:schemeClr val="accent5"/>
                  </a:solidFill>
                </a:uFill>
              </a:rPr>
              <a:t>Vouwbaar</a:t>
            </a:r>
            <a:r>
              <a:rPr lang="nl-BE" dirty="0">
                <a:solidFill>
                  <a:schemeClr val="tx1"/>
                </a:solidFill>
              </a:rPr>
              <a:t> zodat QR-code achteraan staat en persoonsgegevens aan de binnenkant (niet direct zichtbaar)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4 talen: Engels + drie landstalen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Uitgever van certificaat: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AZG, AVIQ, COCOM-GGC,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Ministerien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nl-BE" dirty="0" err="1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Deutschsprachigen</a:t>
            </a:r>
            <a:r>
              <a:rPr lang="nl-BE" dirty="0">
                <a:solidFill>
                  <a:srgbClr val="373636"/>
                </a:solidFill>
                <a:uFill>
                  <a:solidFill>
                    <a:srgbClr val="FFE819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Sciensano</a:t>
            </a:r>
          </a:p>
          <a:p>
            <a:pPr marL="285750" indent="-285750">
              <a:buFont typeface="Wingdings" pitchFamily="2" charset="2"/>
              <a:buChar char="ü"/>
            </a:pPr>
            <a:endParaRPr lang="nl-BE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7A8A42A-4C22-C94F-9F40-AED0ABBE88AB}"/>
              </a:ext>
            </a:extLst>
          </p:cNvPr>
          <p:cNvCxnSpPr>
            <a:cxnSpLocks/>
          </p:cNvCxnSpPr>
          <p:nvPr/>
        </p:nvCxnSpPr>
        <p:spPr>
          <a:xfrm>
            <a:off x="233082" y="6492874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0C5312E-C4A2-E240-9748-274F07F3ECBD}"/>
              </a:ext>
            </a:extLst>
          </p:cNvPr>
          <p:cNvCxnSpPr>
            <a:cxnSpLocks/>
          </p:cNvCxnSpPr>
          <p:nvPr/>
        </p:nvCxnSpPr>
        <p:spPr>
          <a:xfrm>
            <a:off x="233082" y="1544356"/>
            <a:ext cx="413721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9">
            <a:extLst>
              <a:ext uri="{FF2B5EF4-FFF2-40B4-BE49-F238E27FC236}">
                <a16:creationId xmlns:a16="http://schemas.microsoft.com/office/drawing/2014/main" id="{CDEDE630-C5BF-F24D-A5C5-9F1851FAC759}"/>
              </a:ext>
            </a:extLst>
          </p:cNvPr>
          <p:cNvSpPr/>
          <p:nvPr/>
        </p:nvSpPr>
        <p:spPr>
          <a:xfrm>
            <a:off x="10700129" y="337401"/>
            <a:ext cx="1258789" cy="618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Sciensano</a:t>
            </a:r>
            <a:endParaRPr lang="nl-BE" sz="1200" dirty="0"/>
          </a:p>
          <a:p>
            <a:pPr algn="ctr"/>
            <a:r>
              <a:rPr lang="nl-BE" sz="1200" dirty="0"/>
              <a:t>Test-Certificaat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FAE8D17-B6D4-478F-B8AC-0BD1254A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3838" y="3332723"/>
            <a:ext cx="3543300" cy="11049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F90A33-2DF0-4CF0-B2A9-39B7B58C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489" y="50800"/>
            <a:ext cx="4632157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069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ro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d5de4e-6ecd-4522-a9f4-1c24c7648312">
      <UserInfo>
        <DisplayName>Van Den Haute Barbara</DisplayName>
        <AccountId>566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864C93B5F92C4FB267E46E889D6969" ma:contentTypeVersion="11" ma:contentTypeDescription="Een nieuw document maken." ma:contentTypeScope="" ma:versionID="13fbc22feca206b05f08a602fe6d1b45">
  <xsd:schema xmlns:xsd="http://www.w3.org/2001/XMLSchema" xmlns:xs="http://www.w3.org/2001/XMLSchema" xmlns:p="http://schemas.microsoft.com/office/2006/metadata/properties" xmlns:ns2="25241d6c-241a-4871-902f-fa1a348185eb" xmlns:ns3="abd5de4e-6ecd-4522-a9f4-1c24c7648312" targetNamespace="http://schemas.microsoft.com/office/2006/metadata/properties" ma:root="true" ma:fieldsID="e1e54dcd33b0527bd41373426dcb0162" ns2:_="" ns3:_="">
    <xsd:import namespace="25241d6c-241a-4871-902f-fa1a348185eb"/>
    <xsd:import namespace="abd5de4e-6ecd-4522-a9f4-1c24c76483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41d6c-241a-4871-902f-fa1a34818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5de4e-6ecd-4522-a9f4-1c24c764831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Vraag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3A90E-BE36-49E3-BFBE-D528BACD49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923DC-BC2A-47BC-A94D-78C37AE6B1C1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f47a0e06-2894-432b-8d63-a21af4497339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bd5de4e-6ecd-4522-a9f4-1c24c764831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FB9E826-79B3-4230-9D87-0B59342784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241d6c-241a-4871-902f-fa1a348185eb"/>
    <ds:schemaRef ds:uri="abd5de4e-6ecd-4522-a9f4-1c24c76483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837</Words>
  <Application>Microsoft Office PowerPoint</Application>
  <PresentationFormat>Breedbeeld</PresentationFormat>
  <Paragraphs>249</Paragraphs>
  <Slides>23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Flanders Art Sans</vt:lpstr>
      <vt:lpstr>Wingdings</vt:lpstr>
      <vt:lpstr>Kantoorthema</vt:lpstr>
      <vt:lpstr>EU Digital Covid Certificate </vt:lpstr>
      <vt:lpstr>Drie types COVID-19-certificaten</vt:lpstr>
      <vt:lpstr>Hoe werkt het een certificaat?</vt:lpstr>
      <vt:lpstr>Hoe werkt het een certificaat?</vt:lpstr>
      <vt:lpstr>Certificaat (PDF versie)</vt:lpstr>
      <vt:lpstr>Certificaat (PDF versie)</vt:lpstr>
      <vt:lpstr>Certificaat (PDF versie)</vt:lpstr>
      <vt:lpstr>Certificaat (PDF versie)</vt:lpstr>
      <vt:lpstr>Certificaat (PDF versie)</vt:lpstr>
      <vt:lpstr>Certificaat (PDF versie)</vt:lpstr>
      <vt:lpstr>Voorbladen</vt:lpstr>
      <vt:lpstr>Voorbladen</vt:lpstr>
      <vt:lpstr>Voorbladen</vt:lpstr>
      <vt:lpstr>Voorbladen</vt:lpstr>
      <vt:lpstr>Certificaat in app</vt:lpstr>
      <vt:lpstr>Demo</vt:lpstr>
      <vt:lpstr>Demo</vt:lpstr>
      <vt:lpstr>Certificaat scannen</vt:lpstr>
      <vt:lpstr>Demo scannen</vt:lpstr>
      <vt:lpstr>Personal Health Viewer</vt:lpstr>
      <vt:lpstr>Personal Health Viewer</vt:lpstr>
      <vt:lpstr>Callcenter</vt:lpstr>
      <vt:lpstr>Timing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Green Certificate</dc:title>
  <dc:creator>Roeland Tegenbos</dc:creator>
  <cp:lastModifiedBy>De Gelder Gert</cp:lastModifiedBy>
  <cp:revision>5</cp:revision>
  <dcterms:created xsi:type="dcterms:W3CDTF">2021-05-24T10:38:27Z</dcterms:created>
  <dcterms:modified xsi:type="dcterms:W3CDTF">2021-06-02T10:03:04Z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0x010100B6864C93B5F92C4FB267E46E889D6969</vt:lpwstr>
  </property>
</Properties>
</file>