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2" r:id="rId2"/>
    <p:sldId id="334" r:id="rId3"/>
    <p:sldId id="294" r:id="rId4"/>
    <p:sldId id="286" r:id="rId5"/>
    <p:sldId id="288" r:id="rId6"/>
    <p:sldId id="297" r:id="rId7"/>
    <p:sldId id="321" r:id="rId8"/>
    <p:sldId id="291" r:id="rId9"/>
    <p:sldId id="331" r:id="rId10"/>
    <p:sldId id="313" r:id="rId11"/>
    <p:sldId id="314" r:id="rId12"/>
    <p:sldId id="322" r:id="rId13"/>
    <p:sldId id="323" r:id="rId14"/>
    <p:sldId id="336" r:id="rId15"/>
    <p:sldId id="337" r:id="rId16"/>
    <p:sldId id="338" r:id="rId17"/>
    <p:sldId id="330" r:id="rId18"/>
    <p:sldId id="325" r:id="rId19"/>
    <p:sldId id="333" r:id="rId20"/>
    <p:sldId id="25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6" autoAdjust="0"/>
    <p:restoredTop sz="86364" autoAdjust="0"/>
  </p:normalViewPr>
  <p:slideViewPr>
    <p:cSldViewPr>
      <p:cViewPr varScale="1">
        <p:scale>
          <a:sx n="111" d="100"/>
          <a:sy n="111" d="100"/>
        </p:scale>
        <p:origin x="-2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8378"/>
    </p:cViewPr>
  </p:sorterViewPr>
  <p:notesViewPr>
    <p:cSldViewPr showGuides="1">
      <p:cViewPr>
        <p:scale>
          <a:sx n="80" d="100"/>
          <a:sy n="80" d="100"/>
        </p:scale>
        <p:origin x="-2058" y="-2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13FFC-DBB8-453D-97EB-8317BD1B3510}" type="doc">
      <dgm:prSet loTypeId="urn:microsoft.com/office/officeart/2008/layout/HexagonCluster" loCatId="picture" qsTypeId="urn:microsoft.com/office/officeart/2009/2/quickstyle/3d8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9130E99-BC3F-4827-86F5-67F0E2292519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Massive</a:t>
          </a:r>
          <a:endParaRPr lang="en-GB" sz="2200" dirty="0">
            <a:solidFill>
              <a:schemeClr val="tx1"/>
            </a:solidFill>
          </a:endParaRPr>
        </a:p>
      </dgm:t>
    </dgm:pt>
    <dgm:pt modelId="{442D013B-E094-4CD2-A36D-8A7222CC02EF}" type="parTrans" cxnId="{7D9ECF72-6E0C-456B-A928-EE444B31A58B}">
      <dgm:prSet/>
      <dgm:spPr/>
      <dgm:t>
        <a:bodyPr/>
        <a:lstStyle/>
        <a:p>
          <a:endParaRPr lang="en-GB"/>
        </a:p>
      </dgm:t>
    </dgm:pt>
    <dgm:pt modelId="{54B743A8-3E55-4A3D-A040-1FBCA21B9130}" type="sibTrans" cxnId="{7D9ECF72-6E0C-456B-A928-EE444B31A58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6440F794-CF94-42D2-92BE-E12B2DC1C755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Distri-buted</a:t>
          </a:r>
          <a:endParaRPr lang="en-GB" sz="2200" dirty="0">
            <a:solidFill>
              <a:schemeClr val="tx1"/>
            </a:solidFill>
          </a:endParaRPr>
        </a:p>
      </dgm:t>
    </dgm:pt>
    <dgm:pt modelId="{B821EA79-72C5-4289-B8CE-DA0A91341D26}" type="parTrans" cxnId="{01867004-B74C-486D-A4A7-A266A30594E1}">
      <dgm:prSet/>
      <dgm:spPr/>
      <dgm:t>
        <a:bodyPr/>
        <a:lstStyle/>
        <a:p>
          <a:endParaRPr lang="en-GB"/>
        </a:p>
      </dgm:t>
    </dgm:pt>
    <dgm:pt modelId="{63E9A55B-EDF3-41D0-A8C5-29E10B6F5771}" type="sibTrans" cxnId="{01867004-B74C-486D-A4A7-A266A30594E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4103F2E0-BE92-4A82-A5E4-2157D0F8667C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Fast moving</a:t>
          </a:r>
          <a:endParaRPr lang="en-GB" sz="2200" dirty="0">
            <a:solidFill>
              <a:schemeClr val="tx1"/>
            </a:solidFill>
          </a:endParaRPr>
        </a:p>
      </dgm:t>
    </dgm:pt>
    <dgm:pt modelId="{39B4CB5A-473A-4A39-A248-1EC14E21301F}" type="parTrans" cxnId="{93B68BC9-48F0-4C7C-AB29-2E1F43E498B0}">
      <dgm:prSet/>
      <dgm:spPr/>
      <dgm:t>
        <a:bodyPr/>
        <a:lstStyle/>
        <a:p>
          <a:endParaRPr lang="en-GB"/>
        </a:p>
      </dgm:t>
    </dgm:pt>
    <dgm:pt modelId="{7DAD8C6E-00B2-4E57-B9CB-17FD58E1A79D}" type="sibTrans" cxnId="{93B68BC9-48F0-4C7C-AB29-2E1F43E498B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GB"/>
        </a:p>
      </dgm:t>
    </dgm:pt>
    <dgm:pt modelId="{E18A59D9-6720-45B6-A9B0-9962C84EE393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Diverse data types</a:t>
          </a:r>
          <a:endParaRPr lang="en-GB" sz="2200" dirty="0">
            <a:solidFill>
              <a:schemeClr val="tx1"/>
            </a:solidFill>
          </a:endParaRPr>
        </a:p>
      </dgm:t>
    </dgm:pt>
    <dgm:pt modelId="{6608D99B-82EE-47BD-98A1-7F89805D42BA}" type="parTrans" cxnId="{44B88AE7-0B52-401C-901F-397B534B3807}">
      <dgm:prSet/>
      <dgm:spPr/>
      <dgm:t>
        <a:bodyPr/>
        <a:lstStyle/>
        <a:p>
          <a:endParaRPr lang="en-GB"/>
        </a:p>
      </dgm:t>
    </dgm:pt>
    <dgm:pt modelId="{93669314-C66F-410F-8003-8BC200B917B2}" type="sibTrans" cxnId="{44B88AE7-0B52-401C-901F-397B534B3807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AE43DCBF-E6DD-43A9-95D5-4AFF38864693}" type="pres">
      <dgm:prSet presAssocID="{10013FFC-DBB8-453D-97EB-8317BD1B351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GB"/>
        </a:p>
      </dgm:t>
    </dgm:pt>
    <dgm:pt modelId="{033F1F27-3445-4E9A-93FA-7FE938E0D674}" type="pres">
      <dgm:prSet presAssocID="{99130E99-BC3F-4827-86F5-67F0E2292519}" presName="text1" presStyleCnt="0"/>
      <dgm:spPr/>
    </dgm:pt>
    <dgm:pt modelId="{E3901479-665D-4C24-9BB2-C01CB09C6B55}" type="pres">
      <dgm:prSet presAssocID="{99130E99-BC3F-4827-86F5-67F0E229251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7A13BF-A44C-4ABE-B448-84F654AFD249}" type="pres">
      <dgm:prSet presAssocID="{99130E99-BC3F-4827-86F5-67F0E2292519}" presName="textaccent1" presStyleCnt="0"/>
      <dgm:spPr/>
    </dgm:pt>
    <dgm:pt modelId="{3F77AE9F-85EE-4A30-ADBC-B2C6E5003882}" type="pres">
      <dgm:prSet presAssocID="{99130E99-BC3F-4827-86F5-67F0E2292519}" presName="accentRepeatNode" presStyleLbl="solidAlignAcc1" presStyleIdx="0" presStyleCnt="8"/>
      <dgm:spPr/>
    </dgm:pt>
    <dgm:pt modelId="{238ECF45-C10D-48E5-B0D6-6F0A0D6C3063}" type="pres">
      <dgm:prSet presAssocID="{54B743A8-3E55-4A3D-A040-1FBCA21B9130}" presName="image1" presStyleCnt="0"/>
      <dgm:spPr/>
    </dgm:pt>
    <dgm:pt modelId="{3C13D306-25F9-4C95-9E52-EF4E3056BCFE}" type="pres">
      <dgm:prSet presAssocID="{54B743A8-3E55-4A3D-A040-1FBCA21B9130}" presName="imageRepeatNode" presStyleLbl="alignAcc1" presStyleIdx="0" presStyleCnt="4"/>
      <dgm:spPr/>
      <dgm:t>
        <a:bodyPr/>
        <a:lstStyle/>
        <a:p>
          <a:endParaRPr lang="en-GB"/>
        </a:p>
      </dgm:t>
    </dgm:pt>
    <dgm:pt modelId="{AD9F2503-3C4E-47E8-8E98-9A21211C2AC5}" type="pres">
      <dgm:prSet presAssocID="{54B743A8-3E55-4A3D-A040-1FBCA21B9130}" presName="imageaccent1" presStyleCnt="0"/>
      <dgm:spPr/>
    </dgm:pt>
    <dgm:pt modelId="{72DD8758-7630-4EAF-B8A7-607795E2B21B}" type="pres">
      <dgm:prSet presAssocID="{54B743A8-3E55-4A3D-A040-1FBCA21B9130}" presName="accentRepeatNode" presStyleLbl="solidAlignAcc1" presStyleIdx="1" presStyleCnt="8"/>
      <dgm:spPr/>
    </dgm:pt>
    <dgm:pt modelId="{0F0BBDE1-7C67-482A-AC11-E3A03EF19475}" type="pres">
      <dgm:prSet presAssocID="{6440F794-CF94-42D2-92BE-E12B2DC1C755}" presName="text2" presStyleCnt="0"/>
      <dgm:spPr/>
    </dgm:pt>
    <dgm:pt modelId="{DD8F997A-1E5C-4325-8D3C-A05EC7F1E6AF}" type="pres">
      <dgm:prSet presAssocID="{6440F794-CF94-42D2-92BE-E12B2DC1C755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61D8B0-E12C-4DAC-88F4-E9C201CEE443}" type="pres">
      <dgm:prSet presAssocID="{6440F794-CF94-42D2-92BE-E12B2DC1C755}" presName="textaccent2" presStyleCnt="0"/>
      <dgm:spPr/>
    </dgm:pt>
    <dgm:pt modelId="{F1B325E2-B857-4E2C-B5B5-FA2E5233D2EC}" type="pres">
      <dgm:prSet presAssocID="{6440F794-CF94-42D2-92BE-E12B2DC1C755}" presName="accentRepeatNode" presStyleLbl="solidAlignAcc1" presStyleIdx="2" presStyleCnt="8"/>
      <dgm:spPr/>
    </dgm:pt>
    <dgm:pt modelId="{19672BE0-0BF4-4980-BBA1-722179EF1940}" type="pres">
      <dgm:prSet presAssocID="{63E9A55B-EDF3-41D0-A8C5-29E10B6F5771}" presName="image2" presStyleCnt="0"/>
      <dgm:spPr/>
    </dgm:pt>
    <dgm:pt modelId="{22682DFF-4CBD-42F9-915B-352A95769463}" type="pres">
      <dgm:prSet presAssocID="{63E9A55B-EDF3-41D0-A8C5-29E10B6F5771}" presName="imageRepeatNode" presStyleLbl="alignAcc1" presStyleIdx="1" presStyleCnt="4"/>
      <dgm:spPr/>
      <dgm:t>
        <a:bodyPr/>
        <a:lstStyle/>
        <a:p>
          <a:endParaRPr lang="en-GB"/>
        </a:p>
      </dgm:t>
    </dgm:pt>
    <dgm:pt modelId="{B0E019DA-AA34-411E-ACF3-C52BF29BD6FF}" type="pres">
      <dgm:prSet presAssocID="{63E9A55B-EDF3-41D0-A8C5-29E10B6F5771}" presName="imageaccent2" presStyleCnt="0"/>
      <dgm:spPr/>
    </dgm:pt>
    <dgm:pt modelId="{61F23559-5534-495B-B42E-AF97CE12DA52}" type="pres">
      <dgm:prSet presAssocID="{63E9A55B-EDF3-41D0-A8C5-29E10B6F5771}" presName="accentRepeatNode" presStyleLbl="solidAlignAcc1" presStyleIdx="3" presStyleCnt="8"/>
      <dgm:spPr/>
    </dgm:pt>
    <dgm:pt modelId="{72F74AEE-2140-4B40-8B29-C0E8D2B52386}" type="pres">
      <dgm:prSet presAssocID="{4103F2E0-BE92-4A82-A5E4-2157D0F8667C}" presName="text3" presStyleCnt="0"/>
      <dgm:spPr/>
    </dgm:pt>
    <dgm:pt modelId="{76E85E33-D5A8-4E32-848D-381D03344E54}" type="pres">
      <dgm:prSet presAssocID="{4103F2E0-BE92-4A82-A5E4-2157D0F8667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C28419-D148-4864-B681-B2EEB172433D}" type="pres">
      <dgm:prSet presAssocID="{4103F2E0-BE92-4A82-A5E4-2157D0F8667C}" presName="textaccent3" presStyleCnt="0"/>
      <dgm:spPr/>
    </dgm:pt>
    <dgm:pt modelId="{7C4903CF-1A4D-46ED-9075-60DA7FB1DD9D}" type="pres">
      <dgm:prSet presAssocID="{4103F2E0-BE92-4A82-A5E4-2157D0F8667C}" presName="accentRepeatNode" presStyleLbl="solidAlignAcc1" presStyleIdx="4" presStyleCnt="8"/>
      <dgm:spPr/>
    </dgm:pt>
    <dgm:pt modelId="{5837B045-1DD3-4C8D-8D80-58BB3C56FE37}" type="pres">
      <dgm:prSet presAssocID="{7DAD8C6E-00B2-4E57-B9CB-17FD58E1A79D}" presName="image3" presStyleCnt="0"/>
      <dgm:spPr/>
    </dgm:pt>
    <dgm:pt modelId="{D5B8C736-1608-49FD-B06E-9E6B27EEFBA5}" type="pres">
      <dgm:prSet presAssocID="{7DAD8C6E-00B2-4E57-B9CB-17FD58E1A79D}" presName="imageRepeatNode" presStyleLbl="alignAcc1" presStyleIdx="2" presStyleCnt="4"/>
      <dgm:spPr/>
      <dgm:t>
        <a:bodyPr/>
        <a:lstStyle/>
        <a:p>
          <a:endParaRPr lang="en-GB"/>
        </a:p>
      </dgm:t>
    </dgm:pt>
    <dgm:pt modelId="{FB63F9FC-051E-46C3-99DE-6A39B8BB336A}" type="pres">
      <dgm:prSet presAssocID="{7DAD8C6E-00B2-4E57-B9CB-17FD58E1A79D}" presName="imageaccent3" presStyleCnt="0"/>
      <dgm:spPr/>
    </dgm:pt>
    <dgm:pt modelId="{48743334-4852-4512-9C66-525B1AA69865}" type="pres">
      <dgm:prSet presAssocID="{7DAD8C6E-00B2-4E57-B9CB-17FD58E1A79D}" presName="accentRepeatNode" presStyleLbl="solidAlignAcc1" presStyleIdx="5" presStyleCnt="8"/>
      <dgm:spPr/>
    </dgm:pt>
    <dgm:pt modelId="{C421FF26-D3B5-4E2F-A764-B5F8ED8917F8}" type="pres">
      <dgm:prSet presAssocID="{E18A59D9-6720-45B6-A9B0-9962C84EE393}" presName="text4" presStyleCnt="0"/>
      <dgm:spPr/>
    </dgm:pt>
    <dgm:pt modelId="{369BB492-1242-4BCF-886F-4F824A3720A5}" type="pres">
      <dgm:prSet presAssocID="{E18A59D9-6720-45B6-A9B0-9962C84EE39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088424-1E35-47AA-B942-F49914C5945F}" type="pres">
      <dgm:prSet presAssocID="{E18A59D9-6720-45B6-A9B0-9962C84EE393}" presName="textaccent4" presStyleCnt="0"/>
      <dgm:spPr/>
    </dgm:pt>
    <dgm:pt modelId="{8B14F034-2C09-4458-8BE6-6955AC797CFE}" type="pres">
      <dgm:prSet presAssocID="{E18A59D9-6720-45B6-A9B0-9962C84EE393}" presName="accentRepeatNode" presStyleLbl="solidAlignAcc1" presStyleIdx="6" presStyleCnt="8"/>
      <dgm:spPr/>
    </dgm:pt>
    <dgm:pt modelId="{F4477E2D-A297-4022-998E-7B51577889C6}" type="pres">
      <dgm:prSet presAssocID="{93669314-C66F-410F-8003-8BC200B917B2}" presName="image4" presStyleCnt="0"/>
      <dgm:spPr/>
    </dgm:pt>
    <dgm:pt modelId="{7935EC17-92ED-4E3B-9A0C-0003C00230C3}" type="pres">
      <dgm:prSet presAssocID="{93669314-C66F-410F-8003-8BC200B917B2}" presName="imageRepeatNode" presStyleLbl="alignAcc1" presStyleIdx="3" presStyleCnt="4"/>
      <dgm:spPr/>
      <dgm:t>
        <a:bodyPr/>
        <a:lstStyle/>
        <a:p>
          <a:endParaRPr lang="en-GB"/>
        </a:p>
      </dgm:t>
    </dgm:pt>
    <dgm:pt modelId="{0EF0DDD3-81F0-4783-A775-A3CAE0C9309D}" type="pres">
      <dgm:prSet presAssocID="{93669314-C66F-410F-8003-8BC200B917B2}" presName="imageaccent4" presStyleCnt="0"/>
      <dgm:spPr/>
    </dgm:pt>
    <dgm:pt modelId="{66DB186A-944F-4AE9-AD21-AE3F58A78689}" type="pres">
      <dgm:prSet presAssocID="{93669314-C66F-410F-8003-8BC200B917B2}" presName="accentRepeatNode" presStyleLbl="solidAlignAcc1" presStyleIdx="7" presStyleCnt="8"/>
      <dgm:spPr/>
    </dgm:pt>
  </dgm:ptLst>
  <dgm:cxnLst>
    <dgm:cxn modelId="{5A6EE29A-AF51-4454-BA21-EA23F39405DF}" type="presOf" srcId="{E18A59D9-6720-45B6-A9B0-9962C84EE393}" destId="{369BB492-1242-4BCF-886F-4F824A3720A5}" srcOrd="0" destOrd="0" presId="urn:microsoft.com/office/officeart/2008/layout/HexagonCluster"/>
    <dgm:cxn modelId="{7D9ECF72-6E0C-456B-A928-EE444B31A58B}" srcId="{10013FFC-DBB8-453D-97EB-8317BD1B3510}" destId="{99130E99-BC3F-4827-86F5-67F0E2292519}" srcOrd="0" destOrd="0" parTransId="{442D013B-E094-4CD2-A36D-8A7222CC02EF}" sibTransId="{54B743A8-3E55-4A3D-A040-1FBCA21B9130}"/>
    <dgm:cxn modelId="{01867004-B74C-486D-A4A7-A266A30594E1}" srcId="{10013FFC-DBB8-453D-97EB-8317BD1B3510}" destId="{6440F794-CF94-42D2-92BE-E12B2DC1C755}" srcOrd="1" destOrd="0" parTransId="{B821EA79-72C5-4289-B8CE-DA0A91341D26}" sibTransId="{63E9A55B-EDF3-41D0-A8C5-29E10B6F5771}"/>
    <dgm:cxn modelId="{1B2040B6-3A5E-4E79-A94A-B75FB1AAEDF6}" type="presOf" srcId="{10013FFC-DBB8-453D-97EB-8317BD1B3510}" destId="{AE43DCBF-E6DD-43A9-95D5-4AFF38864693}" srcOrd="0" destOrd="0" presId="urn:microsoft.com/office/officeart/2008/layout/HexagonCluster"/>
    <dgm:cxn modelId="{609EF6A4-6A34-4042-98D9-C5CEDE695EF9}" type="presOf" srcId="{4103F2E0-BE92-4A82-A5E4-2157D0F8667C}" destId="{76E85E33-D5A8-4E32-848D-381D03344E54}" srcOrd="0" destOrd="0" presId="urn:microsoft.com/office/officeart/2008/layout/HexagonCluster"/>
    <dgm:cxn modelId="{41B24718-DA8A-4E9F-AE2E-759F503E1E04}" type="presOf" srcId="{63E9A55B-EDF3-41D0-A8C5-29E10B6F5771}" destId="{22682DFF-4CBD-42F9-915B-352A95769463}" srcOrd="0" destOrd="0" presId="urn:microsoft.com/office/officeart/2008/layout/HexagonCluster"/>
    <dgm:cxn modelId="{B8D13D5B-746A-4C52-A4D6-D0A9DD328E63}" type="presOf" srcId="{7DAD8C6E-00B2-4E57-B9CB-17FD58E1A79D}" destId="{D5B8C736-1608-49FD-B06E-9E6B27EEFBA5}" srcOrd="0" destOrd="0" presId="urn:microsoft.com/office/officeart/2008/layout/HexagonCluster"/>
    <dgm:cxn modelId="{936BCF81-8ADD-4985-AEBA-3A265CE052DC}" type="presOf" srcId="{99130E99-BC3F-4827-86F5-67F0E2292519}" destId="{E3901479-665D-4C24-9BB2-C01CB09C6B55}" srcOrd="0" destOrd="0" presId="urn:microsoft.com/office/officeart/2008/layout/HexagonCluster"/>
    <dgm:cxn modelId="{93B68BC9-48F0-4C7C-AB29-2E1F43E498B0}" srcId="{10013FFC-DBB8-453D-97EB-8317BD1B3510}" destId="{4103F2E0-BE92-4A82-A5E4-2157D0F8667C}" srcOrd="2" destOrd="0" parTransId="{39B4CB5A-473A-4A39-A248-1EC14E21301F}" sibTransId="{7DAD8C6E-00B2-4E57-B9CB-17FD58E1A79D}"/>
    <dgm:cxn modelId="{141CE255-7A1F-4175-92CA-E29E5967C6D1}" type="presOf" srcId="{6440F794-CF94-42D2-92BE-E12B2DC1C755}" destId="{DD8F997A-1E5C-4325-8D3C-A05EC7F1E6AF}" srcOrd="0" destOrd="0" presId="urn:microsoft.com/office/officeart/2008/layout/HexagonCluster"/>
    <dgm:cxn modelId="{08656CDA-C214-437C-9085-FAA408608F53}" type="presOf" srcId="{93669314-C66F-410F-8003-8BC200B917B2}" destId="{7935EC17-92ED-4E3B-9A0C-0003C00230C3}" srcOrd="0" destOrd="0" presId="urn:microsoft.com/office/officeart/2008/layout/HexagonCluster"/>
    <dgm:cxn modelId="{2672B380-4758-4296-901C-8DDE64DCF6F8}" type="presOf" srcId="{54B743A8-3E55-4A3D-A040-1FBCA21B9130}" destId="{3C13D306-25F9-4C95-9E52-EF4E3056BCFE}" srcOrd="0" destOrd="0" presId="urn:microsoft.com/office/officeart/2008/layout/HexagonCluster"/>
    <dgm:cxn modelId="{44B88AE7-0B52-401C-901F-397B534B3807}" srcId="{10013FFC-DBB8-453D-97EB-8317BD1B3510}" destId="{E18A59D9-6720-45B6-A9B0-9962C84EE393}" srcOrd="3" destOrd="0" parTransId="{6608D99B-82EE-47BD-98A1-7F89805D42BA}" sibTransId="{93669314-C66F-410F-8003-8BC200B917B2}"/>
    <dgm:cxn modelId="{112CAC0C-4339-4129-ABA6-7830A3B44D67}" type="presParOf" srcId="{AE43DCBF-E6DD-43A9-95D5-4AFF38864693}" destId="{033F1F27-3445-4E9A-93FA-7FE938E0D674}" srcOrd="0" destOrd="0" presId="urn:microsoft.com/office/officeart/2008/layout/HexagonCluster"/>
    <dgm:cxn modelId="{019818DC-11CC-41BE-A931-6387C963B9E0}" type="presParOf" srcId="{033F1F27-3445-4E9A-93FA-7FE938E0D674}" destId="{E3901479-665D-4C24-9BB2-C01CB09C6B55}" srcOrd="0" destOrd="0" presId="urn:microsoft.com/office/officeart/2008/layout/HexagonCluster"/>
    <dgm:cxn modelId="{E1406BFC-4C5A-4F03-9AF1-95C94A7B7F31}" type="presParOf" srcId="{AE43DCBF-E6DD-43A9-95D5-4AFF38864693}" destId="{977A13BF-A44C-4ABE-B448-84F654AFD249}" srcOrd="1" destOrd="0" presId="urn:microsoft.com/office/officeart/2008/layout/HexagonCluster"/>
    <dgm:cxn modelId="{228AA6A9-D3FB-4129-BEA1-25F7BDF0FDDF}" type="presParOf" srcId="{977A13BF-A44C-4ABE-B448-84F654AFD249}" destId="{3F77AE9F-85EE-4A30-ADBC-B2C6E5003882}" srcOrd="0" destOrd="0" presId="urn:microsoft.com/office/officeart/2008/layout/HexagonCluster"/>
    <dgm:cxn modelId="{703FEF63-537D-4A3A-B30D-8C51B5230126}" type="presParOf" srcId="{AE43DCBF-E6DD-43A9-95D5-4AFF38864693}" destId="{238ECF45-C10D-48E5-B0D6-6F0A0D6C3063}" srcOrd="2" destOrd="0" presId="urn:microsoft.com/office/officeart/2008/layout/HexagonCluster"/>
    <dgm:cxn modelId="{A25E35BD-7CFE-4DE1-A810-3AA829A09286}" type="presParOf" srcId="{238ECF45-C10D-48E5-B0D6-6F0A0D6C3063}" destId="{3C13D306-25F9-4C95-9E52-EF4E3056BCFE}" srcOrd="0" destOrd="0" presId="urn:microsoft.com/office/officeart/2008/layout/HexagonCluster"/>
    <dgm:cxn modelId="{B66273E3-4835-4ECA-8FE7-CD38212E6130}" type="presParOf" srcId="{AE43DCBF-E6DD-43A9-95D5-4AFF38864693}" destId="{AD9F2503-3C4E-47E8-8E98-9A21211C2AC5}" srcOrd="3" destOrd="0" presId="urn:microsoft.com/office/officeart/2008/layout/HexagonCluster"/>
    <dgm:cxn modelId="{90DF6AD7-3DB6-4CA7-AA7C-CC98D6032542}" type="presParOf" srcId="{AD9F2503-3C4E-47E8-8E98-9A21211C2AC5}" destId="{72DD8758-7630-4EAF-B8A7-607795E2B21B}" srcOrd="0" destOrd="0" presId="urn:microsoft.com/office/officeart/2008/layout/HexagonCluster"/>
    <dgm:cxn modelId="{FCD249E5-C017-420F-A55A-A73A861EFFE6}" type="presParOf" srcId="{AE43DCBF-E6DD-43A9-95D5-4AFF38864693}" destId="{0F0BBDE1-7C67-482A-AC11-E3A03EF19475}" srcOrd="4" destOrd="0" presId="urn:microsoft.com/office/officeart/2008/layout/HexagonCluster"/>
    <dgm:cxn modelId="{39BC810B-0581-4927-A3EA-A0679A0A25A9}" type="presParOf" srcId="{0F0BBDE1-7C67-482A-AC11-E3A03EF19475}" destId="{DD8F997A-1E5C-4325-8D3C-A05EC7F1E6AF}" srcOrd="0" destOrd="0" presId="urn:microsoft.com/office/officeart/2008/layout/HexagonCluster"/>
    <dgm:cxn modelId="{28C1841A-8611-49CF-A466-5A73BF86DF00}" type="presParOf" srcId="{AE43DCBF-E6DD-43A9-95D5-4AFF38864693}" destId="{C761D8B0-E12C-4DAC-88F4-E9C201CEE443}" srcOrd="5" destOrd="0" presId="urn:microsoft.com/office/officeart/2008/layout/HexagonCluster"/>
    <dgm:cxn modelId="{4C35E918-D63E-480F-9E9D-00DC2CBB4775}" type="presParOf" srcId="{C761D8B0-E12C-4DAC-88F4-E9C201CEE443}" destId="{F1B325E2-B857-4E2C-B5B5-FA2E5233D2EC}" srcOrd="0" destOrd="0" presId="urn:microsoft.com/office/officeart/2008/layout/HexagonCluster"/>
    <dgm:cxn modelId="{CC09E5CF-9A78-4043-B015-F410ABA3ACD9}" type="presParOf" srcId="{AE43DCBF-E6DD-43A9-95D5-4AFF38864693}" destId="{19672BE0-0BF4-4980-BBA1-722179EF1940}" srcOrd="6" destOrd="0" presId="urn:microsoft.com/office/officeart/2008/layout/HexagonCluster"/>
    <dgm:cxn modelId="{E46F39FC-517D-4CD5-885E-C6891C87A3B0}" type="presParOf" srcId="{19672BE0-0BF4-4980-BBA1-722179EF1940}" destId="{22682DFF-4CBD-42F9-915B-352A95769463}" srcOrd="0" destOrd="0" presId="urn:microsoft.com/office/officeart/2008/layout/HexagonCluster"/>
    <dgm:cxn modelId="{D5F447A8-6F5A-4680-AED3-5EB524FFA896}" type="presParOf" srcId="{AE43DCBF-E6DD-43A9-95D5-4AFF38864693}" destId="{B0E019DA-AA34-411E-ACF3-C52BF29BD6FF}" srcOrd="7" destOrd="0" presId="urn:microsoft.com/office/officeart/2008/layout/HexagonCluster"/>
    <dgm:cxn modelId="{DE4CCF27-6C6C-4D19-B4F3-9F157ABBA1D3}" type="presParOf" srcId="{B0E019DA-AA34-411E-ACF3-C52BF29BD6FF}" destId="{61F23559-5534-495B-B42E-AF97CE12DA52}" srcOrd="0" destOrd="0" presId="urn:microsoft.com/office/officeart/2008/layout/HexagonCluster"/>
    <dgm:cxn modelId="{AD666155-FA3B-481B-8736-5BD1B84A6F41}" type="presParOf" srcId="{AE43DCBF-E6DD-43A9-95D5-4AFF38864693}" destId="{72F74AEE-2140-4B40-8B29-C0E8D2B52386}" srcOrd="8" destOrd="0" presId="urn:microsoft.com/office/officeart/2008/layout/HexagonCluster"/>
    <dgm:cxn modelId="{7780DD4C-9491-466A-B14C-E2CD6EF3DDED}" type="presParOf" srcId="{72F74AEE-2140-4B40-8B29-C0E8D2B52386}" destId="{76E85E33-D5A8-4E32-848D-381D03344E54}" srcOrd="0" destOrd="0" presId="urn:microsoft.com/office/officeart/2008/layout/HexagonCluster"/>
    <dgm:cxn modelId="{20EE6224-D6CF-467E-A597-41A0B39EAAB3}" type="presParOf" srcId="{AE43DCBF-E6DD-43A9-95D5-4AFF38864693}" destId="{C1C28419-D148-4864-B681-B2EEB172433D}" srcOrd="9" destOrd="0" presId="urn:microsoft.com/office/officeart/2008/layout/HexagonCluster"/>
    <dgm:cxn modelId="{58CBCC89-99F2-4821-BE71-DCF3D0C5F623}" type="presParOf" srcId="{C1C28419-D148-4864-B681-B2EEB172433D}" destId="{7C4903CF-1A4D-46ED-9075-60DA7FB1DD9D}" srcOrd="0" destOrd="0" presId="urn:microsoft.com/office/officeart/2008/layout/HexagonCluster"/>
    <dgm:cxn modelId="{41C25E43-E7B0-458D-9A09-9C32CDD27599}" type="presParOf" srcId="{AE43DCBF-E6DD-43A9-95D5-4AFF38864693}" destId="{5837B045-1DD3-4C8D-8D80-58BB3C56FE37}" srcOrd="10" destOrd="0" presId="urn:microsoft.com/office/officeart/2008/layout/HexagonCluster"/>
    <dgm:cxn modelId="{6D7B3428-653E-465D-AD02-6FF012D0773B}" type="presParOf" srcId="{5837B045-1DD3-4C8D-8D80-58BB3C56FE37}" destId="{D5B8C736-1608-49FD-B06E-9E6B27EEFBA5}" srcOrd="0" destOrd="0" presId="urn:microsoft.com/office/officeart/2008/layout/HexagonCluster"/>
    <dgm:cxn modelId="{2AD9BA34-0092-4CAE-915F-AE39C0361EAB}" type="presParOf" srcId="{AE43DCBF-E6DD-43A9-95D5-4AFF38864693}" destId="{FB63F9FC-051E-46C3-99DE-6A39B8BB336A}" srcOrd="11" destOrd="0" presId="urn:microsoft.com/office/officeart/2008/layout/HexagonCluster"/>
    <dgm:cxn modelId="{E119795B-1B1D-47E0-8441-C3ACC30AB013}" type="presParOf" srcId="{FB63F9FC-051E-46C3-99DE-6A39B8BB336A}" destId="{48743334-4852-4512-9C66-525B1AA69865}" srcOrd="0" destOrd="0" presId="urn:microsoft.com/office/officeart/2008/layout/HexagonCluster"/>
    <dgm:cxn modelId="{8B6D8F0B-15CC-45B1-911C-55FB0662FD37}" type="presParOf" srcId="{AE43DCBF-E6DD-43A9-95D5-4AFF38864693}" destId="{C421FF26-D3B5-4E2F-A764-B5F8ED8917F8}" srcOrd="12" destOrd="0" presId="urn:microsoft.com/office/officeart/2008/layout/HexagonCluster"/>
    <dgm:cxn modelId="{A06D4C4A-B811-4DCE-9633-9A13AD3C1A67}" type="presParOf" srcId="{C421FF26-D3B5-4E2F-A764-B5F8ED8917F8}" destId="{369BB492-1242-4BCF-886F-4F824A3720A5}" srcOrd="0" destOrd="0" presId="urn:microsoft.com/office/officeart/2008/layout/HexagonCluster"/>
    <dgm:cxn modelId="{34D2CDD4-EF41-4F8A-8501-DFD1BC6393A9}" type="presParOf" srcId="{AE43DCBF-E6DD-43A9-95D5-4AFF38864693}" destId="{34088424-1E35-47AA-B942-F49914C5945F}" srcOrd="13" destOrd="0" presId="urn:microsoft.com/office/officeart/2008/layout/HexagonCluster"/>
    <dgm:cxn modelId="{CD1D5B89-B460-49D3-B9C0-FF638BA6F07C}" type="presParOf" srcId="{34088424-1E35-47AA-B942-F49914C5945F}" destId="{8B14F034-2C09-4458-8BE6-6955AC797CFE}" srcOrd="0" destOrd="0" presId="urn:microsoft.com/office/officeart/2008/layout/HexagonCluster"/>
    <dgm:cxn modelId="{9B56C87D-228B-49BD-95DB-22360C79C2F9}" type="presParOf" srcId="{AE43DCBF-E6DD-43A9-95D5-4AFF38864693}" destId="{F4477E2D-A297-4022-998E-7B51577889C6}" srcOrd="14" destOrd="0" presId="urn:microsoft.com/office/officeart/2008/layout/HexagonCluster"/>
    <dgm:cxn modelId="{4131AE84-4232-45FD-BA12-F359D8B08F73}" type="presParOf" srcId="{F4477E2D-A297-4022-998E-7B51577889C6}" destId="{7935EC17-92ED-4E3B-9A0C-0003C00230C3}" srcOrd="0" destOrd="0" presId="urn:microsoft.com/office/officeart/2008/layout/HexagonCluster"/>
    <dgm:cxn modelId="{CCBD0932-080B-4321-8338-92F0FC254C8A}" type="presParOf" srcId="{AE43DCBF-E6DD-43A9-95D5-4AFF38864693}" destId="{0EF0DDD3-81F0-4783-A775-A3CAE0C9309D}" srcOrd="15" destOrd="0" presId="urn:microsoft.com/office/officeart/2008/layout/HexagonCluster"/>
    <dgm:cxn modelId="{065DC9C1-ACAE-449F-A9F0-0D411EAE93E6}" type="presParOf" srcId="{0EF0DDD3-81F0-4783-A775-A3CAE0C9309D}" destId="{66DB186A-944F-4AE9-AD21-AE3F58A7868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err="1" smtClean="0"/>
            <a:t>Technology</a:t>
          </a:r>
          <a:r>
            <a:rPr lang="fr-BE" sz="1800" dirty="0" smtClean="0"/>
            <a:t> is </a:t>
          </a:r>
          <a:r>
            <a:rPr lang="fr-BE" sz="1800" dirty="0" err="1" smtClean="0"/>
            <a:t>mandatory</a:t>
          </a:r>
          <a:r>
            <a:rPr lang="fr-BE" sz="1800" dirty="0" smtClean="0"/>
            <a:t>, but not </a:t>
          </a:r>
          <a:r>
            <a:rPr lang="fr-BE" sz="1800" dirty="0" err="1" smtClean="0"/>
            <a:t>from</a:t>
          </a:r>
          <a:r>
            <a:rPr lang="fr-BE" sz="1800" dirty="0" smtClean="0"/>
            <a:t> </a:t>
          </a:r>
          <a:r>
            <a:rPr lang="fr-BE" sz="1800" dirty="0" err="1" smtClean="0"/>
            <a:t>day</a:t>
          </a:r>
          <a:r>
            <a:rPr lang="fr-BE" sz="1800" dirty="0" smtClean="0"/>
            <a:t> 1. You </a:t>
          </a:r>
          <a:r>
            <a:rPr lang="fr-BE" sz="1800" dirty="0" err="1" smtClean="0"/>
            <a:t>can</a:t>
          </a:r>
          <a:r>
            <a:rPr lang="fr-BE" sz="1800" dirty="0" smtClean="0"/>
            <a:t> </a:t>
          </a:r>
          <a:r>
            <a:rPr lang="fr-BE" sz="1800" dirty="0" err="1" smtClean="0"/>
            <a:t>start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some</a:t>
          </a:r>
          <a:r>
            <a:rPr lang="fr-BE" sz="1800" dirty="0" smtClean="0"/>
            <a:t> servers and an open source </a:t>
          </a:r>
          <a:r>
            <a:rPr lang="fr-BE" sz="1800" dirty="0" err="1" smtClean="0"/>
            <a:t>such</a:t>
          </a:r>
          <a:r>
            <a:rPr lang="fr-BE" sz="1800" dirty="0" smtClean="0"/>
            <a:t> as « R », « </a:t>
          </a:r>
          <a:r>
            <a:rPr lang="fr-BE" sz="1800" dirty="0" err="1" smtClean="0"/>
            <a:t>Weka</a:t>
          </a:r>
          <a:r>
            <a:rPr lang="fr-BE" sz="1800" dirty="0" smtClean="0"/>
            <a:t> » or « </a:t>
          </a:r>
          <a:r>
            <a:rPr lang="fr-BE" sz="1800" dirty="0" err="1" smtClean="0"/>
            <a:t>Rapidminer</a:t>
          </a:r>
          <a:r>
            <a:rPr lang="fr-BE" sz="1800" dirty="0" smtClean="0"/>
            <a:t> »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smtClean="0"/>
            <a:t>People are in </a:t>
          </a:r>
          <a:r>
            <a:rPr lang="fr-BE" sz="1800" dirty="0" err="1" smtClean="0"/>
            <a:t>general</a:t>
          </a:r>
          <a:r>
            <a:rPr lang="fr-BE" sz="1800" dirty="0" smtClean="0"/>
            <a:t> the </a:t>
          </a:r>
          <a:r>
            <a:rPr lang="fr-BE" sz="1800" dirty="0" err="1" smtClean="0"/>
            <a:t>hardest</a:t>
          </a:r>
          <a:r>
            <a:rPr lang="fr-BE" sz="1800" dirty="0" smtClean="0"/>
            <a:t> challenge for </a:t>
          </a:r>
          <a:r>
            <a:rPr lang="fr-BE" sz="1800" dirty="0" err="1" smtClean="0"/>
            <a:t>big</a:t>
          </a:r>
          <a:r>
            <a:rPr lang="fr-BE" sz="1800" dirty="0" smtClean="0"/>
            <a:t> data </a:t>
          </a:r>
          <a:r>
            <a:rPr lang="fr-BE" sz="1800" dirty="0" err="1" smtClean="0"/>
            <a:t>deployment</a:t>
          </a:r>
          <a:r>
            <a:rPr lang="fr-BE" sz="1800" dirty="0" smtClean="0"/>
            <a:t> - </a:t>
          </a:r>
          <a:r>
            <a:rPr lang="fr-BE" sz="1800" dirty="0" err="1" smtClean="0"/>
            <a:t>even</a:t>
          </a:r>
          <a:r>
            <a:rPr lang="fr-BE" sz="1800" dirty="0" smtClean="0"/>
            <a:t> harder in </a:t>
          </a:r>
          <a:r>
            <a:rPr lang="fr-BE" sz="1800" dirty="0" err="1" smtClean="0"/>
            <a:t>government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smtClean="0"/>
            <a:t>You </a:t>
          </a:r>
          <a:r>
            <a:rPr lang="fr-BE" sz="1800" dirty="0" err="1" smtClean="0"/>
            <a:t>can’t</a:t>
          </a:r>
          <a:r>
            <a:rPr lang="fr-BE" sz="1800" dirty="0" smtClean="0"/>
            <a:t> do it </a:t>
          </a:r>
          <a:r>
            <a:rPr lang="fr-BE" sz="1800" dirty="0" err="1" smtClean="0"/>
            <a:t>without</a:t>
          </a:r>
          <a:r>
            <a:rPr lang="fr-BE" sz="1800" dirty="0" smtClean="0"/>
            <a:t> business experts: analytics output is </a:t>
          </a:r>
          <a:r>
            <a:rPr lang="fr-BE" sz="1800" dirty="0" err="1" smtClean="0"/>
            <a:t>worthless</a:t>
          </a:r>
          <a:r>
            <a:rPr lang="fr-BE" sz="1800" dirty="0" smtClean="0"/>
            <a:t> </a:t>
          </a:r>
          <a:r>
            <a:rPr lang="fr-BE" sz="1800" dirty="0" err="1" smtClean="0"/>
            <a:t>unless</a:t>
          </a:r>
          <a:r>
            <a:rPr lang="fr-BE" sz="1800" dirty="0" smtClean="0"/>
            <a:t> you </a:t>
          </a:r>
          <a:r>
            <a:rPr lang="fr-BE" sz="1800" dirty="0" err="1" smtClean="0"/>
            <a:t>can</a:t>
          </a:r>
          <a:r>
            <a:rPr lang="fr-BE" sz="1800" dirty="0" smtClean="0"/>
            <a:t> </a:t>
          </a:r>
          <a:r>
            <a:rPr lang="fr-BE" sz="1800" dirty="0" err="1" smtClean="0"/>
            <a:t>see</a:t>
          </a:r>
          <a:r>
            <a:rPr lang="fr-BE" sz="1800" dirty="0" smtClean="0"/>
            <a:t> WHY, </a:t>
          </a:r>
          <a:r>
            <a:rPr lang="fr-BE" sz="1800" dirty="0" err="1" smtClean="0"/>
            <a:t>useless</a:t>
          </a:r>
          <a:r>
            <a:rPr lang="fr-BE" sz="1800" dirty="0" smtClean="0"/>
            <a:t> if business </a:t>
          </a:r>
          <a:r>
            <a:rPr lang="fr-BE" sz="1800" dirty="0" err="1" smtClean="0"/>
            <a:t>doesn’t</a:t>
          </a:r>
          <a:r>
            <a:rPr lang="fr-BE" sz="1800" dirty="0" smtClean="0"/>
            <a:t> ACT </a:t>
          </a:r>
          <a:r>
            <a:rPr lang="fr-BE" sz="1800" dirty="0" err="1" smtClean="0"/>
            <a:t>upon</a:t>
          </a:r>
          <a:r>
            <a:rPr lang="fr-BE" sz="1800" dirty="0" smtClean="0"/>
            <a:t> it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smtClean="0"/>
            <a:t>You </a:t>
          </a:r>
          <a:r>
            <a:rPr lang="fr-BE" sz="1800" dirty="0" err="1" smtClean="0"/>
            <a:t>really</a:t>
          </a:r>
          <a:r>
            <a:rPr lang="fr-BE" sz="1800" dirty="0" smtClean="0"/>
            <a:t>, </a:t>
          </a:r>
          <a:r>
            <a:rPr lang="fr-BE" sz="1800" dirty="0" err="1" smtClean="0"/>
            <a:t>really</a:t>
          </a:r>
          <a:r>
            <a:rPr lang="fr-BE" sz="1800" dirty="0" smtClean="0"/>
            <a:t> </a:t>
          </a:r>
          <a:r>
            <a:rPr lang="fr-BE" sz="1800" dirty="0" err="1" smtClean="0"/>
            <a:t>need</a:t>
          </a:r>
          <a:r>
            <a:rPr lang="fr-BE" sz="1800" dirty="0" smtClean="0"/>
            <a:t> to know </a:t>
          </a:r>
          <a:r>
            <a:rPr lang="fr-BE" sz="1800" dirty="0" err="1" smtClean="0"/>
            <a:t>what</a:t>
          </a:r>
          <a:r>
            <a:rPr lang="fr-BE" sz="1800" dirty="0" smtClean="0"/>
            <a:t> you want to </a:t>
          </a:r>
          <a:r>
            <a:rPr lang="fr-BE" sz="1800" dirty="0" err="1" smtClean="0"/>
            <a:t>achieve</a:t>
          </a:r>
          <a:r>
            <a:rPr lang="fr-BE" sz="1800" dirty="0" smtClean="0"/>
            <a:t> - 24 </a:t>
          </a:r>
          <a:r>
            <a:rPr lang="fr-BE" sz="1800" dirty="0" err="1" smtClean="0"/>
            <a:t>hrs</a:t>
          </a:r>
          <a:r>
            <a:rPr lang="fr-BE" sz="1800" dirty="0" smtClean="0"/>
            <a:t> is good, </a:t>
          </a:r>
          <a:r>
            <a:rPr lang="fr-BE" sz="1800" dirty="0" err="1" smtClean="0"/>
            <a:t>just</a:t>
          </a:r>
          <a:r>
            <a:rPr lang="fr-BE" sz="1800" dirty="0" smtClean="0"/>
            <a:t> « </a:t>
          </a:r>
          <a:r>
            <a:rPr lang="fr-BE" sz="1800" dirty="0" err="1" smtClean="0"/>
            <a:t>faster</a:t>
          </a:r>
          <a:r>
            <a:rPr lang="fr-BE" sz="1800" dirty="0" smtClean="0"/>
            <a:t> » is not good </a:t>
          </a:r>
          <a:r>
            <a:rPr lang="fr-BE" sz="1800" dirty="0" err="1" smtClean="0"/>
            <a:t>enough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A5AD7B3D-01B6-4B32-BA4F-99CD3BAC256C}" type="presOf" srcId="{9A7F5D4D-A0EB-482C-AD6B-32F9E991BC0D}" destId="{60B5AC6F-6856-46D7-AD1E-904EA9785ED8}" srcOrd="0" destOrd="0" presId="urn:microsoft.com/office/officeart/2005/8/layout/chevron2"/>
    <dgm:cxn modelId="{15C481F9-427A-4E6C-A221-5E701A071D2D}" type="presOf" srcId="{A63DC28E-4E16-438E-A728-248D9E86A121}" destId="{291EA502-F654-45FD-ADD5-11F8A7946A69}" srcOrd="0" destOrd="0" presId="urn:microsoft.com/office/officeart/2005/8/layout/chevron2"/>
    <dgm:cxn modelId="{B26E473A-0510-43B1-AC2E-CDA52613EB43}" type="presOf" srcId="{D5174F54-B784-425A-9994-DEC17E6EBC20}" destId="{8941AEC9-BD83-4FD3-942B-1D5AB393A1A6}" srcOrd="0" destOrd="0" presId="urn:microsoft.com/office/officeart/2005/8/layout/chevron2"/>
    <dgm:cxn modelId="{5C341593-AFD4-450D-8243-DB6E44603B4D}" type="presOf" srcId="{9D0B7604-7975-43AC-BC47-357BDFDFB300}" destId="{1BC2A259-8A73-4FDA-921B-4998464F34C0}" srcOrd="0" destOrd="0" presId="urn:microsoft.com/office/officeart/2005/8/layout/chevron2"/>
    <dgm:cxn modelId="{78F2D27B-70F7-42C9-8CAC-13C44B31DC70}" type="presOf" srcId="{20E5B64B-A9E0-4354-AF02-9F109EAC92ED}" destId="{7686FD5F-7A1E-4C3D-A59D-97DBF0AEFAF8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DCEF5912-8AD5-48E4-839A-05825552524A}" type="presOf" srcId="{B8117B71-74B1-4FD3-AB41-EDEC2BA12D0A}" destId="{D8629948-A04F-43A3-9C5D-D50FC6AE05E4}" srcOrd="0" destOrd="0" presId="urn:microsoft.com/office/officeart/2005/8/layout/chevron2"/>
    <dgm:cxn modelId="{4499E721-C4C0-4088-8100-FDAB2C2A3962}" type="presOf" srcId="{24775AF9-AD80-4178-8BD8-2822799372AB}" destId="{BE8F0F6D-FE47-4D80-8339-6A88D3FD6662}" srcOrd="0" destOrd="0" presId="urn:microsoft.com/office/officeart/2005/8/layout/chevron2"/>
    <dgm:cxn modelId="{1EC00C29-86D4-4E81-951F-6403CE06DE49}" type="presOf" srcId="{55CF3547-1D36-4794-81B3-7EA6933DF09D}" destId="{4E0CAB75-C14A-478A-8DF3-096611FC0851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185AAD83-9F30-43A6-ACD0-25E067E012F5}" type="presOf" srcId="{0638E167-1A0F-405A-9D7C-276CE5C77C9E}" destId="{018E75BF-EB5E-4844-AEAE-A4A4BC54B2C1}" srcOrd="0" destOrd="0" presId="urn:microsoft.com/office/officeart/2005/8/layout/chevron2"/>
    <dgm:cxn modelId="{699B3EFF-6366-4BC4-AEB9-76CF7765B3D2}" type="presParOf" srcId="{BE8F0F6D-FE47-4D80-8339-6A88D3FD6662}" destId="{7F4EA76E-BF9E-4501-9BC8-6DDF961F91E0}" srcOrd="0" destOrd="0" presId="urn:microsoft.com/office/officeart/2005/8/layout/chevron2"/>
    <dgm:cxn modelId="{990DD598-B2CA-423E-9BB9-277A0817AD71}" type="presParOf" srcId="{7F4EA76E-BF9E-4501-9BC8-6DDF961F91E0}" destId="{7686FD5F-7A1E-4C3D-A59D-97DBF0AEFAF8}" srcOrd="0" destOrd="0" presId="urn:microsoft.com/office/officeart/2005/8/layout/chevron2"/>
    <dgm:cxn modelId="{80C34BE8-C834-47B2-831F-B2AA56D9DE9B}" type="presParOf" srcId="{7F4EA76E-BF9E-4501-9BC8-6DDF961F91E0}" destId="{018E75BF-EB5E-4844-AEAE-A4A4BC54B2C1}" srcOrd="1" destOrd="0" presId="urn:microsoft.com/office/officeart/2005/8/layout/chevron2"/>
    <dgm:cxn modelId="{95C78FEC-68D5-4A64-9780-7EE929A90B83}" type="presParOf" srcId="{BE8F0F6D-FE47-4D80-8339-6A88D3FD6662}" destId="{23CF8300-9FEB-4A4B-B1CF-304C36DB5C82}" srcOrd="1" destOrd="0" presId="urn:microsoft.com/office/officeart/2005/8/layout/chevron2"/>
    <dgm:cxn modelId="{B6F689E1-DE65-4893-AC54-67B1E616C1A8}" type="presParOf" srcId="{BE8F0F6D-FE47-4D80-8339-6A88D3FD6662}" destId="{4A51B6FE-1958-4D23-AC24-BAE1E4068BBC}" srcOrd="2" destOrd="0" presId="urn:microsoft.com/office/officeart/2005/8/layout/chevron2"/>
    <dgm:cxn modelId="{A677D71E-F19F-4549-8DA1-F067D811318D}" type="presParOf" srcId="{4A51B6FE-1958-4D23-AC24-BAE1E4068BBC}" destId="{60B5AC6F-6856-46D7-AD1E-904EA9785ED8}" srcOrd="0" destOrd="0" presId="urn:microsoft.com/office/officeart/2005/8/layout/chevron2"/>
    <dgm:cxn modelId="{FC737348-7767-430C-AA65-11449D0BFAF1}" type="presParOf" srcId="{4A51B6FE-1958-4D23-AC24-BAE1E4068BBC}" destId="{8941AEC9-BD83-4FD3-942B-1D5AB393A1A6}" srcOrd="1" destOrd="0" presId="urn:microsoft.com/office/officeart/2005/8/layout/chevron2"/>
    <dgm:cxn modelId="{D92366CD-C819-4328-A51E-7FE99A28DDFF}" type="presParOf" srcId="{BE8F0F6D-FE47-4D80-8339-6A88D3FD6662}" destId="{A7059C86-DB13-4F08-877E-8A257B56A704}" srcOrd="3" destOrd="0" presId="urn:microsoft.com/office/officeart/2005/8/layout/chevron2"/>
    <dgm:cxn modelId="{3D788D5B-6009-44A6-B81C-4C84C3B1A9EA}" type="presParOf" srcId="{BE8F0F6D-FE47-4D80-8339-6A88D3FD6662}" destId="{13E826C0-FA2E-4CDE-A716-10EF5F25DC90}" srcOrd="4" destOrd="0" presId="urn:microsoft.com/office/officeart/2005/8/layout/chevron2"/>
    <dgm:cxn modelId="{DD6F9CB9-8AF9-4FA3-A747-13C88EDA88DC}" type="presParOf" srcId="{13E826C0-FA2E-4CDE-A716-10EF5F25DC90}" destId="{1BC2A259-8A73-4FDA-921B-4998464F34C0}" srcOrd="0" destOrd="0" presId="urn:microsoft.com/office/officeart/2005/8/layout/chevron2"/>
    <dgm:cxn modelId="{B0B11A04-D279-4080-82B6-E56605941267}" type="presParOf" srcId="{13E826C0-FA2E-4CDE-A716-10EF5F25DC90}" destId="{291EA502-F654-45FD-ADD5-11F8A7946A69}" srcOrd="1" destOrd="0" presId="urn:microsoft.com/office/officeart/2005/8/layout/chevron2"/>
    <dgm:cxn modelId="{4AEBABCE-4ACD-4070-94D5-78E912E92A30}" type="presParOf" srcId="{BE8F0F6D-FE47-4D80-8339-6A88D3FD6662}" destId="{D6494041-571D-4166-B8D5-4A88939FC360}" srcOrd="5" destOrd="0" presId="urn:microsoft.com/office/officeart/2005/8/layout/chevron2"/>
    <dgm:cxn modelId="{B1EA85AF-53F3-4FEA-A477-6C428A95A46F}" type="presParOf" srcId="{BE8F0F6D-FE47-4D80-8339-6A88D3FD6662}" destId="{36851060-6292-4CD6-B45C-D1A17C43BFA2}" srcOrd="6" destOrd="0" presId="urn:microsoft.com/office/officeart/2005/8/layout/chevron2"/>
    <dgm:cxn modelId="{7AC703F1-46A8-4EF0-8B5D-AA47119AD113}" type="presParOf" srcId="{36851060-6292-4CD6-B45C-D1A17C43BFA2}" destId="{4E0CAB75-C14A-478A-8DF3-096611FC0851}" srcOrd="0" destOrd="0" presId="urn:microsoft.com/office/officeart/2005/8/layout/chevron2"/>
    <dgm:cxn modelId="{2B130B71-DEEC-497C-BC4A-3B1245FC2736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Start </a:t>
          </a:r>
          <a:r>
            <a:rPr lang="fr-BE" sz="1800" dirty="0" err="1" smtClean="0"/>
            <a:t>low</a:t>
          </a:r>
          <a:r>
            <a:rPr lang="fr-BE" sz="1800" dirty="0" smtClean="0"/>
            <a:t> </a:t>
          </a:r>
          <a:r>
            <a:rPr lang="fr-BE" sz="1800" dirty="0" err="1" smtClean="0"/>
            <a:t>cost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available</a:t>
          </a:r>
          <a:r>
            <a:rPr lang="fr-BE" sz="1800" dirty="0" smtClean="0"/>
            <a:t> servers , « R » en « </a:t>
          </a:r>
          <a:r>
            <a:rPr lang="fr-BE" sz="1800" dirty="0" err="1" smtClean="0"/>
            <a:t>touchgraph</a:t>
          </a:r>
          <a:r>
            <a:rPr lang="fr-BE" sz="1800" dirty="0" smtClean="0"/>
            <a:t> » software. </a:t>
          </a:r>
          <a:r>
            <a:rPr lang="fr-BE" sz="1800" dirty="0" err="1" smtClean="0"/>
            <a:t>Prepare</a:t>
          </a:r>
          <a:r>
            <a:rPr lang="fr-BE" sz="1800" dirty="0" smtClean="0"/>
            <a:t> for hardware </a:t>
          </a:r>
          <a:r>
            <a:rPr lang="fr-BE" sz="1800" dirty="0" err="1" smtClean="0"/>
            <a:t>acceleration</a:t>
          </a:r>
          <a:r>
            <a:rPr lang="fr-BE" sz="1800" dirty="0" smtClean="0"/>
            <a:t>. </a:t>
          </a:r>
          <a:r>
            <a:rPr lang="fr-BE" sz="1800" dirty="0" err="1" smtClean="0"/>
            <a:t>Alternatively</a:t>
          </a:r>
          <a:r>
            <a:rPr lang="fr-BE" sz="1800" dirty="0" smtClean="0"/>
            <a:t>: commercial software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ease</a:t>
          </a:r>
          <a:r>
            <a:rPr lang="fr-BE" sz="1800" dirty="0" smtClean="0"/>
            <a:t> of use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pPr>
            <a:tabLst>
              <a:tab pos="447675" algn="l"/>
            </a:tabLst>
          </a:pPr>
          <a:r>
            <a:rPr lang="fr-BE" sz="1800" dirty="0" err="1" smtClean="0"/>
            <a:t>PHD’s</a:t>
          </a:r>
          <a:r>
            <a:rPr lang="fr-BE" sz="1800" dirty="0" smtClean="0"/>
            <a:t> </a:t>
          </a:r>
          <a:r>
            <a:rPr lang="fr-BE" sz="1800" dirty="0" err="1" smtClean="0"/>
            <a:t>working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technical</a:t>
          </a:r>
          <a:r>
            <a:rPr lang="fr-BE" sz="1800" dirty="0" smtClean="0"/>
            <a:t> software </a:t>
          </a:r>
          <a:r>
            <a:rPr lang="fr-BE" sz="1800" dirty="0" err="1" smtClean="0"/>
            <a:t>supported</a:t>
          </a:r>
          <a:r>
            <a:rPr lang="fr-BE" sz="1800" dirty="0" smtClean="0"/>
            <a:t> by </a:t>
          </a:r>
          <a:r>
            <a:rPr lang="fr-BE" sz="1800" dirty="0" err="1" smtClean="0"/>
            <a:t>university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Frequent</a:t>
          </a:r>
          <a:r>
            <a:rPr lang="fr-BE" sz="1800" dirty="0" smtClean="0"/>
            <a:t> and intensive contacts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Provide</a:t>
          </a:r>
          <a:r>
            <a:rPr lang="fr-BE" sz="1800" dirty="0" smtClean="0"/>
            <a:t> </a:t>
          </a:r>
          <a:r>
            <a:rPr lang="fr-BE" sz="1800" dirty="0" err="1" smtClean="0"/>
            <a:t>actionable</a:t>
          </a:r>
          <a:r>
            <a:rPr lang="fr-BE" sz="1800" dirty="0" smtClean="0"/>
            <a:t> </a:t>
          </a:r>
          <a:r>
            <a:rPr lang="fr-BE" sz="1800" dirty="0" err="1" smtClean="0"/>
            <a:t>models</a:t>
          </a:r>
          <a:r>
            <a:rPr lang="fr-BE" sz="1800" dirty="0" smtClean="0"/>
            <a:t> to </a:t>
          </a:r>
          <a:r>
            <a:rPr lang="fr-BE" sz="1800" dirty="0" err="1" smtClean="0"/>
            <a:t>specialized</a:t>
          </a:r>
          <a:r>
            <a:rPr lang="fr-BE" sz="1800" dirty="0" smtClean="0"/>
            <a:t> </a:t>
          </a:r>
          <a:r>
            <a:rPr lang="fr-BE" sz="1800" dirty="0" err="1" smtClean="0"/>
            <a:t>anti-fraud</a:t>
          </a:r>
          <a:r>
            <a:rPr lang="fr-BE" sz="1800" dirty="0" smtClean="0"/>
            <a:t> teams </a:t>
          </a:r>
          <a:r>
            <a:rPr lang="fr-BE" sz="1800" dirty="0" err="1" smtClean="0"/>
            <a:t>without</a:t>
          </a:r>
          <a:r>
            <a:rPr lang="fr-BE" sz="1800" dirty="0" smtClean="0"/>
            <a:t> noise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61EF8875-8DF4-425E-9396-046A1D16EA11}">
      <dgm:prSet phldrT="[Text]" custT="1"/>
      <dgm:spPr/>
      <dgm:t>
        <a:bodyPr/>
        <a:lstStyle/>
        <a:p>
          <a:pPr>
            <a:tabLst>
              <a:tab pos="447675" algn="l"/>
            </a:tabLst>
          </a:pPr>
          <a:r>
            <a:rPr lang="fr-BE" sz="1800" dirty="0" smtClean="0"/>
            <a:t>Business experts </a:t>
          </a:r>
          <a:r>
            <a:rPr lang="fr-BE" sz="1800" dirty="0" err="1" smtClean="0"/>
            <a:t>working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easy</a:t>
          </a:r>
          <a:r>
            <a:rPr lang="fr-BE" sz="1800" dirty="0" smtClean="0"/>
            <a:t> to use software, </a:t>
          </a:r>
          <a:r>
            <a:rPr lang="fr-BE" sz="1800" dirty="0" err="1" smtClean="0"/>
            <a:t>supported</a:t>
          </a:r>
          <a:r>
            <a:rPr lang="fr-BE" sz="1800" dirty="0" smtClean="0"/>
            <a:t> by </a:t>
          </a:r>
          <a:r>
            <a:rPr lang="fr-BE" sz="1800" dirty="0" err="1" smtClean="0"/>
            <a:t>PHD’s</a:t>
          </a:r>
          <a:endParaRPr lang="en-GB" sz="1800" dirty="0"/>
        </a:p>
      </dgm:t>
    </dgm:pt>
    <dgm:pt modelId="{98272E05-2769-46EC-AE37-C08B75DDBEE3}" type="parTrans" cxnId="{E1E289FA-EF1C-4252-AEE2-EB47D70E1319}">
      <dgm:prSet/>
      <dgm:spPr/>
      <dgm:t>
        <a:bodyPr/>
        <a:lstStyle/>
        <a:p>
          <a:endParaRPr lang="nl-BE"/>
        </a:p>
      </dgm:t>
    </dgm:pt>
    <dgm:pt modelId="{85D3C3D0-CE05-41E1-94CE-77F06628E01A}" type="sibTrans" cxnId="{E1E289FA-EF1C-4252-AEE2-EB47D70E1319}">
      <dgm:prSet/>
      <dgm:spPr/>
      <dgm:t>
        <a:bodyPr/>
        <a:lstStyle/>
        <a:p>
          <a:endParaRPr lang="nl-BE"/>
        </a:p>
      </dgm:t>
    </dgm:pt>
    <dgm:pt modelId="{8CE138C9-ADF6-45FD-99FF-F81436F11C8F}">
      <dgm:prSet custT="1"/>
      <dgm:spPr/>
      <dgm:t>
        <a:bodyPr/>
        <a:lstStyle/>
        <a:p>
          <a:r>
            <a:rPr lang="fr-BE" sz="1800" dirty="0" smtClean="0"/>
            <a:t>Business experts </a:t>
          </a:r>
          <a:r>
            <a:rPr lang="fr-BE" sz="1800" dirty="0" err="1" smtClean="0"/>
            <a:t>learn</a:t>
          </a:r>
          <a:r>
            <a:rPr lang="fr-BE" sz="1800" dirty="0" smtClean="0"/>
            <a:t> to do the </a:t>
          </a:r>
          <a:r>
            <a:rPr lang="fr-BE" sz="1800" dirty="0" err="1" smtClean="0"/>
            <a:t>analysis</a:t>
          </a:r>
          <a:r>
            <a:rPr lang="fr-BE" sz="1800" dirty="0" smtClean="0"/>
            <a:t> </a:t>
          </a:r>
          <a:r>
            <a:rPr lang="fr-BE" sz="1800" dirty="0" err="1" smtClean="0"/>
            <a:t>themselves</a:t>
          </a:r>
          <a:endParaRPr lang="en-GB" sz="1800" dirty="0"/>
        </a:p>
      </dgm:t>
    </dgm:pt>
    <dgm:pt modelId="{ACB81E17-8FF8-4FC4-A926-273FEDF496AB}" type="parTrans" cxnId="{8FED6931-CCAF-430F-BB9E-FFDB8791BA9B}">
      <dgm:prSet/>
      <dgm:spPr/>
      <dgm:t>
        <a:bodyPr/>
        <a:lstStyle/>
        <a:p>
          <a:endParaRPr lang="nl-BE"/>
        </a:p>
      </dgm:t>
    </dgm:pt>
    <dgm:pt modelId="{72F4CC2E-329D-47BD-9D4F-9DED69EF1C3D}" type="sibTrans" cxnId="{8FED6931-CCAF-430F-BB9E-FFDB8791BA9B}">
      <dgm:prSet/>
      <dgm:spPr/>
      <dgm:t>
        <a:bodyPr/>
        <a:lstStyle/>
        <a:p>
          <a:endParaRPr lang="nl-BE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450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5E09047C-2FDF-4882-AA48-D6DCB48DD448}" type="presOf" srcId="{A63DC28E-4E16-438E-A728-248D9E86A121}" destId="{291EA502-F654-45FD-ADD5-11F8A7946A69}" srcOrd="0" destOrd="0" presId="urn:microsoft.com/office/officeart/2005/8/layout/chevron2"/>
    <dgm:cxn modelId="{FFA7391A-36E5-494E-A115-76953CDC283A}" type="presOf" srcId="{9D0B7604-7975-43AC-BC47-357BDFDFB300}" destId="{1BC2A259-8A73-4FDA-921B-4998464F34C0}" srcOrd="0" destOrd="0" presId="urn:microsoft.com/office/officeart/2005/8/layout/chevron2"/>
    <dgm:cxn modelId="{61E45A5D-64E5-4182-B928-02925CFDD7EA}" type="presOf" srcId="{0638E167-1A0F-405A-9D7C-276CE5C77C9E}" destId="{018E75BF-EB5E-4844-AEAE-A4A4BC54B2C1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2A19391B-6533-4CBC-B4EF-93B649AC2268}" type="presOf" srcId="{61EF8875-8DF4-425E-9396-046A1D16EA11}" destId="{291EA502-F654-45FD-ADD5-11F8A7946A69}" srcOrd="0" destOrd="1" presId="urn:microsoft.com/office/officeart/2005/8/layout/chevron2"/>
    <dgm:cxn modelId="{E259A122-F13D-49A2-A54B-A8D254AA24A9}" type="presOf" srcId="{8CE138C9-ADF6-45FD-99FF-F81436F11C8F}" destId="{D8629948-A04F-43A3-9C5D-D50FC6AE05E4}" srcOrd="0" destOrd="1" presId="urn:microsoft.com/office/officeart/2005/8/layout/chevron2"/>
    <dgm:cxn modelId="{1BBE1F64-A748-4091-8A3E-69D238F13E29}" type="presOf" srcId="{55CF3547-1D36-4794-81B3-7EA6933DF09D}" destId="{4E0CAB75-C14A-478A-8DF3-096611FC0851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E1E289FA-EF1C-4252-AEE2-EB47D70E1319}" srcId="{9D0B7604-7975-43AC-BC47-357BDFDFB300}" destId="{61EF8875-8DF4-425E-9396-046A1D16EA11}" srcOrd="1" destOrd="0" parTransId="{98272E05-2769-46EC-AE37-C08B75DDBEE3}" sibTransId="{85D3C3D0-CE05-41E1-94CE-77F06628E01A}"/>
    <dgm:cxn modelId="{2042B1C9-4AF9-44EF-821C-4EA7E435E56C}" type="presOf" srcId="{D5174F54-B784-425A-9994-DEC17E6EBC20}" destId="{8941AEC9-BD83-4FD3-942B-1D5AB393A1A6}" srcOrd="0" destOrd="0" presId="urn:microsoft.com/office/officeart/2005/8/layout/chevron2"/>
    <dgm:cxn modelId="{7BC91579-6137-450D-8764-5271F4C0D5FD}" type="presOf" srcId="{24775AF9-AD80-4178-8BD8-2822799372AB}" destId="{BE8F0F6D-FE47-4D80-8339-6A88D3FD6662}" srcOrd="0" destOrd="0" presId="urn:microsoft.com/office/officeart/2005/8/layout/chevron2"/>
    <dgm:cxn modelId="{8FED6931-CCAF-430F-BB9E-FFDB8791BA9B}" srcId="{55CF3547-1D36-4794-81B3-7EA6933DF09D}" destId="{8CE138C9-ADF6-45FD-99FF-F81436F11C8F}" srcOrd="1" destOrd="0" parTransId="{ACB81E17-8FF8-4FC4-A926-273FEDF496AB}" sibTransId="{72F4CC2E-329D-47BD-9D4F-9DED69EF1C3D}"/>
    <dgm:cxn modelId="{576578B1-6504-46C2-A6BB-7D5BA7223FC6}" type="presOf" srcId="{9A7F5D4D-A0EB-482C-AD6B-32F9E991BC0D}" destId="{60B5AC6F-6856-46D7-AD1E-904EA9785ED8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6EAC8F7F-FA28-4FCF-85F2-B6B8EB0AC55F}" type="presOf" srcId="{20E5B64B-A9E0-4354-AF02-9F109EAC92ED}" destId="{7686FD5F-7A1E-4C3D-A59D-97DBF0AEFAF8}" srcOrd="0" destOrd="0" presId="urn:microsoft.com/office/officeart/2005/8/layout/chevron2"/>
    <dgm:cxn modelId="{247BF112-9A34-4FE2-861F-E1B280A8F449}" type="presOf" srcId="{B8117B71-74B1-4FD3-AB41-EDEC2BA12D0A}" destId="{D8629948-A04F-43A3-9C5D-D50FC6AE05E4}" srcOrd="0" destOrd="0" presId="urn:microsoft.com/office/officeart/2005/8/layout/chevron2"/>
    <dgm:cxn modelId="{B9F35340-7D3B-43EA-AB7D-003B7EDE1939}" type="presParOf" srcId="{BE8F0F6D-FE47-4D80-8339-6A88D3FD6662}" destId="{7F4EA76E-BF9E-4501-9BC8-6DDF961F91E0}" srcOrd="0" destOrd="0" presId="urn:microsoft.com/office/officeart/2005/8/layout/chevron2"/>
    <dgm:cxn modelId="{89CA5C7B-5715-4726-B8BB-E8A4561FD5AA}" type="presParOf" srcId="{7F4EA76E-BF9E-4501-9BC8-6DDF961F91E0}" destId="{7686FD5F-7A1E-4C3D-A59D-97DBF0AEFAF8}" srcOrd="0" destOrd="0" presId="urn:microsoft.com/office/officeart/2005/8/layout/chevron2"/>
    <dgm:cxn modelId="{63A67EC3-38D6-4A8D-8CE2-5A786B7E35BC}" type="presParOf" srcId="{7F4EA76E-BF9E-4501-9BC8-6DDF961F91E0}" destId="{018E75BF-EB5E-4844-AEAE-A4A4BC54B2C1}" srcOrd="1" destOrd="0" presId="urn:microsoft.com/office/officeart/2005/8/layout/chevron2"/>
    <dgm:cxn modelId="{1681C9D9-83A8-4DD4-A92E-57D73B9BD78A}" type="presParOf" srcId="{BE8F0F6D-FE47-4D80-8339-6A88D3FD6662}" destId="{23CF8300-9FEB-4A4B-B1CF-304C36DB5C82}" srcOrd="1" destOrd="0" presId="urn:microsoft.com/office/officeart/2005/8/layout/chevron2"/>
    <dgm:cxn modelId="{60ECE4C3-79D8-4308-8680-A9EBFBC9535C}" type="presParOf" srcId="{BE8F0F6D-FE47-4D80-8339-6A88D3FD6662}" destId="{4A51B6FE-1958-4D23-AC24-BAE1E4068BBC}" srcOrd="2" destOrd="0" presId="urn:microsoft.com/office/officeart/2005/8/layout/chevron2"/>
    <dgm:cxn modelId="{E96B7291-94A7-45CC-A321-8B67DE780C2E}" type="presParOf" srcId="{4A51B6FE-1958-4D23-AC24-BAE1E4068BBC}" destId="{60B5AC6F-6856-46D7-AD1E-904EA9785ED8}" srcOrd="0" destOrd="0" presId="urn:microsoft.com/office/officeart/2005/8/layout/chevron2"/>
    <dgm:cxn modelId="{2D815B01-3F3B-4A41-96AB-1C17EFF8DE84}" type="presParOf" srcId="{4A51B6FE-1958-4D23-AC24-BAE1E4068BBC}" destId="{8941AEC9-BD83-4FD3-942B-1D5AB393A1A6}" srcOrd="1" destOrd="0" presId="urn:microsoft.com/office/officeart/2005/8/layout/chevron2"/>
    <dgm:cxn modelId="{0ACB767F-5F22-454F-B1D3-79731AC0448C}" type="presParOf" srcId="{BE8F0F6D-FE47-4D80-8339-6A88D3FD6662}" destId="{A7059C86-DB13-4F08-877E-8A257B56A704}" srcOrd="3" destOrd="0" presId="urn:microsoft.com/office/officeart/2005/8/layout/chevron2"/>
    <dgm:cxn modelId="{251D3FA5-68CC-4E3E-BEEA-ECEEBBF38039}" type="presParOf" srcId="{BE8F0F6D-FE47-4D80-8339-6A88D3FD6662}" destId="{13E826C0-FA2E-4CDE-A716-10EF5F25DC90}" srcOrd="4" destOrd="0" presId="urn:microsoft.com/office/officeart/2005/8/layout/chevron2"/>
    <dgm:cxn modelId="{CCEA949C-5B60-4070-8969-35D61055B31A}" type="presParOf" srcId="{13E826C0-FA2E-4CDE-A716-10EF5F25DC90}" destId="{1BC2A259-8A73-4FDA-921B-4998464F34C0}" srcOrd="0" destOrd="0" presId="urn:microsoft.com/office/officeart/2005/8/layout/chevron2"/>
    <dgm:cxn modelId="{BCFC7271-B9F5-4FB9-B209-A8D303C8B004}" type="presParOf" srcId="{13E826C0-FA2E-4CDE-A716-10EF5F25DC90}" destId="{291EA502-F654-45FD-ADD5-11F8A7946A69}" srcOrd="1" destOrd="0" presId="urn:microsoft.com/office/officeart/2005/8/layout/chevron2"/>
    <dgm:cxn modelId="{9683E068-C207-4122-AFBB-7458C7F5BB20}" type="presParOf" srcId="{BE8F0F6D-FE47-4D80-8339-6A88D3FD6662}" destId="{D6494041-571D-4166-B8D5-4A88939FC360}" srcOrd="5" destOrd="0" presId="urn:microsoft.com/office/officeart/2005/8/layout/chevron2"/>
    <dgm:cxn modelId="{E29507E0-9318-4A87-9899-72621CF9D63E}" type="presParOf" srcId="{BE8F0F6D-FE47-4D80-8339-6A88D3FD6662}" destId="{36851060-6292-4CD6-B45C-D1A17C43BFA2}" srcOrd="6" destOrd="0" presId="urn:microsoft.com/office/officeart/2005/8/layout/chevron2"/>
    <dgm:cxn modelId="{6EB8C083-EE74-4AAD-9A0A-4EB2100BD2C4}" type="presParOf" srcId="{36851060-6292-4CD6-B45C-D1A17C43BFA2}" destId="{4E0CAB75-C14A-478A-8DF3-096611FC0851}" srcOrd="0" destOrd="0" presId="urn:microsoft.com/office/officeart/2005/8/layout/chevron2"/>
    <dgm:cxn modelId="{098FF134-543C-414D-B1EB-A584AD0C91D2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Problem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smtClean="0"/>
            <a:t>Action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2000" dirty="0" smtClean="0"/>
            <a:t>Analytics identifies suspect parties and </a:t>
          </a:r>
          <a:r>
            <a:rPr lang="fr-BE" sz="2000" dirty="0" err="1" smtClean="0"/>
            <a:t>their</a:t>
          </a:r>
          <a:r>
            <a:rPr lang="fr-BE" sz="2000" dirty="0" smtClean="0"/>
            <a:t> network</a:t>
          </a:r>
          <a:endParaRPr lang="en-GB" sz="20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dirty="0" smtClean="0"/>
            <a:t>Innovation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2000" dirty="0" err="1" smtClean="0"/>
            <a:t>What</a:t>
          </a:r>
          <a:r>
            <a:rPr lang="fr-BE" sz="2000" dirty="0" smtClean="0"/>
            <a:t> used to </a:t>
          </a:r>
          <a:r>
            <a:rPr lang="fr-BE" sz="2000" dirty="0" err="1" smtClean="0"/>
            <a:t>take</a:t>
          </a:r>
          <a:r>
            <a:rPr lang="fr-BE" sz="2000" dirty="0" smtClean="0"/>
            <a:t> 2 </a:t>
          </a:r>
          <a:r>
            <a:rPr lang="fr-BE" sz="2000" dirty="0" err="1" smtClean="0"/>
            <a:t>days</a:t>
          </a:r>
          <a:r>
            <a:rPr lang="fr-BE" sz="2000" dirty="0" smtClean="0"/>
            <a:t> for a </a:t>
          </a:r>
          <a:r>
            <a:rPr lang="fr-BE" sz="2000" dirty="0" err="1" smtClean="0"/>
            <a:t>limited</a:t>
          </a:r>
          <a:r>
            <a:rPr lang="fr-BE" sz="2000" dirty="0" smtClean="0"/>
            <a:t> network is </a:t>
          </a:r>
          <a:r>
            <a:rPr lang="fr-BE" sz="2000" dirty="0" err="1" smtClean="0"/>
            <a:t>now</a:t>
          </a:r>
          <a:r>
            <a:rPr lang="fr-BE" sz="2000" dirty="0" smtClean="0"/>
            <a:t> </a:t>
          </a:r>
          <a:r>
            <a:rPr lang="fr-BE" sz="2000" dirty="0" err="1" smtClean="0"/>
            <a:t>automatic</a:t>
          </a:r>
          <a:r>
            <a:rPr lang="fr-BE" sz="2000" dirty="0" smtClean="0"/>
            <a:t> </a:t>
          </a:r>
          <a:r>
            <a:rPr lang="fr-BE" sz="2000" dirty="0" err="1" smtClean="0"/>
            <a:t>with</a:t>
          </a:r>
          <a:r>
            <a:rPr lang="fr-BE" sz="2000" dirty="0" smtClean="0"/>
            <a:t> a </a:t>
          </a:r>
          <a:r>
            <a:rPr lang="fr-BE" sz="2000" dirty="0" err="1" smtClean="0"/>
            <a:t>substantially</a:t>
          </a:r>
          <a:r>
            <a:rPr lang="fr-BE" sz="2000" dirty="0" smtClean="0"/>
            <a:t> </a:t>
          </a:r>
          <a:r>
            <a:rPr lang="fr-BE" sz="2000" dirty="0" err="1" smtClean="0"/>
            <a:t>larger</a:t>
          </a:r>
          <a:r>
            <a:rPr lang="fr-BE" sz="2000" dirty="0" smtClean="0"/>
            <a:t> </a:t>
          </a:r>
          <a:r>
            <a:rPr lang="fr-BE" sz="2000" dirty="0" err="1" smtClean="0"/>
            <a:t>span</a:t>
          </a:r>
          <a:endParaRPr lang="en-GB" sz="20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Impact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2000" dirty="0" err="1" smtClean="0"/>
            <a:t>Decision</a:t>
          </a:r>
          <a:r>
            <a:rPr lang="fr-BE" sz="2000" dirty="0" smtClean="0"/>
            <a:t> by business: (1) </a:t>
          </a:r>
          <a:r>
            <a:rPr lang="fr-BE" sz="2000" dirty="0" err="1" smtClean="0"/>
            <a:t>legal</a:t>
          </a:r>
          <a:r>
            <a:rPr lang="fr-BE" sz="2000" dirty="0" smtClean="0"/>
            <a:t> action (2) on site audit (3) monitor (4) false positive</a:t>
          </a:r>
          <a:endParaRPr lang="en-GB" sz="20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2000" dirty="0" smtClean="0"/>
            <a:t>Types of </a:t>
          </a:r>
          <a:r>
            <a:rPr lang="fr-BE" sz="2000" dirty="0" err="1" smtClean="0"/>
            <a:t>fraud</a:t>
          </a:r>
          <a:r>
            <a:rPr lang="fr-BE" sz="2000" dirty="0" smtClean="0"/>
            <a:t> that </a:t>
          </a:r>
          <a:r>
            <a:rPr lang="fr-BE" sz="2000" dirty="0" err="1" smtClean="0"/>
            <a:t>only</a:t>
          </a:r>
          <a:r>
            <a:rPr lang="fr-BE" sz="2000" dirty="0" smtClean="0"/>
            <a:t> </a:t>
          </a:r>
          <a:r>
            <a:rPr lang="fr-BE" sz="2000" dirty="0" err="1" smtClean="0"/>
            <a:t>can</a:t>
          </a:r>
          <a:r>
            <a:rPr lang="fr-BE" sz="2000" dirty="0" smtClean="0"/>
            <a:t> </a:t>
          </a:r>
          <a:r>
            <a:rPr lang="fr-BE" sz="2000" dirty="0" err="1" smtClean="0"/>
            <a:t>exist</a:t>
          </a:r>
          <a:r>
            <a:rPr lang="fr-BE" sz="2000" dirty="0" smtClean="0"/>
            <a:t> </a:t>
          </a:r>
          <a:r>
            <a:rPr lang="fr-BE" sz="2000" dirty="0" err="1" smtClean="0"/>
            <a:t>through</a:t>
          </a:r>
          <a:r>
            <a:rPr lang="fr-BE" sz="2000" dirty="0" smtClean="0"/>
            <a:t> the use of multiple parties </a:t>
          </a:r>
          <a:endParaRPr lang="en-GB" sz="20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08876082-88B5-4619-B37A-EB5A8C443B84}">
      <dgm:prSet phldrT="[Text]" custT="1"/>
      <dgm:spPr/>
      <dgm:t>
        <a:bodyPr/>
        <a:lstStyle/>
        <a:p>
          <a:r>
            <a:rPr lang="fr-BE" sz="2000" dirty="0" smtClean="0"/>
            <a:t>Data on suspects (</a:t>
          </a:r>
          <a:r>
            <a:rPr lang="fr-BE" sz="2000" dirty="0" err="1" smtClean="0"/>
            <a:t>e.g</a:t>
          </a:r>
          <a:r>
            <a:rPr lang="fr-BE" sz="2000" dirty="0" smtClean="0"/>
            <a:t>. 30 parties) and </a:t>
          </a:r>
          <a:r>
            <a:rPr lang="fr-BE" sz="2000" dirty="0" err="1" smtClean="0"/>
            <a:t>their</a:t>
          </a:r>
          <a:r>
            <a:rPr lang="fr-BE" sz="2000" dirty="0" smtClean="0"/>
            <a:t> network (</a:t>
          </a:r>
          <a:r>
            <a:rPr lang="fr-BE" sz="2000" dirty="0" err="1" smtClean="0"/>
            <a:t>e.g</a:t>
          </a:r>
          <a:r>
            <a:rPr lang="fr-BE" sz="2000" dirty="0" smtClean="0"/>
            <a:t>. 1000 parties) are </a:t>
          </a:r>
          <a:r>
            <a:rPr lang="fr-BE" sz="2000" dirty="0" err="1" smtClean="0"/>
            <a:t>transferred</a:t>
          </a:r>
          <a:r>
            <a:rPr lang="fr-BE" sz="2000" dirty="0" smtClean="0"/>
            <a:t> to an interactive visualisation </a:t>
          </a:r>
          <a:r>
            <a:rPr lang="fr-BE" sz="2000" dirty="0" err="1" smtClean="0"/>
            <a:t>tool</a:t>
          </a:r>
          <a:endParaRPr lang="en-GB" sz="2000" dirty="0"/>
        </a:p>
      </dgm:t>
    </dgm:pt>
    <dgm:pt modelId="{081BA409-6693-4029-A942-7244D191E0F7}" type="parTrans" cxnId="{862A4679-FF35-4103-AF67-C9E0FBFBA348}">
      <dgm:prSet/>
      <dgm:spPr/>
      <dgm:t>
        <a:bodyPr/>
        <a:lstStyle/>
        <a:p>
          <a:endParaRPr lang="en-GB"/>
        </a:p>
      </dgm:t>
    </dgm:pt>
    <dgm:pt modelId="{C26A3C93-F200-490F-8053-B69FC8E7BECE}" type="sibTrans" cxnId="{862A4679-FF35-4103-AF67-C9E0FBFBA348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 custScaleY="1378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524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DB5CAD36-6A3C-4BD6-B2D8-D6EE068C8855}" type="presOf" srcId="{08876082-88B5-4619-B37A-EB5A8C443B84}" destId="{8941AEC9-BD83-4FD3-942B-1D5AB393A1A6}" srcOrd="0" destOrd="1" presId="urn:microsoft.com/office/officeart/2005/8/layout/chevron2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F684EC9F-E108-43A6-BFF4-15CBF845F5AE}" type="presOf" srcId="{20E5B64B-A9E0-4354-AF02-9F109EAC92ED}" destId="{7686FD5F-7A1E-4C3D-A59D-97DBF0AEFAF8}" srcOrd="0" destOrd="0" presId="urn:microsoft.com/office/officeart/2005/8/layout/chevron2"/>
    <dgm:cxn modelId="{EC5E9D4B-BB10-42CB-9FDA-44FD6179607E}" type="presOf" srcId="{9D0B7604-7975-43AC-BC47-357BDFDFB300}" destId="{1BC2A259-8A73-4FDA-921B-4998464F34C0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886E293B-3331-4532-BB68-59624C40F40E}" type="presOf" srcId="{A63DC28E-4E16-438E-A728-248D9E86A121}" destId="{291EA502-F654-45FD-ADD5-11F8A7946A69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ABA00299-FEB3-41B5-A279-FBBE0900F417}" type="presOf" srcId="{55CF3547-1D36-4794-81B3-7EA6933DF09D}" destId="{4E0CAB75-C14A-478A-8DF3-096611FC0851}" srcOrd="0" destOrd="0" presId="urn:microsoft.com/office/officeart/2005/8/layout/chevron2"/>
    <dgm:cxn modelId="{862A4679-FF35-4103-AF67-C9E0FBFBA348}" srcId="{9A7F5D4D-A0EB-482C-AD6B-32F9E991BC0D}" destId="{08876082-88B5-4619-B37A-EB5A8C443B84}" srcOrd="1" destOrd="0" parTransId="{081BA409-6693-4029-A942-7244D191E0F7}" sibTransId="{C26A3C93-F200-490F-8053-B69FC8E7BECE}"/>
    <dgm:cxn modelId="{41E6C28D-3840-4F1A-8B7A-E5F59E910239}" type="presOf" srcId="{9A7F5D4D-A0EB-482C-AD6B-32F9E991BC0D}" destId="{60B5AC6F-6856-46D7-AD1E-904EA9785ED8}" srcOrd="0" destOrd="0" presId="urn:microsoft.com/office/officeart/2005/8/layout/chevron2"/>
    <dgm:cxn modelId="{560B979C-584E-486F-AD9E-70773CDA1756}" type="presOf" srcId="{24775AF9-AD80-4178-8BD8-2822799372AB}" destId="{BE8F0F6D-FE47-4D80-8339-6A88D3FD6662}" srcOrd="0" destOrd="0" presId="urn:microsoft.com/office/officeart/2005/8/layout/chevron2"/>
    <dgm:cxn modelId="{D48B1DC4-5C09-4AD6-9DB5-6B9D073FAAF3}" type="presOf" srcId="{B8117B71-74B1-4FD3-AB41-EDEC2BA12D0A}" destId="{D8629948-A04F-43A3-9C5D-D50FC6AE05E4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1DBB248-F6E4-493E-9907-561DF0EC9FFC}" type="presOf" srcId="{D5174F54-B784-425A-9994-DEC17E6EBC20}" destId="{8941AEC9-BD83-4FD3-942B-1D5AB393A1A6}" srcOrd="0" destOrd="0" presId="urn:microsoft.com/office/officeart/2005/8/layout/chevron2"/>
    <dgm:cxn modelId="{2CD73571-D84B-40F1-BF52-C172744BDCFF}" type="presOf" srcId="{0638E167-1A0F-405A-9D7C-276CE5C77C9E}" destId="{018E75BF-EB5E-4844-AEAE-A4A4BC54B2C1}" srcOrd="0" destOrd="0" presId="urn:microsoft.com/office/officeart/2005/8/layout/chevron2"/>
    <dgm:cxn modelId="{B10B91FE-AA23-497F-91BD-518F252A7AFE}" type="presParOf" srcId="{BE8F0F6D-FE47-4D80-8339-6A88D3FD6662}" destId="{7F4EA76E-BF9E-4501-9BC8-6DDF961F91E0}" srcOrd="0" destOrd="0" presId="urn:microsoft.com/office/officeart/2005/8/layout/chevron2"/>
    <dgm:cxn modelId="{73D41ADB-EC47-4314-BF80-FCD9EEE47B39}" type="presParOf" srcId="{7F4EA76E-BF9E-4501-9BC8-6DDF961F91E0}" destId="{7686FD5F-7A1E-4C3D-A59D-97DBF0AEFAF8}" srcOrd="0" destOrd="0" presId="urn:microsoft.com/office/officeart/2005/8/layout/chevron2"/>
    <dgm:cxn modelId="{828619EE-ECAB-4487-8F4C-E84E69726281}" type="presParOf" srcId="{7F4EA76E-BF9E-4501-9BC8-6DDF961F91E0}" destId="{018E75BF-EB5E-4844-AEAE-A4A4BC54B2C1}" srcOrd="1" destOrd="0" presId="urn:microsoft.com/office/officeart/2005/8/layout/chevron2"/>
    <dgm:cxn modelId="{539C10E6-9D84-4A3C-B0B9-37CFC6F1406A}" type="presParOf" srcId="{BE8F0F6D-FE47-4D80-8339-6A88D3FD6662}" destId="{23CF8300-9FEB-4A4B-B1CF-304C36DB5C82}" srcOrd="1" destOrd="0" presId="urn:microsoft.com/office/officeart/2005/8/layout/chevron2"/>
    <dgm:cxn modelId="{6BBB4ED4-3DFF-4892-8A15-316151174F0E}" type="presParOf" srcId="{BE8F0F6D-FE47-4D80-8339-6A88D3FD6662}" destId="{4A51B6FE-1958-4D23-AC24-BAE1E4068BBC}" srcOrd="2" destOrd="0" presId="urn:microsoft.com/office/officeart/2005/8/layout/chevron2"/>
    <dgm:cxn modelId="{228231A3-E467-4173-964A-F8676CA6DC54}" type="presParOf" srcId="{4A51B6FE-1958-4D23-AC24-BAE1E4068BBC}" destId="{60B5AC6F-6856-46D7-AD1E-904EA9785ED8}" srcOrd="0" destOrd="0" presId="urn:microsoft.com/office/officeart/2005/8/layout/chevron2"/>
    <dgm:cxn modelId="{A60CE48D-B8FA-4FFB-B069-73DAEDACBD99}" type="presParOf" srcId="{4A51B6FE-1958-4D23-AC24-BAE1E4068BBC}" destId="{8941AEC9-BD83-4FD3-942B-1D5AB393A1A6}" srcOrd="1" destOrd="0" presId="urn:microsoft.com/office/officeart/2005/8/layout/chevron2"/>
    <dgm:cxn modelId="{FCB62493-7C28-47B6-8CDB-7DBBB38C2D29}" type="presParOf" srcId="{BE8F0F6D-FE47-4D80-8339-6A88D3FD6662}" destId="{A7059C86-DB13-4F08-877E-8A257B56A704}" srcOrd="3" destOrd="0" presId="urn:microsoft.com/office/officeart/2005/8/layout/chevron2"/>
    <dgm:cxn modelId="{99480711-6A03-4961-A826-42A12219094A}" type="presParOf" srcId="{BE8F0F6D-FE47-4D80-8339-6A88D3FD6662}" destId="{13E826C0-FA2E-4CDE-A716-10EF5F25DC90}" srcOrd="4" destOrd="0" presId="urn:microsoft.com/office/officeart/2005/8/layout/chevron2"/>
    <dgm:cxn modelId="{0C6BA2F0-80B7-4278-ADE1-ADDECA59111E}" type="presParOf" srcId="{13E826C0-FA2E-4CDE-A716-10EF5F25DC90}" destId="{1BC2A259-8A73-4FDA-921B-4998464F34C0}" srcOrd="0" destOrd="0" presId="urn:microsoft.com/office/officeart/2005/8/layout/chevron2"/>
    <dgm:cxn modelId="{CFD6C45B-A7F8-4DA1-B227-19D416260CAD}" type="presParOf" srcId="{13E826C0-FA2E-4CDE-A716-10EF5F25DC90}" destId="{291EA502-F654-45FD-ADD5-11F8A7946A69}" srcOrd="1" destOrd="0" presId="urn:microsoft.com/office/officeart/2005/8/layout/chevron2"/>
    <dgm:cxn modelId="{1721060F-B68A-4C5F-86D6-F92432311039}" type="presParOf" srcId="{BE8F0F6D-FE47-4D80-8339-6A88D3FD6662}" destId="{D6494041-571D-4166-B8D5-4A88939FC360}" srcOrd="5" destOrd="0" presId="urn:microsoft.com/office/officeart/2005/8/layout/chevron2"/>
    <dgm:cxn modelId="{BBB9DA78-F4E2-4771-9C40-9BAEBF889C8C}" type="presParOf" srcId="{BE8F0F6D-FE47-4D80-8339-6A88D3FD6662}" destId="{36851060-6292-4CD6-B45C-D1A17C43BFA2}" srcOrd="6" destOrd="0" presId="urn:microsoft.com/office/officeart/2005/8/layout/chevron2"/>
    <dgm:cxn modelId="{8A3BB579-8FA1-4A9A-9CE7-D4A17EF89828}" type="presParOf" srcId="{36851060-6292-4CD6-B45C-D1A17C43BFA2}" destId="{4E0CAB75-C14A-478A-8DF3-096611FC0851}" srcOrd="0" destOrd="0" presId="urn:microsoft.com/office/officeart/2005/8/layout/chevron2"/>
    <dgm:cxn modelId="{813E17A9-C62B-49B9-ADDA-02284F8A424F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17A7BD-BE14-4B7D-A721-CDCFD1E4A151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B10A3AF-3751-4EC0-989B-C292495965FE}">
      <dgm:prSet phldrT="[Text]" custT="1"/>
      <dgm:spPr/>
      <dgm:t>
        <a:bodyPr/>
        <a:lstStyle/>
        <a:p>
          <a:r>
            <a:rPr lang="fr-BE" sz="3200" dirty="0" smtClean="0"/>
            <a:t>Use it on all levels, </a:t>
          </a:r>
          <a:r>
            <a:rPr lang="fr-BE" sz="3200" dirty="0" err="1" smtClean="0"/>
            <a:t>be</a:t>
          </a:r>
          <a:r>
            <a:rPr lang="fr-BE" sz="3200" dirty="0" smtClean="0"/>
            <a:t> </a:t>
          </a:r>
          <a:r>
            <a:rPr lang="fr-BE" sz="3200" dirty="0" err="1" smtClean="0"/>
            <a:t>ready</a:t>
          </a:r>
          <a:r>
            <a:rPr lang="fr-BE" sz="3200" dirty="0" smtClean="0"/>
            <a:t> for system change</a:t>
          </a:r>
          <a:endParaRPr lang="en-GB" sz="3200" dirty="0"/>
        </a:p>
      </dgm:t>
    </dgm:pt>
    <dgm:pt modelId="{029739E8-FB97-4568-BE74-0E2B13FC59A7}" type="parTrans" cxnId="{41F7A1F3-2AB0-490A-B74F-4583A50D4F27}">
      <dgm:prSet/>
      <dgm:spPr/>
      <dgm:t>
        <a:bodyPr/>
        <a:lstStyle/>
        <a:p>
          <a:endParaRPr lang="en-GB"/>
        </a:p>
      </dgm:t>
    </dgm:pt>
    <dgm:pt modelId="{652089F9-958D-4E41-89CE-1336DFA97D58}" type="sibTrans" cxnId="{41F7A1F3-2AB0-490A-B74F-4583A50D4F27}">
      <dgm:prSet/>
      <dgm:spPr/>
      <dgm:t>
        <a:bodyPr/>
        <a:lstStyle/>
        <a:p>
          <a:endParaRPr lang="en-GB"/>
        </a:p>
      </dgm:t>
    </dgm:pt>
    <dgm:pt modelId="{485FEB1C-A311-481C-91CE-30B017103D8F}">
      <dgm:prSet phldrT="[Text]" custT="1"/>
      <dgm:spPr/>
      <dgm:t>
        <a:bodyPr/>
        <a:lstStyle/>
        <a:p>
          <a:r>
            <a:rPr lang="fr-BE" sz="3200" dirty="0" err="1" smtClean="0"/>
            <a:t>Pick</a:t>
          </a:r>
          <a:r>
            <a:rPr lang="fr-BE" sz="3200" dirty="0" smtClean="0"/>
            <a:t> </a:t>
          </a:r>
          <a:r>
            <a:rPr lang="en-US" sz="3200" noProof="0" dirty="0" smtClean="0"/>
            <a:t>your</a:t>
          </a:r>
          <a:r>
            <a:rPr lang="fr-BE" sz="3200" dirty="0" smtClean="0"/>
            <a:t> first </a:t>
          </a:r>
          <a:r>
            <a:rPr lang="fr-BE" sz="3200" dirty="0" err="1" smtClean="0"/>
            <a:t>battles</a:t>
          </a:r>
          <a:r>
            <a:rPr lang="fr-BE" sz="3200" dirty="0" smtClean="0"/>
            <a:t> </a:t>
          </a:r>
          <a:r>
            <a:rPr lang="fr-BE" sz="3200" dirty="0" err="1" smtClean="0"/>
            <a:t>well</a:t>
          </a:r>
          <a:r>
            <a:rPr lang="fr-BE" sz="3200" dirty="0" smtClean="0"/>
            <a:t>, </a:t>
          </a:r>
          <a:r>
            <a:rPr lang="fr-BE" sz="3200" dirty="0" err="1" smtClean="0"/>
            <a:t>assign</a:t>
          </a:r>
          <a:r>
            <a:rPr lang="fr-BE" sz="3200" dirty="0" smtClean="0"/>
            <a:t> </a:t>
          </a:r>
          <a:r>
            <a:rPr lang="fr-BE" sz="3200" dirty="0" err="1" smtClean="0"/>
            <a:t>some</a:t>
          </a:r>
          <a:r>
            <a:rPr lang="fr-BE" sz="3200" dirty="0" smtClean="0"/>
            <a:t> of </a:t>
          </a:r>
          <a:r>
            <a:rPr lang="fr-BE" sz="3200" dirty="0" err="1" smtClean="0"/>
            <a:t>your</a:t>
          </a:r>
          <a:r>
            <a:rPr lang="fr-BE" sz="3200" dirty="0" smtClean="0"/>
            <a:t> best business- and </a:t>
          </a:r>
          <a:r>
            <a:rPr lang="fr-BE" sz="3200" dirty="0" err="1" smtClean="0"/>
            <a:t>technical</a:t>
          </a:r>
          <a:r>
            <a:rPr lang="fr-BE" sz="3200" dirty="0" smtClean="0"/>
            <a:t> people</a:t>
          </a:r>
          <a:endParaRPr lang="en-GB" sz="3200" dirty="0"/>
        </a:p>
      </dgm:t>
    </dgm:pt>
    <dgm:pt modelId="{EE37F56E-5F66-4C82-A120-BC9B6EF4E8C6}" type="parTrans" cxnId="{E60BF24E-5C52-4010-B159-87165F7BCF68}">
      <dgm:prSet/>
      <dgm:spPr/>
      <dgm:t>
        <a:bodyPr/>
        <a:lstStyle/>
        <a:p>
          <a:endParaRPr lang="en-GB"/>
        </a:p>
      </dgm:t>
    </dgm:pt>
    <dgm:pt modelId="{2AEE5C43-18C5-44B5-8023-82A7A17D05A5}" type="sibTrans" cxnId="{E60BF24E-5C52-4010-B159-87165F7BCF68}">
      <dgm:prSet/>
      <dgm:spPr/>
      <dgm:t>
        <a:bodyPr/>
        <a:lstStyle/>
        <a:p>
          <a:endParaRPr lang="en-GB"/>
        </a:p>
      </dgm:t>
    </dgm:pt>
    <dgm:pt modelId="{89624763-B479-497C-9A41-01679A01141B}">
      <dgm:prSet phldrT="[Text]"/>
      <dgm:spPr/>
      <dgm:t>
        <a:bodyPr/>
        <a:lstStyle/>
        <a:p>
          <a:r>
            <a:rPr lang="fr-BE" dirty="0" smtClean="0"/>
            <a:t>Start </a:t>
          </a:r>
          <a:r>
            <a:rPr lang="fr-BE" dirty="0" err="1" smtClean="0"/>
            <a:t>low</a:t>
          </a:r>
          <a:r>
            <a:rPr lang="fr-BE" dirty="0" smtClean="0"/>
            <a:t> </a:t>
          </a:r>
          <a:r>
            <a:rPr lang="fr-BE" dirty="0" err="1" smtClean="0"/>
            <a:t>cost</a:t>
          </a:r>
          <a:r>
            <a:rPr lang="fr-BE" dirty="0" smtClean="0"/>
            <a:t>, </a:t>
          </a:r>
          <a:r>
            <a:rPr lang="fr-BE" dirty="0" err="1" smtClean="0"/>
            <a:t>learn</a:t>
          </a:r>
          <a:r>
            <a:rPr lang="fr-BE" dirty="0" smtClean="0"/>
            <a:t> and </a:t>
          </a:r>
          <a:r>
            <a:rPr lang="fr-BE" dirty="0" err="1" smtClean="0"/>
            <a:t>invest</a:t>
          </a:r>
          <a:endParaRPr lang="en-GB" dirty="0"/>
        </a:p>
      </dgm:t>
    </dgm:pt>
    <dgm:pt modelId="{66B64246-5A95-4D2E-BD7D-3C0FE646D9D1}" type="parTrans" cxnId="{AC52A326-7BF4-4CA5-B35E-9CBB6EDB4B67}">
      <dgm:prSet/>
      <dgm:spPr/>
      <dgm:t>
        <a:bodyPr/>
        <a:lstStyle/>
        <a:p>
          <a:endParaRPr lang="en-GB"/>
        </a:p>
      </dgm:t>
    </dgm:pt>
    <dgm:pt modelId="{C7A11142-E4FA-4AA9-9A60-B3E21BF26128}" type="sibTrans" cxnId="{AC52A326-7BF4-4CA5-B35E-9CBB6EDB4B67}">
      <dgm:prSet/>
      <dgm:spPr/>
      <dgm:t>
        <a:bodyPr/>
        <a:lstStyle/>
        <a:p>
          <a:endParaRPr lang="en-GB"/>
        </a:p>
      </dgm:t>
    </dgm:pt>
    <dgm:pt modelId="{C3C729C5-4375-488D-A8F0-372E5A06C26C}" type="pres">
      <dgm:prSet presAssocID="{3217A7BD-BE14-4B7D-A721-CDCFD1E4A1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CA87ED3-CD73-474E-983B-9388C4FDC367}" type="pres">
      <dgm:prSet presAssocID="{EB10A3AF-3751-4EC0-989B-C292495965FE}" presName="parentLin" presStyleCnt="0"/>
      <dgm:spPr/>
    </dgm:pt>
    <dgm:pt modelId="{EACF306C-0B10-4049-B9DE-FB3AC7BAF1AE}" type="pres">
      <dgm:prSet presAssocID="{EB10A3AF-3751-4EC0-989B-C292495965FE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CC8888CF-E86B-4465-8C0A-8A8130A690BA}" type="pres">
      <dgm:prSet presAssocID="{EB10A3AF-3751-4EC0-989B-C292495965FE}" presName="parentText" presStyleLbl="node1" presStyleIdx="0" presStyleCnt="3" custScaleX="123570" custScaleY="115712" custLinFactNeighborY="-832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6A077F-F173-4519-8D39-E10AF5692DA3}" type="pres">
      <dgm:prSet presAssocID="{EB10A3AF-3751-4EC0-989B-C292495965FE}" presName="negativeSpace" presStyleCnt="0"/>
      <dgm:spPr/>
    </dgm:pt>
    <dgm:pt modelId="{817B7AE8-E12E-467F-A69F-81EDE2E2A622}" type="pres">
      <dgm:prSet presAssocID="{EB10A3AF-3751-4EC0-989B-C292495965FE}" presName="childText" presStyleLbl="conFgAcc1" presStyleIdx="0" presStyleCnt="3">
        <dgm:presLayoutVars>
          <dgm:bulletEnabled val="1"/>
        </dgm:presLayoutVars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CF69089-9604-4B75-9F68-671A3BA6FA4C}" type="pres">
      <dgm:prSet presAssocID="{652089F9-958D-4E41-89CE-1336DFA97D58}" presName="spaceBetweenRectangles" presStyleCnt="0"/>
      <dgm:spPr/>
    </dgm:pt>
    <dgm:pt modelId="{23E66017-5777-4761-B35B-9055CAC8CC8B}" type="pres">
      <dgm:prSet presAssocID="{485FEB1C-A311-481C-91CE-30B017103D8F}" presName="parentLin" presStyleCnt="0"/>
      <dgm:spPr/>
    </dgm:pt>
    <dgm:pt modelId="{9344747B-A697-42E2-9A29-4A65FFB14018}" type="pres">
      <dgm:prSet presAssocID="{485FEB1C-A311-481C-91CE-30B017103D8F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41759FD9-D541-4C32-BC47-D20BE3D46F24}" type="pres">
      <dgm:prSet presAssocID="{485FEB1C-A311-481C-91CE-30B017103D8F}" presName="parentText" presStyleLbl="node1" presStyleIdx="1" presStyleCnt="3" custScaleX="125000" custScaleY="16210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81AB58-DA22-4503-B44B-040EC3F3B4A9}" type="pres">
      <dgm:prSet presAssocID="{485FEB1C-A311-481C-91CE-30B017103D8F}" presName="negativeSpace" presStyleCnt="0"/>
      <dgm:spPr/>
    </dgm:pt>
    <dgm:pt modelId="{9C0CC5EB-3F08-44E6-9954-F27C47208774}" type="pres">
      <dgm:prSet presAssocID="{485FEB1C-A311-481C-91CE-30B017103D8F}" presName="childText" presStyleLbl="conFgAcc1" presStyleIdx="1" presStyleCnt="3" custFlipVert="1" custScaleX="69997" custScaleY="95155" custLinFactY="-60799" custLinFactNeighborX="13251" custLinFactNeighborY="-100000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en-US"/>
        </a:p>
      </dgm:t>
    </dgm:pt>
    <dgm:pt modelId="{5211B432-AF49-4481-B172-E204F0C66DF8}" type="pres">
      <dgm:prSet presAssocID="{2AEE5C43-18C5-44B5-8023-82A7A17D05A5}" presName="spaceBetweenRectangles" presStyleCnt="0"/>
      <dgm:spPr/>
    </dgm:pt>
    <dgm:pt modelId="{655D6287-2A2F-4956-9B85-9DD4E0C2D46F}" type="pres">
      <dgm:prSet presAssocID="{89624763-B479-497C-9A41-01679A01141B}" presName="parentLin" presStyleCnt="0"/>
      <dgm:spPr/>
    </dgm:pt>
    <dgm:pt modelId="{DFA62C9A-5675-4987-B89E-2935C46259CB}" type="pres">
      <dgm:prSet presAssocID="{89624763-B479-497C-9A41-01679A01141B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4E28D16D-B162-47F2-8CC8-98397A14E0C7}" type="pres">
      <dgm:prSet presAssocID="{89624763-B479-497C-9A41-01679A01141B}" presName="parentText" presStyleLbl="node1" presStyleIdx="2" presStyleCnt="3" custScaleX="125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D4DBFE-96A4-4FCB-904B-24765EF827AF}" type="pres">
      <dgm:prSet presAssocID="{89624763-B479-497C-9A41-01679A01141B}" presName="negativeSpace" presStyleCnt="0"/>
      <dgm:spPr/>
    </dgm:pt>
    <dgm:pt modelId="{D4F1B6F7-F998-4AB3-B975-A294DB668AF1}" type="pres">
      <dgm:prSet presAssocID="{89624763-B479-497C-9A41-01679A01141B}" presName="childText" presStyleLbl="conFgAcc1" presStyleIdx="2" presStyleCnt="3" custScaleX="83999" custScaleY="97067" custLinFactNeighborX="7126" custLinFactNeighborY="-73470">
        <dgm:presLayoutVars>
          <dgm:bulletEnabled val="1"/>
        </dgm:presLayoutVars>
      </dgm:prSet>
      <dgm:spPr/>
    </dgm:pt>
  </dgm:ptLst>
  <dgm:cxnLst>
    <dgm:cxn modelId="{E6BB9DF6-06E3-44E5-98B2-3EE10F8A2179}" type="presOf" srcId="{3217A7BD-BE14-4B7D-A721-CDCFD1E4A151}" destId="{C3C729C5-4375-488D-A8F0-372E5A06C26C}" srcOrd="0" destOrd="0" presId="urn:microsoft.com/office/officeart/2005/8/layout/list1"/>
    <dgm:cxn modelId="{41F7A1F3-2AB0-490A-B74F-4583A50D4F27}" srcId="{3217A7BD-BE14-4B7D-A721-CDCFD1E4A151}" destId="{EB10A3AF-3751-4EC0-989B-C292495965FE}" srcOrd="0" destOrd="0" parTransId="{029739E8-FB97-4568-BE74-0E2B13FC59A7}" sibTransId="{652089F9-958D-4E41-89CE-1336DFA97D58}"/>
    <dgm:cxn modelId="{38407683-3651-4F3A-8947-022C7EB8BCD6}" type="presOf" srcId="{89624763-B479-497C-9A41-01679A01141B}" destId="{4E28D16D-B162-47F2-8CC8-98397A14E0C7}" srcOrd="1" destOrd="0" presId="urn:microsoft.com/office/officeart/2005/8/layout/list1"/>
    <dgm:cxn modelId="{1AFD4DB0-C0D2-4D4C-82CE-DCB41146D110}" type="presOf" srcId="{EB10A3AF-3751-4EC0-989B-C292495965FE}" destId="{CC8888CF-E86B-4465-8C0A-8A8130A690BA}" srcOrd="1" destOrd="0" presId="urn:microsoft.com/office/officeart/2005/8/layout/list1"/>
    <dgm:cxn modelId="{7AE69AA8-225C-4ED7-9A61-502F75639EF1}" type="presOf" srcId="{89624763-B479-497C-9A41-01679A01141B}" destId="{DFA62C9A-5675-4987-B89E-2935C46259CB}" srcOrd="0" destOrd="0" presId="urn:microsoft.com/office/officeart/2005/8/layout/list1"/>
    <dgm:cxn modelId="{74E6EFFE-AEA5-4312-9705-E245BED5B1D7}" type="presOf" srcId="{485FEB1C-A311-481C-91CE-30B017103D8F}" destId="{41759FD9-D541-4C32-BC47-D20BE3D46F24}" srcOrd="1" destOrd="0" presId="urn:microsoft.com/office/officeart/2005/8/layout/list1"/>
    <dgm:cxn modelId="{C03214F4-39DB-400F-A9BA-8FB464BB9687}" type="presOf" srcId="{485FEB1C-A311-481C-91CE-30B017103D8F}" destId="{9344747B-A697-42E2-9A29-4A65FFB14018}" srcOrd="0" destOrd="0" presId="urn:microsoft.com/office/officeart/2005/8/layout/list1"/>
    <dgm:cxn modelId="{E60BF24E-5C52-4010-B159-87165F7BCF68}" srcId="{3217A7BD-BE14-4B7D-A721-CDCFD1E4A151}" destId="{485FEB1C-A311-481C-91CE-30B017103D8F}" srcOrd="1" destOrd="0" parTransId="{EE37F56E-5F66-4C82-A120-BC9B6EF4E8C6}" sibTransId="{2AEE5C43-18C5-44B5-8023-82A7A17D05A5}"/>
    <dgm:cxn modelId="{AC52A326-7BF4-4CA5-B35E-9CBB6EDB4B67}" srcId="{3217A7BD-BE14-4B7D-A721-CDCFD1E4A151}" destId="{89624763-B479-497C-9A41-01679A01141B}" srcOrd="2" destOrd="0" parTransId="{66B64246-5A95-4D2E-BD7D-3C0FE646D9D1}" sibTransId="{C7A11142-E4FA-4AA9-9A60-B3E21BF26128}"/>
    <dgm:cxn modelId="{41B4E37B-9D6C-4542-A526-1A1EF5C65D7F}" type="presOf" srcId="{EB10A3AF-3751-4EC0-989B-C292495965FE}" destId="{EACF306C-0B10-4049-B9DE-FB3AC7BAF1AE}" srcOrd="0" destOrd="0" presId="urn:microsoft.com/office/officeart/2005/8/layout/list1"/>
    <dgm:cxn modelId="{D959A38C-2C6D-45B9-9728-3352A3EC9E65}" type="presParOf" srcId="{C3C729C5-4375-488D-A8F0-372E5A06C26C}" destId="{5CA87ED3-CD73-474E-983B-9388C4FDC367}" srcOrd="0" destOrd="0" presId="urn:microsoft.com/office/officeart/2005/8/layout/list1"/>
    <dgm:cxn modelId="{3B1D4894-8191-4959-9E8C-5F3AADD5550B}" type="presParOf" srcId="{5CA87ED3-CD73-474E-983B-9388C4FDC367}" destId="{EACF306C-0B10-4049-B9DE-FB3AC7BAF1AE}" srcOrd="0" destOrd="0" presId="urn:microsoft.com/office/officeart/2005/8/layout/list1"/>
    <dgm:cxn modelId="{C44032AC-ED76-45F4-98DF-63520D8EC468}" type="presParOf" srcId="{5CA87ED3-CD73-474E-983B-9388C4FDC367}" destId="{CC8888CF-E86B-4465-8C0A-8A8130A690BA}" srcOrd="1" destOrd="0" presId="urn:microsoft.com/office/officeart/2005/8/layout/list1"/>
    <dgm:cxn modelId="{E8780382-9B14-4024-B69A-C565C01FD950}" type="presParOf" srcId="{C3C729C5-4375-488D-A8F0-372E5A06C26C}" destId="{B26A077F-F173-4519-8D39-E10AF5692DA3}" srcOrd="1" destOrd="0" presId="urn:microsoft.com/office/officeart/2005/8/layout/list1"/>
    <dgm:cxn modelId="{514B7412-85A0-4771-BD7B-4CFF2753A86C}" type="presParOf" srcId="{C3C729C5-4375-488D-A8F0-372E5A06C26C}" destId="{817B7AE8-E12E-467F-A69F-81EDE2E2A622}" srcOrd="2" destOrd="0" presId="urn:microsoft.com/office/officeart/2005/8/layout/list1"/>
    <dgm:cxn modelId="{2DE8E3CB-8120-4E5B-8440-F4F89B9CB9E6}" type="presParOf" srcId="{C3C729C5-4375-488D-A8F0-372E5A06C26C}" destId="{4CF69089-9604-4B75-9F68-671A3BA6FA4C}" srcOrd="3" destOrd="0" presId="urn:microsoft.com/office/officeart/2005/8/layout/list1"/>
    <dgm:cxn modelId="{A4F1DF45-F163-4DED-92E9-89B45B0813C8}" type="presParOf" srcId="{C3C729C5-4375-488D-A8F0-372E5A06C26C}" destId="{23E66017-5777-4761-B35B-9055CAC8CC8B}" srcOrd="4" destOrd="0" presId="urn:microsoft.com/office/officeart/2005/8/layout/list1"/>
    <dgm:cxn modelId="{76AF66BE-78B4-49F9-ADDE-64AC5B77F367}" type="presParOf" srcId="{23E66017-5777-4761-B35B-9055CAC8CC8B}" destId="{9344747B-A697-42E2-9A29-4A65FFB14018}" srcOrd="0" destOrd="0" presId="urn:microsoft.com/office/officeart/2005/8/layout/list1"/>
    <dgm:cxn modelId="{634BE581-9AF8-4303-9ACA-A82334BDFA7F}" type="presParOf" srcId="{23E66017-5777-4761-B35B-9055CAC8CC8B}" destId="{41759FD9-D541-4C32-BC47-D20BE3D46F24}" srcOrd="1" destOrd="0" presId="urn:microsoft.com/office/officeart/2005/8/layout/list1"/>
    <dgm:cxn modelId="{EEB752A5-FA0F-4C11-9DBB-35E386984193}" type="presParOf" srcId="{C3C729C5-4375-488D-A8F0-372E5A06C26C}" destId="{7A81AB58-DA22-4503-B44B-040EC3F3B4A9}" srcOrd="5" destOrd="0" presId="urn:microsoft.com/office/officeart/2005/8/layout/list1"/>
    <dgm:cxn modelId="{366E2B31-C9AC-425B-A5B9-20131F11CBC1}" type="presParOf" srcId="{C3C729C5-4375-488D-A8F0-372E5A06C26C}" destId="{9C0CC5EB-3F08-44E6-9954-F27C47208774}" srcOrd="6" destOrd="0" presId="urn:microsoft.com/office/officeart/2005/8/layout/list1"/>
    <dgm:cxn modelId="{ACAB32BA-B820-40EF-BFB5-548A462076D1}" type="presParOf" srcId="{C3C729C5-4375-488D-A8F0-372E5A06C26C}" destId="{5211B432-AF49-4481-B172-E204F0C66DF8}" srcOrd="7" destOrd="0" presId="urn:microsoft.com/office/officeart/2005/8/layout/list1"/>
    <dgm:cxn modelId="{64BB2B63-A1D0-4D14-BFE9-5E0D518A4AF7}" type="presParOf" srcId="{C3C729C5-4375-488D-A8F0-372E5A06C26C}" destId="{655D6287-2A2F-4956-9B85-9DD4E0C2D46F}" srcOrd="8" destOrd="0" presId="urn:microsoft.com/office/officeart/2005/8/layout/list1"/>
    <dgm:cxn modelId="{AB9FB1D9-DBDB-47FB-8442-3E35FE42B274}" type="presParOf" srcId="{655D6287-2A2F-4956-9B85-9DD4E0C2D46F}" destId="{DFA62C9A-5675-4987-B89E-2935C46259CB}" srcOrd="0" destOrd="0" presId="urn:microsoft.com/office/officeart/2005/8/layout/list1"/>
    <dgm:cxn modelId="{15F01035-AACC-440D-8FD3-25BC2B28648D}" type="presParOf" srcId="{655D6287-2A2F-4956-9B85-9DD4E0C2D46F}" destId="{4E28D16D-B162-47F2-8CC8-98397A14E0C7}" srcOrd="1" destOrd="0" presId="urn:microsoft.com/office/officeart/2005/8/layout/list1"/>
    <dgm:cxn modelId="{CD54A895-DA97-4C6D-92B4-A02840338220}" type="presParOf" srcId="{C3C729C5-4375-488D-A8F0-372E5A06C26C}" destId="{18D4DBFE-96A4-4FCB-904B-24765EF827AF}" srcOrd="9" destOrd="0" presId="urn:microsoft.com/office/officeart/2005/8/layout/list1"/>
    <dgm:cxn modelId="{457100ED-9B34-44B1-BB93-D97FF3F006C6}" type="presParOf" srcId="{C3C729C5-4375-488D-A8F0-372E5A06C26C}" destId="{D4F1B6F7-F998-4AB3-B975-A294DB668AF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smtClean="0"/>
            <a:t>Use analytics on all levels</a:t>
          </a:r>
          <a:endParaRPr lang="en-GB" sz="44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F3E0697A-46B0-4CA4-AFB0-F3B0589A31C5}">
      <dgm:prSet phldrT="[Text]"/>
      <dgm:spPr/>
      <dgm:t>
        <a:bodyPr/>
        <a:lstStyle/>
        <a:p>
          <a:r>
            <a:rPr lang="fr-BE" dirty="0" smtClean="0"/>
            <a:t>Operational</a:t>
          </a:r>
          <a:endParaRPr lang="en-GB" dirty="0"/>
        </a:p>
      </dgm:t>
    </dgm:pt>
    <dgm:pt modelId="{07EC2234-40A8-492E-8EE4-7E218003E99E}" type="parTrans" cxnId="{2C4BF243-73A8-4E8B-9B6E-143ECD82B7B4}">
      <dgm:prSet/>
      <dgm:spPr/>
      <dgm:t>
        <a:bodyPr/>
        <a:lstStyle/>
        <a:p>
          <a:endParaRPr lang="en-GB"/>
        </a:p>
      </dgm:t>
    </dgm:pt>
    <dgm:pt modelId="{5778FC85-A0F1-40DE-A0E5-720A7526215C}" type="sibTrans" cxnId="{2C4BF243-73A8-4E8B-9B6E-143ECD82B7B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smtClean="0"/>
            <a:t>Tactical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smtClean="0"/>
            <a:t>Strategic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smtClean="0"/>
            <a:t>System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7A571D15-CC9B-473F-87CF-10FBA87E742D}" type="pres">
      <dgm:prSet presAssocID="{F3E0697A-46B0-4CA4-AFB0-F3B0589A31C5}" presName="childComposite" presStyleCnt="0">
        <dgm:presLayoutVars>
          <dgm:chMax val="0"/>
          <dgm:chPref val="0"/>
        </dgm:presLayoutVars>
      </dgm:prSet>
      <dgm:spPr/>
    </dgm:pt>
    <dgm:pt modelId="{D3BA6271-54BD-4936-8A73-B64D15DC934A}" type="pres">
      <dgm:prSet presAssocID="{F3E0697A-46B0-4CA4-AFB0-F3B0589A31C5}" presName="Image" presStyleLbl="node1" presStyleIdx="0" presStyleCnt="4" custLinFactNeighborX="-132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CDACCC-8926-4502-A358-DDB30D16C9B4}" type="pres">
      <dgm:prSet presAssocID="{F3E0697A-46B0-4CA4-AFB0-F3B0589A31C5}" presName="childText" presStyleLbl="lnNode1" presStyleIdx="0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4" custLinFactNeighborX="-132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09F2EC-88A2-4FE0-8EB9-C632288C2363}" type="pres">
      <dgm:prSet presAssocID="{82AC33F2-D442-418F-830E-7A19AA71161F}" presName="childText" presStyleLbl="lnNode1" presStyleIdx="1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4" custLinFactNeighborX="-132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990F41-A971-4ECE-BBC9-C371B7C11993}" type="pres">
      <dgm:prSet presAssocID="{4C5B4D1D-8ED5-466A-B24A-F20265B6DAF1}" presName="childText" presStyleLbl="lnNode1" presStyleIdx="2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4" custLinFactNeighborX="-1328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3BCCB9-E5A4-4388-87A2-1EB9AD449A58}" type="pres">
      <dgm:prSet presAssocID="{0EE73BBD-6ECA-4947-B0C6-CC4331EEEB28}" presName="childText" presStyleLbl="lnNode1" presStyleIdx="3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C4BF243-73A8-4E8B-9B6E-143ECD82B7B4}" srcId="{E84EFE21-1518-4BCF-B742-E9CC38B5BF65}" destId="{F3E0697A-46B0-4CA4-AFB0-F3B0589A31C5}" srcOrd="0" destOrd="0" parTransId="{07EC2234-40A8-492E-8EE4-7E218003E99E}" sibTransId="{5778FC85-A0F1-40DE-A0E5-720A7526215C}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A38E5B89-43CD-4F55-875B-17F33DDDA8E4}" type="presOf" srcId="{F3E0697A-46B0-4CA4-AFB0-F3B0589A31C5}" destId="{9CCDACCC-8926-4502-A358-DDB30D16C9B4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3BC984C2-057F-47F3-BA12-5D1D5080475A}" type="presParOf" srcId="{1F6463DA-FB4E-4128-A5CB-F6558C3AEBC8}" destId="{7A571D15-CC9B-473F-87CF-10FBA87E742D}" srcOrd="0" destOrd="0" presId="urn:microsoft.com/office/officeart/2008/layout/PictureAccentList"/>
    <dgm:cxn modelId="{DF0FF6AB-5B14-4634-A6EE-A9B6EBA81094}" type="presParOf" srcId="{7A571D15-CC9B-473F-87CF-10FBA87E742D}" destId="{D3BA6271-54BD-4936-8A73-B64D15DC934A}" srcOrd="0" destOrd="0" presId="urn:microsoft.com/office/officeart/2008/layout/PictureAccentList"/>
    <dgm:cxn modelId="{3CF23FE4-99AC-4366-81BE-EA749603A84D}" type="presParOf" srcId="{7A571D15-CC9B-473F-87CF-10FBA87E742D}" destId="{9CCDACCC-8926-4502-A358-DDB30D16C9B4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smtClean="0"/>
            <a:t>Operational</a:t>
          </a:r>
          <a:endParaRPr lang="en-GB" sz="44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/>
      <dgm:spPr/>
      <dgm:t>
        <a:bodyPr/>
        <a:lstStyle/>
        <a:p>
          <a:pPr algn="l"/>
          <a:r>
            <a:rPr lang="fr-BE" dirty="0" smtClean="0"/>
            <a:t>Embedded in tools (monitoring of computer infrastructure, traffic management)</a:t>
          </a:r>
          <a:endParaRPr lang="en-GB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/>
      <dgm:spPr/>
      <dgm:t>
        <a:bodyPr/>
        <a:lstStyle/>
        <a:p>
          <a:pPr algn="l"/>
          <a:r>
            <a:rPr lang="fr-BE" dirty="0" smtClean="0"/>
            <a:t>Electric grid management</a:t>
          </a:r>
          <a:endParaRPr lang="en-GB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/>
      <dgm:spPr/>
      <dgm:t>
        <a:bodyPr/>
        <a:lstStyle/>
        <a:p>
          <a:pPr algn="l"/>
          <a:r>
            <a:rPr lang="en-GB" dirty="0" smtClean="0"/>
            <a:t>Automated monitoring of all the flights in and out of a major airport</a:t>
          </a:r>
          <a:endParaRPr lang="en-GB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5DD160BA-D962-4F21-A4AF-47049CDC53B5}" type="pres">
      <dgm:prSet presAssocID="{8D551F8A-575A-4B6C-95B8-BB94EC81E6A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B6F8A89-164A-46AF-803B-117A911EB875}" type="pres">
      <dgm:prSet presAssocID="{8E032863-91D2-4CEC-982E-6AFCBCFC658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29924E-AA97-46FF-8159-E17C2DBE1212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DEF3CED-498F-478A-9C9F-86CCC43EC8C3}">
      <dgm:prSet phldrT="[Text]" custT="1"/>
      <dgm:spPr/>
      <dgm:t>
        <a:bodyPr/>
        <a:lstStyle/>
        <a:p>
          <a:r>
            <a:rPr lang="fr-BE" sz="4400" dirty="0" smtClean="0"/>
            <a:t>Tactical</a:t>
          </a:r>
          <a:endParaRPr lang="en-GB" sz="4400" dirty="0"/>
        </a:p>
      </dgm:t>
    </dgm:pt>
    <dgm:pt modelId="{1799AAE4-E00A-4C2F-BD53-DEEA92458924}" type="parTrans" cxnId="{CF3582F2-C399-4783-8488-68D0148B6B94}">
      <dgm:prSet/>
      <dgm:spPr/>
      <dgm:t>
        <a:bodyPr/>
        <a:lstStyle/>
        <a:p>
          <a:endParaRPr lang="en-GB"/>
        </a:p>
      </dgm:t>
    </dgm:pt>
    <dgm:pt modelId="{B983D067-4308-43AF-A9EF-75005653E244}" type="sibTrans" cxnId="{CF3582F2-C399-4783-8488-68D0148B6B94}">
      <dgm:prSet/>
      <dgm:spPr/>
      <dgm:t>
        <a:bodyPr/>
        <a:lstStyle/>
        <a:p>
          <a:endParaRPr lang="en-GB"/>
        </a:p>
      </dgm:t>
    </dgm:pt>
    <dgm:pt modelId="{9F769ADB-F524-48AA-9514-F07B98F04273}">
      <dgm:prSet phldrT="[Text]"/>
      <dgm:spPr/>
      <dgm:t>
        <a:bodyPr/>
        <a:lstStyle/>
        <a:p>
          <a:pPr algn="l"/>
          <a:r>
            <a:rPr lang="en-US" dirty="0" smtClean="0"/>
            <a:t>Using predictive analytics, determine the likelihood that a non-custodial parent will make child support payments</a:t>
          </a:r>
          <a:endParaRPr lang="en-GB" dirty="0"/>
        </a:p>
      </dgm:t>
    </dgm:pt>
    <dgm:pt modelId="{8A600CB0-BB34-4E8F-8F65-DCF468365DA0}" type="parTrans" cxnId="{B7BE067E-B415-409F-A369-B7D360B5CCBF}">
      <dgm:prSet/>
      <dgm:spPr/>
      <dgm:t>
        <a:bodyPr/>
        <a:lstStyle/>
        <a:p>
          <a:endParaRPr lang="en-GB"/>
        </a:p>
      </dgm:t>
    </dgm:pt>
    <dgm:pt modelId="{78B4DF76-F139-43CD-8504-417CB38E3D22}" type="sibTrans" cxnId="{B7BE067E-B415-409F-A369-B7D360B5CCBF}">
      <dgm:prSet/>
      <dgm:spPr/>
      <dgm:t>
        <a:bodyPr/>
        <a:lstStyle/>
        <a:p>
          <a:endParaRPr lang="en-GB"/>
        </a:p>
      </dgm:t>
    </dgm:pt>
    <dgm:pt modelId="{CE7BB767-C0B5-4E55-BF60-988694EFA6D3}">
      <dgm:prSet phldrT="[Text]"/>
      <dgm:spPr/>
      <dgm:t>
        <a:bodyPr/>
        <a:lstStyle/>
        <a:p>
          <a:pPr algn="l"/>
          <a:r>
            <a:rPr lang="fr-BE" dirty="0" smtClean="0"/>
            <a:t>Violent crime prediction, hot spot identification</a:t>
          </a:r>
          <a:endParaRPr lang="en-GB" dirty="0"/>
        </a:p>
      </dgm:t>
    </dgm:pt>
    <dgm:pt modelId="{8911041B-2C07-4438-A10F-C7E12E497126}" type="parTrans" cxnId="{002826B8-0484-4903-90C6-9EDBA43E2382}">
      <dgm:prSet/>
      <dgm:spPr/>
      <dgm:t>
        <a:bodyPr/>
        <a:lstStyle/>
        <a:p>
          <a:endParaRPr lang="en-GB"/>
        </a:p>
      </dgm:t>
    </dgm:pt>
    <dgm:pt modelId="{2AA06FF6-4F6A-4E42-BCEC-C5439BAFA723}" type="sibTrans" cxnId="{002826B8-0484-4903-90C6-9EDBA43E2382}">
      <dgm:prSet/>
      <dgm:spPr/>
      <dgm:t>
        <a:bodyPr/>
        <a:lstStyle/>
        <a:p>
          <a:endParaRPr lang="en-GB"/>
        </a:p>
      </dgm:t>
    </dgm:pt>
    <dgm:pt modelId="{E0687FD5-9DC9-4752-83CA-4930728F37A1}">
      <dgm:prSet phldrT="[Text]"/>
      <dgm:spPr/>
      <dgm:t>
        <a:bodyPr/>
        <a:lstStyle/>
        <a:p>
          <a:pPr algn="l"/>
          <a:r>
            <a:rPr lang="fr-BE" dirty="0" smtClean="0"/>
            <a:t>Where will the next (meth) drug lab pop up ?</a:t>
          </a:r>
          <a:endParaRPr lang="en-GB" dirty="0"/>
        </a:p>
      </dgm:t>
    </dgm:pt>
    <dgm:pt modelId="{9138A0B3-964D-4C93-838A-9D4F5D81F1D9}" type="parTrans" cxnId="{3571827A-1AEE-42AB-A5EB-DE8313E59B10}">
      <dgm:prSet/>
      <dgm:spPr/>
      <dgm:t>
        <a:bodyPr/>
        <a:lstStyle/>
        <a:p>
          <a:endParaRPr lang="en-GB"/>
        </a:p>
      </dgm:t>
    </dgm:pt>
    <dgm:pt modelId="{07C5D09E-59C8-492C-8E01-3B40EC96903D}" type="sibTrans" cxnId="{3571827A-1AEE-42AB-A5EB-DE8313E59B10}">
      <dgm:prSet/>
      <dgm:spPr/>
      <dgm:t>
        <a:bodyPr/>
        <a:lstStyle/>
        <a:p>
          <a:endParaRPr lang="en-GB"/>
        </a:p>
      </dgm:t>
    </dgm:pt>
    <dgm:pt modelId="{683CFA9E-4143-4FA4-845B-3581371C0069}" type="pres">
      <dgm:prSet presAssocID="{6029924E-AA97-46FF-8159-E17C2DBE121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61B7BCD-AB91-4903-9DCF-4FE50ED76EF7}" type="pres">
      <dgm:prSet presAssocID="{2DEF3CED-498F-478A-9C9F-86CCC43EC8C3}" presName="root" presStyleCnt="0">
        <dgm:presLayoutVars>
          <dgm:chMax/>
          <dgm:chPref val="4"/>
        </dgm:presLayoutVars>
      </dgm:prSet>
      <dgm:spPr/>
    </dgm:pt>
    <dgm:pt modelId="{D7B9A268-37FD-4548-AACB-1DDD27409C9A}" type="pres">
      <dgm:prSet presAssocID="{2DEF3CED-498F-478A-9C9F-86CCC43EC8C3}" presName="rootComposite" presStyleCnt="0">
        <dgm:presLayoutVars/>
      </dgm:prSet>
      <dgm:spPr/>
    </dgm:pt>
    <dgm:pt modelId="{41003AED-E1D3-45CA-8C3A-30023D8D6C5E}" type="pres">
      <dgm:prSet presAssocID="{2DEF3CED-498F-478A-9C9F-86CCC43EC8C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5DE7D25-5B62-44F9-A1BD-8915ECAD8096}" type="pres">
      <dgm:prSet presAssocID="{2DEF3CED-498F-478A-9C9F-86CCC43EC8C3}" presName="childShape" presStyleCnt="0">
        <dgm:presLayoutVars>
          <dgm:chMax val="0"/>
          <dgm:chPref val="0"/>
        </dgm:presLayoutVars>
      </dgm:prSet>
      <dgm:spPr/>
    </dgm:pt>
    <dgm:pt modelId="{100C6BC8-C001-46B9-B3CE-5F6D327D24E6}" type="pres">
      <dgm:prSet presAssocID="{9F769ADB-F524-48AA-9514-F07B98F04273}" presName="childComposite" presStyleCnt="0">
        <dgm:presLayoutVars>
          <dgm:chMax val="0"/>
          <dgm:chPref val="0"/>
        </dgm:presLayoutVars>
      </dgm:prSet>
      <dgm:spPr/>
    </dgm:pt>
    <dgm:pt modelId="{A8333144-5840-4201-B960-0A778DA0D908}" type="pres">
      <dgm:prSet presAssocID="{9F769ADB-F524-48AA-9514-F07B98F0427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EA6FCB50-E335-4E57-805A-5FD5A9421A74}" type="pres">
      <dgm:prSet presAssocID="{9F769ADB-F524-48AA-9514-F07B98F0427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C645AD-2CCF-4FDC-AC73-05C5BD063E07}" type="pres">
      <dgm:prSet presAssocID="{CE7BB767-C0B5-4E55-BF60-988694EFA6D3}" presName="childComposite" presStyleCnt="0">
        <dgm:presLayoutVars>
          <dgm:chMax val="0"/>
          <dgm:chPref val="0"/>
        </dgm:presLayoutVars>
      </dgm:prSet>
      <dgm:spPr/>
    </dgm:pt>
    <dgm:pt modelId="{19556EC5-50BE-4EA7-A3F2-964A61B230F6}" type="pres">
      <dgm:prSet presAssocID="{CE7BB767-C0B5-4E55-BF60-988694EFA6D3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FC1F4F6A-519F-4AB5-ABA3-0EE36064DF76}" type="pres">
      <dgm:prSet presAssocID="{CE7BB767-C0B5-4E55-BF60-988694EFA6D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3BADC3-3D9A-448C-A7AA-EEECEE277FDF}" type="pres">
      <dgm:prSet presAssocID="{E0687FD5-9DC9-4752-83CA-4930728F37A1}" presName="childComposite" presStyleCnt="0">
        <dgm:presLayoutVars>
          <dgm:chMax val="0"/>
          <dgm:chPref val="0"/>
        </dgm:presLayoutVars>
      </dgm:prSet>
      <dgm:spPr/>
    </dgm:pt>
    <dgm:pt modelId="{F543192F-C28F-48BF-A777-5065F2D93DD7}" type="pres">
      <dgm:prSet presAssocID="{E0687FD5-9DC9-4752-83CA-4930728F37A1}" presName="Image" presStyleLbl="node1" presStyleIdx="2" presStyleCnt="3" custScaleX="1032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404B5C9-1C08-4B49-98F6-31EA464218C8}" type="pres">
      <dgm:prSet presAssocID="{E0687FD5-9DC9-4752-83CA-4930728F37A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F3582F2-C399-4783-8488-68D0148B6B94}" srcId="{6029924E-AA97-46FF-8159-E17C2DBE1212}" destId="{2DEF3CED-498F-478A-9C9F-86CCC43EC8C3}" srcOrd="0" destOrd="0" parTransId="{1799AAE4-E00A-4C2F-BD53-DEEA92458924}" sibTransId="{B983D067-4308-43AF-A9EF-75005653E244}"/>
    <dgm:cxn modelId="{002826B8-0484-4903-90C6-9EDBA43E2382}" srcId="{2DEF3CED-498F-478A-9C9F-86CCC43EC8C3}" destId="{CE7BB767-C0B5-4E55-BF60-988694EFA6D3}" srcOrd="1" destOrd="0" parTransId="{8911041B-2C07-4438-A10F-C7E12E497126}" sibTransId="{2AA06FF6-4F6A-4E42-BCEC-C5439BAFA723}"/>
    <dgm:cxn modelId="{B7BE067E-B415-409F-A369-B7D360B5CCBF}" srcId="{2DEF3CED-498F-478A-9C9F-86CCC43EC8C3}" destId="{9F769ADB-F524-48AA-9514-F07B98F04273}" srcOrd="0" destOrd="0" parTransId="{8A600CB0-BB34-4E8F-8F65-DCF468365DA0}" sibTransId="{78B4DF76-F139-43CD-8504-417CB38E3D22}"/>
    <dgm:cxn modelId="{3571827A-1AEE-42AB-A5EB-DE8313E59B10}" srcId="{2DEF3CED-498F-478A-9C9F-86CCC43EC8C3}" destId="{E0687FD5-9DC9-4752-83CA-4930728F37A1}" srcOrd="2" destOrd="0" parTransId="{9138A0B3-964D-4C93-838A-9D4F5D81F1D9}" sibTransId="{07C5D09E-59C8-492C-8E01-3B40EC96903D}"/>
    <dgm:cxn modelId="{268DA7EC-5FE2-4BC7-AA22-66AB045AC1F2}" type="presOf" srcId="{E0687FD5-9DC9-4752-83CA-4930728F37A1}" destId="{3404B5C9-1C08-4B49-98F6-31EA464218C8}" srcOrd="0" destOrd="0" presId="urn:microsoft.com/office/officeart/2008/layout/PictureAccentList"/>
    <dgm:cxn modelId="{C3F65E1A-3CB7-485A-9844-D72CBC3E55D0}" type="presOf" srcId="{9F769ADB-F524-48AA-9514-F07B98F04273}" destId="{EA6FCB50-E335-4E57-805A-5FD5A9421A74}" srcOrd="0" destOrd="0" presId="urn:microsoft.com/office/officeart/2008/layout/PictureAccentList"/>
    <dgm:cxn modelId="{7F86D0CB-5322-4837-8D81-29976CF503E7}" type="presOf" srcId="{CE7BB767-C0B5-4E55-BF60-988694EFA6D3}" destId="{FC1F4F6A-519F-4AB5-ABA3-0EE36064DF76}" srcOrd="0" destOrd="0" presId="urn:microsoft.com/office/officeart/2008/layout/PictureAccentList"/>
    <dgm:cxn modelId="{4269A2D8-C8F2-40C1-943A-3582DA8657EA}" type="presOf" srcId="{2DEF3CED-498F-478A-9C9F-86CCC43EC8C3}" destId="{41003AED-E1D3-45CA-8C3A-30023D8D6C5E}" srcOrd="0" destOrd="0" presId="urn:microsoft.com/office/officeart/2008/layout/PictureAccentList"/>
    <dgm:cxn modelId="{858ABC46-7B90-477F-BF4A-D21931B070F0}" type="presOf" srcId="{6029924E-AA97-46FF-8159-E17C2DBE1212}" destId="{683CFA9E-4143-4FA4-845B-3581371C0069}" srcOrd="0" destOrd="0" presId="urn:microsoft.com/office/officeart/2008/layout/PictureAccentList"/>
    <dgm:cxn modelId="{CF3D97AB-AAAA-4DDE-BFAD-EFD4AF49DB44}" type="presParOf" srcId="{683CFA9E-4143-4FA4-845B-3581371C0069}" destId="{B61B7BCD-AB91-4903-9DCF-4FE50ED76EF7}" srcOrd="0" destOrd="0" presId="urn:microsoft.com/office/officeart/2008/layout/PictureAccentList"/>
    <dgm:cxn modelId="{3A390E66-198D-4684-ABAA-9AD454D64AC7}" type="presParOf" srcId="{B61B7BCD-AB91-4903-9DCF-4FE50ED76EF7}" destId="{D7B9A268-37FD-4548-AACB-1DDD27409C9A}" srcOrd="0" destOrd="0" presId="urn:microsoft.com/office/officeart/2008/layout/PictureAccentList"/>
    <dgm:cxn modelId="{509EF70D-BC71-4946-B8BC-5947F32F3E88}" type="presParOf" srcId="{D7B9A268-37FD-4548-AACB-1DDD27409C9A}" destId="{41003AED-E1D3-45CA-8C3A-30023D8D6C5E}" srcOrd="0" destOrd="0" presId="urn:microsoft.com/office/officeart/2008/layout/PictureAccentList"/>
    <dgm:cxn modelId="{E9F2227A-D97F-4E84-A9B4-883EE37EECDC}" type="presParOf" srcId="{B61B7BCD-AB91-4903-9DCF-4FE50ED76EF7}" destId="{15DE7D25-5B62-44F9-A1BD-8915ECAD8096}" srcOrd="1" destOrd="0" presId="urn:microsoft.com/office/officeart/2008/layout/PictureAccentList"/>
    <dgm:cxn modelId="{46BEC3E3-9E67-4F0D-A8FC-AF00D56FCEAB}" type="presParOf" srcId="{15DE7D25-5B62-44F9-A1BD-8915ECAD8096}" destId="{100C6BC8-C001-46B9-B3CE-5F6D327D24E6}" srcOrd="0" destOrd="0" presId="urn:microsoft.com/office/officeart/2008/layout/PictureAccentList"/>
    <dgm:cxn modelId="{DC479775-42AE-43DA-84F3-EBE0AB2E5659}" type="presParOf" srcId="{100C6BC8-C001-46B9-B3CE-5F6D327D24E6}" destId="{A8333144-5840-4201-B960-0A778DA0D908}" srcOrd="0" destOrd="0" presId="urn:microsoft.com/office/officeart/2008/layout/PictureAccentList"/>
    <dgm:cxn modelId="{2529C989-A1B5-41A1-84EC-54974176FF36}" type="presParOf" srcId="{100C6BC8-C001-46B9-B3CE-5F6D327D24E6}" destId="{EA6FCB50-E335-4E57-805A-5FD5A9421A74}" srcOrd="1" destOrd="0" presId="urn:microsoft.com/office/officeart/2008/layout/PictureAccentList"/>
    <dgm:cxn modelId="{9A6B66FD-8784-45F7-B40A-028AD8841F55}" type="presParOf" srcId="{15DE7D25-5B62-44F9-A1BD-8915ECAD8096}" destId="{A5C645AD-2CCF-4FDC-AC73-05C5BD063E07}" srcOrd="1" destOrd="0" presId="urn:microsoft.com/office/officeart/2008/layout/PictureAccentList"/>
    <dgm:cxn modelId="{70B6324A-30D2-4C7F-9EAA-48D400A43BA6}" type="presParOf" srcId="{A5C645AD-2CCF-4FDC-AC73-05C5BD063E07}" destId="{19556EC5-50BE-4EA7-A3F2-964A61B230F6}" srcOrd="0" destOrd="0" presId="urn:microsoft.com/office/officeart/2008/layout/PictureAccentList"/>
    <dgm:cxn modelId="{0C75475C-381E-42CA-BFEC-A96D33033B1A}" type="presParOf" srcId="{A5C645AD-2CCF-4FDC-AC73-05C5BD063E07}" destId="{FC1F4F6A-519F-4AB5-ABA3-0EE36064DF76}" srcOrd="1" destOrd="0" presId="urn:microsoft.com/office/officeart/2008/layout/PictureAccentList"/>
    <dgm:cxn modelId="{F6E8D608-51B8-491D-B168-FD418755C617}" type="presParOf" srcId="{15DE7D25-5B62-44F9-A1BD-8915ECAD8096}" destId="{2F3BADC3-3D9A-448C-A7AA-EEECEE277FDF}" srcOrd="2" destOrd="0" presId="urn:microsoft.com/office/officeart/2008/layout/PictureAccentList"/>
    <dgm:cxn modelId="{9D8D445C-301F-4772-AD78-211960CF2A27}" type="presParOf" srcId="{2F3BADC3-3D9A-448C-A7AA-EEECEE277FDF}" destId="{F543192F-C28F-48BF-A777-5065F2D93DD7}" srcOrd="0" destOrd="0" presId="urn:microsoft.com/office/officeart/2008/layout/PictureAccentList"/>
    <dgm:cxn modelId="{6E9244EF-47D6-483E-AF88-322609314365}" type="presParOf" srcId="{2F3BADC3-3D9A-448C-A7AA-EEECEE277FDF}" destId="{3404B5C9-1C08-4B49-98F6-31EA464218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05AC6C-8B67-4711-9519-0C70E7FA7A2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1186A34-B79B-437E-998C-280667687CA6}">
      <dgm:prSet phldrT="[Text]" custT="1"/>
      <dgm:spPr/>
      <dgm:t>
        <a:bodyPr/>
        <a:lstStyle/>
        <a:p>
          <a:r>
            <a:rPr lang="fr-BE" sz="4400" dirty="0" smtClean="0"/>
            <a:t>Strategic</a:t>
          </a:r>
          <a:endParaRPr lang="en-GB" sz="4400" dirty="0"/>
        </a:p>
      </dgm:t>
    </dgm:pt>
    <dgm:pt modelId="{714F41F9-6B63-48E6-8B75-E2B7BA42F50B}" type="parTrans" cxnId="{5D516999-B68F-4165-AEED-5D98074A3A2B}">
      <dgm:prSet/>
      <dgm:spPr/>
      <dgm:t>
        <a:bodyPr/>
        <a:lstStyle/>
        <a:p>
          <a:endParaRPr lang="en-GB"/>
        </a:p>
      </dgm:t>
    </dgm:pt>
    <dgm:pt modelId="{27A2ADD3-C98C-42CF-A786-2D2162462FF2}" type="sibTrans" cxnId="{5D516999-B68F-4165-AEED-5D98074A3A2B}">
      <dgm:prSet/>
      <dgm:spPr/>
      <dgm:t>
        <a:bodyPr/>
        <a:lstStyle/>
        <a:p>
          <a:endParaRPr lang="en-GB"/>
        </a:p>
      </dgm:t>
    </dgm:pt>
    <dgm:pt modelId="{831E093F-FB1C-4D89-BE26-55D1F6D1E6E9}">
      <dgm:prSet phldrT="[Text]"/>
      <dgm:spPr/>
      <dgm:t>
        <a:bodyPr/>
        <a:lstStyle/>
        <a:p>
          <a:pPr algn="l"/>
          <a:r>
            <a:rPr lang="fr-BE" dirty="0" smtClean="0"/>
            <a:t>Strategic forecasting</a:t>
          </a:r>
          <a:endParaRPr lang="en-GB" dirty="0"/>
        </a:p>
      </dgm:t>
    </dgm:pt>
    <dgm:pt modelId="{47C84748-C460-4E8E-9543-5F08EC8C3B48}" type="parTrans" cxnId="{FC99556D-85C3-451D-AA75-8834E29D0806}">
      <dgm:prSet/>
      <dgm:spPr/>
      <dgm:t>
        <a:bodyPr/>
        <a:lstStyle/>
        <a:p>
          <a:endParaRPr lang="en-GB"/>
        </a:p>
      </dgm:t>
    </dgm:pt>
    <dgm:pt modelId="{EC8235D4-6C6A-4C97-ABB9-00B5184184D2}" type="sibTrans" cxnId="{FC99556D-85C3-451D-AA75-8834E29D0806}">
      <dgm:prSet/>
      <dgm:spPr/>
      <dgm:t>
        <a:bodyPr/>
        <a:lstStyle/>
        <a:p>
          <a:endParaRPr lang="en-GB"/>
        </a:p>
      </dgm:t>
    </dgm:pt>
    <dgm:pt modelId="{CAC15AA8-79D4-4E93-8740-3A8D105BD992}">
      <dgm:prSet phldrT="[Text]"/>
      <dgm:spPr/>
      <dgm:t>
        <a:bodyPr/>
        <a:lstStyle/>
        <a:p>
          <a:pPr algn="l"/>
          <a:r>
            <a:rPr lang="fr-BE" dirty="0" smtClean="0"/>
            <a:t>Telco’s churn management </a:t>
          </a:r>
          <a:endParaRPr lang="en-GB" dirty="0"/>
        </a:p>
      </dgm:t>
    </dgm:pt>
    <dgm:pt modelId="{89D207F3-D4A4-4234-AE1F-5B651FDCFE00}" type="parTrans" cxnId="{24A23AEE-98D2-471D-8AF5-1AE11F6A5F9C}">
      <dgm:prSet/>
      <dgm:spPr/>
      <dgm:t>
        <a:bodyPr/>
        <a:lstStyle/>
        <a:p>
          <a:endParaRPr lang="en-GB"/>
        </a:p>
      </dgm:t>
    </dgm:pt>
    <dgm:pt modelId="{BBCF7046-2F29-47C9-A97C-695D622F6695}" type="sibTrans" cxnId="{24A23AEE-98D2-471D-8AF5-1AE11F6A5F9C}">
      <dgm:prSet/>
      <dgm:spPr/>
      <dgm:t>
        <a:bodyPr/>
        <a:lstStyle/>
        <a:p>
          <a:endParaRPr lang="en-GB"/>
        </a:p>
      </dgm:t>
    </dgm:pt>
    <dgm:pt modelId="{4BEE123A-114C-49CD-BC98-78767FD8D2C2}">
      <dgm:prSet phldrT="[Text]"/>
      <dgm:spPr/>
      <dgm:t>
        <a:bodyPr/>
        <a:lstStyle/>
        <a:p>
          <a:pPr algn="l"/>
          <a:r>
            <a:rPr lang="fr-BE" dirty="0" smtClean="0"/>
            <a:t>Get more customers to revisit the website</a:t>
          </a:r>
          <a:endParaRPr lang="en-GB" dirty="0"/>
        </a:p>
      </dgm:t>
    </dgm:pt>
    <dgm:pt modelId="{2A83F155-9AEF-4D5A-82DA-4B52B6B919BA}" type="parTrans" cxnId="{2F0784A1-2A4D-44C6-B34F-6195FB4360C4}">
      <dgm:prSet/>
      <dgm:spPr/>
      <dgm:t>
        <a:bodyPr/>
        <a:lstStyle/>
        <a:p>
          <a:endParaRPr lang="en-GB"/>
        </a:p>
      </dgm:t>
    </dgm:pt>
    <dgm:pt modelId="{A7A57C55-6479-4A46-ABA0-C7AAAA6CC7B8}" type="sibTrans" cxnId="{2F0784A1-2A4D-44C6-B34F-6195FB4360C4}">
      <dgm:prSet/>
      <dgm:spPr/>
      <dgm:t>
        <a:bodyPr/>
        <a:lstStyle/>
        <a:p>
          <a:endParaRPr lang="en-GB"/>
        </a:p>
      </dgm:t>
    </dgm:pt>
    <dgm:pt modelId="{BFF5B1BD-F248-405A-82EE-8D59A00850DC}" type="pres">
      <dgm:prSet presAssocID="{E805AC6C-8B67-4711-9519-0C70E7FA7A2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5932707-3F63-49D0-9531-E2EF5F36F07E}" type="pres">
      <dgm:prSet presAssocID="{21186A34-B79B-437E-998C-280667687CA6}" presName="root" presStyleCnt="0">
        <dgm:presLayoutVars>
          <dgm:chMax/>
          <dgm:chPref val="4"/>
        </dgm:presLayoutVars>
      </dgm:prSet>
      <dgm:spPr/>
    </dgm:pt>
    <dgm:pt modelId="{BD854C12-C3FE-4C1C-AA99-0CB649BADF02}" type="pres">
      <dgm:prSet presAssocID="{21186A34-B79B-437E-998C-280667687CA6}" presName="rootComposite" presStyleCnt="0">
        <dgm:presLayoutVars/>
      </dgm:prSet>
      <dgm:spPr/>
    </dgm:pt>
    <dgm:pt modelId="{7F425EC4-6F50-44CE-86C3-EE66A8D65298}" type="pres">
      <dgm:prSet presAssocID="{21186A34-B79B-437E-998C-280667687CA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A7B0FF63-9D88-45F2-84AB-BE200C5F8DEA}" type="pres">
      <dgm:prSet presAssocID="{21186A34-B79B-437E-998C-280667687CA6}" presName="childShape" presStyleCnt="0">
        <dgm:presLayoutVars>
          <dgm:chMax val="0"/>
          <dgm:chPref val="0"/>
        </dgm:presLayoutVars>
      </dgm:prSet>
      <dgm:spPr/>
    </dgm:pt>
    <dgm:pt modelId="{FB2BEEC2-E8DA-4528-A4A2-61AFD85C70E4}" type="pres">
      <dgm:prSet presAssocID="{831E093F-FB1C-4D89-BE26-55D1F6D1E6E9}" presName="childComposite" presStyleCnt="0">
        <dgm:presLayoutVars>
          <dgm:chMax val="0"/>
          <dgm:chPref val="0"/>
        </dgm:presLayoutVars>
      </dgm:prSet>
      <dgm:spPr/>
    </dgm:pt>
    <dgm:pt modelId="{CAAF01CD-49DD-4010-97BB-2453DD382D7B}" type="pres">
      <dgm:prSet presAssocID="{831E093F-FB1C-4D89-BE26-55D1F6D1E6E9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  <dgm:pt modelId="{669E14C1-A19E-4B34-B8D6-D6CD8F926F74}" type="pres">
      <dgm:prSet presAssocID="{831E093F-FB1C-4D89-BE26-55D1F6D1E6E9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6F6412-4299-44F2-B076-CE8811B3B825}" type="pres">
      <dgm:prSet presAssocID="{CAC15AA8-79D4-4E93-8740-3A8D105BD992}" presName="childComposite" presStyleCnt="0">
        <dgm:presLayoutVars>
          <dgm:chMax val="0"/>
          <dgm:chPref val="0"/>
        </dgm:presLayoutVars>
      </dgm:prSet>
      <dgm:spPr/>
    </dgm:pt>
    <dgm:pt modelId="{78CD23B9-6407-4AA3-8202-DFECDE4E9B9B}" type="pres">
      <dgm:prSet presAssocID="{CAC15AA8-79D4-4E93-8740-3A8D105BD992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17A5636-51D3-4DA1-974F-689E92F2C25E}" type="pres">
      <dgm:prSet presAssocID="{CAC15AA8-79D4-4E93-8740-3A8D105BD99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1891CC-BDB7-49C4-B233-66EFAB3964BE}" type="pres">
      <dgm:prSet presAssocID="{4BEE123A-114C-49CD-BC98-78767FD8D2C2}" presName="childComposite" presStyleCnt="0">
        <dgm:presLayoutVars>
          <dgm:chMax val="0"/>
          <dgm:chPref val="0"/>
        </dgm:presLayoutVars>
      </dgm:prSet>
      <dgm:spPr/>
    </dgm:pt>
    <dgm:pt modelId="{5A232CDD-A69B-42F1-A161-81F88E967632}" type="pres">
      <dgm:prSet presAssocID="{4BEE123A-114C-49CD-BC98-78767FD8D2C2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325BBBFF-5020-4078-8C4D-CC5CC615D4CB}" type="pres">
      <dgm:prSet presAssocID="{4BEE123A-114C-49CD-BC98-78767FD8D2C2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A23AEE-98D2-471D-8AF5-1AE11F6A5F9C}" srcId="{21186A34-B79B-437E-998C-280667687CA6}" destId="{CAC15AA8-79D4-4E93-8740-3A8D105BD992}" srcOrd="1" destOrd="0" parTransId="{89D207F3-D4A4-4234-AE1F-5B651FDCFE00}" sibTransId="{BBCF7046-2F29-47C9-A97C-695D622F6695}"/>
    <dgm:cxn modelId="{FC69A1DF-ED66-447E-B4CA-C1991FF3434D}" type="presOf" srcId="{21186A34-B79B-437E-998C-280667687CA6}" destId="{7F425EC4-6F50-44CE-86C3-EE66A8D65298}" srcOrd="0" destOrd="0" presId="urn:microsoft.com/office/officeart/2008/layout/PictureAccentList"/>
    <dgm:cxn modelId="{86E79131-FA4B-46FF-A1CD-B79F2647984F}" type="presOf" srcId="{CAC15AA8-79D4-4E93-8740-3A8D105BD992}" destId="{E17A5636-51D3-4DA1-974F-689E92F2C25E}" srcOrd="0" destOrd="0" presId="urn:microsoft.com/office/officeart/2008/layout/PictureAccentList"/>
    <dgm:cxn modelId="{FC99556D-85C3-451D-AA75-8834E29D0806}" srcId="{21186A34-B79B-437E-998C-280667687CA6}" destId="{831E093F-FB1C-4D89-BE26-55D1F6D1E6E9}" srcOrd="0" destOrd="0" parTransId="{47C84748-C460-4E8E-9543-5F08EC8C3B48}" sibTransId="{EC8235D4-6C6A-4C97-ABB9-00B5184184D2}"/>
    <dgm:cxn modelId="{D26361D2-6766-4739-9CF7-5B2B739DB579}" type="presOf" srcId="{831E093F-FB1C-4D89-BE26-55D1F6D1E6E9}" destId="{669E14C1-A19E-4B34-B8D6-D6CD8F926F74}" srcOrd="0" destOrd="0" presId="urn:microsoft.com/office/officeart/2008/layout/PictureAccentList"/>
    <dgm:cxn modelId="{7DC10FE1-563C-423D-B1C3-FE464CBF28A5}" type="presOf" srcId="{4BEE123A-114C-49CD-BC98-78767FD8D2C2}" destId="{325BBBFF-5020-4078-8C4D-CC5CC615D4CB}" srcOrd="0" destOrd="0" presId="urn:microsoft.com/office/officeart/2008/layout/PictureAccentList"/>
    <dgm:cxn modelId="{99D06963-F0E1-47D9-AA2C-C3509758D19F}" type="presOf" srcId="{E805AC6C-8B67-4711-9519-0C70E7FA7A24}" destId="{BFF5B1BD-F248-405A-82EE-8D59A00850DC}" srcOrd="0" destOrd="0" presId="urn:microsoft.com/office/officeart/2008/layout/PictureAccentList"/>
    <dgm:cxn modelId="{5D516999-B68F-4165-AEED-5D98074A3A2B}" srcId="{E805AC6C-8B67-4711-9519-0C70E7FA7A24}" destId="{21186A34-B79B-437E-998C-280667687CA6}" srcOrd="0" destOrd="0" parTransId="{714F41F9-6B63-48E6-8B75-E2B7BA42F50B}" sibTransId="{27A2ADD3-C98C-42CF-A786-2D2162462FF2}"/>
    <dgm:cxn modelId="{2F0784A1-2A4D-44C6-B34F-6195FB4360C4}" srcId="{21186A34-B79B-437E-998C-280667687CA6}" destId="{4BEE123A-114C-49CD-BC98-78767FD8D2C2}" srcOrd="2" destOrd="0" parTransId="{2A83F155-9AEF-4D5A-82DA-4B52B6B919BA}" sibTransId="{A7A57C55-6479-4A46-ABA0-C7AAAA6CC7B8}"/>
    <dgm:cxn modelId="{261595E8-1FCD-4921-8EB2-9BD57BE85847}" type="presParOf" srcId="{BFF5B1BD-F248-405A-82EE-8D59A00850DC}" destId="{C5932707-3F63-49D0-9531-E2EF5F36F07E}" srcOrd="0" destOrd="0" presId="urn:microsoft.com/office/officeart/2008/layout/PictureAccentList"/>
    <dgm:cxn modelId="{A1E44B8C-21B1-4F83-9EF9-90A7D3EBAE10}" type="presParOf" srcId="{C5932707-3F63-49D0-9531-E2EF5F36F07E}" destId="{BD854C12-C3FE-4C1C-AA99-0CB649BADF02}" srcOrd="0" destOrd="0" presId="urn:microsoft.com/office/officeart/2008/layout/PictureAccentList"/>
    <dgm:cxn modelId="{10001B44-F5C2-4E76-B84D-82950BF36D7A}" type="presParOf" srcId="{BD854C12-C3FE-4C1C-AA99-0CB649BADF02}" destId="{7F425EC4-6F50-44CE-86C3-EE66A8D65298}" srcOrd="0" destOrd="0" presId="urn:microsoft.com/office/officeart/2008/layout/PictureAccentList"/>
    <dgm:cxn modelId="{675E1FBB-D988-4D9F-AA93-23D85721ECD9}" type="presParOf" srcId="{C5932707-3F63-49D0-9531-E2EF5F36F07E}" destId="{A7B0FF63-9D88-45F2-84AB-BE200C5F8DEA}" srcOrd="1" destOrd="0" presId="urn:microsoft.com/office/officeart/2008/layout/PictureAccentList"/>
    <dgm:cxn modelId="{6B5A4388-A1D0-4F01-BC0B-E476BD997C0C}" type="presParOf" srcId="{A7B0FF63-9D88-45F2-84AB-BE200C5F8DEA}" destId="{FB2BEEC2-E8DA-4528-A4A2-61AFD85C70E4}" srcOrd="0" destOrd="0" presId="urn:microsoft.com/office/officeart/2008/layout/PictureAccentList"/>
    <dgm:cxn modelId="{77904905-47D2-4E40-9719-D32006F5FE26}" type="presParOf" srcId="{FB2BEEC2-E8DA-4528-A4A2-61AFD85C70E4}" destId="{CAAF01CD-49DD-4010-97BB-2453DD382D7B}" srcOrd="0" destOrd="0" presId="urn:microsoft.com/office/officeart/2008/layout/PictureAccentList"/>
    <dgm:cxn modelId="{3C7237D6-4E45-4E38-AD25-C5482DD95C70}" type="presParOf" srcId="{FB2BEEC2-E8DA-4528-A4A2-61AFD85C70E4}" destId="{669E14C1-A19E-4B34-B8D6-D6CD8F926F74}" srcOrd="1" destOrd="0" presId="urn:microsoft.com/office/officeart/2008/layout/PictureAccentList"/>
    <dgm:cxn modelId="{9782F401-D39F-48D0-A84B-224F335BE63E}" type="presParOf" srcId="{A7B0FF63-9D88-45F2-84AB-BE200C5F8DEA}" destId="{E06F6412-4299-44F2-B076-CE8811B3B825}" srcOrd="1" destOrd="0" presId="urn:microsoft.com/office/officeart/2008/layout/PictureAccentList"/>
    <dgm:cxn modelId="{234D95DA-82FA-4167-AD74-DFEB677CBE95}" type="presParOf" srcId="{E06F6412-4299-44F2-B076-CE8811B3B825}" destId="{78CD23B9-6407-4AA3-8202-DFECDE4E9B9B}" srcOrd="0" destOrd="0" presId="urn:microsoft.com/office/officeart/2008/layout/PictureAccentList"/>
    <dgm:cxn modelId="{DC4108F2-AC40-4089-81A1-B1D4A81EDAF4}" type="presParOf" srcId="{E06F6412-4299-44F2-B076-CE8811B3B825}" destId="{E17A5636-51D3-4DA1-974F-689E92F2C25E}" srcOrd="1" destOrd="0" presId="urn:microsoft.com/office/officeart/2008/layout/PictureAccentList"/>
    <dgm:cxn modelId="{631CBE2F-1CB7-4A1F-976A-FCB14DF61D99}" type="presParOf" srcId="{A7B0FF63-9D88-45F2-84AB-BE200C5F8DEA}" destId="{671891CC-BDB7-49C4-B233-66EFAB3964BE}" srcOrd="2" destOrd="0" presId="urn:microsoft.com/office/officeart/2008/layout/PictureAccentList"/>
    <dgm:cxn modelId="{89371996-6363-41C9-98C9-2308BED36A6B}" type="presParOf" srcId="{671891CC-BDB7-49C4-B233-66EFAB3964BE}" destId="{5A232CDD-A69B-42F1-A161-81F88E967632}" srcOrd="0" destOrd="0" presId="urn:microsoft.com/office/officeart/2008/layout/PictureAccentList"/>
    <dgm:cxn modelId="{C51C095E-C9DF-4574-BE87-0F5AEE295224}" type="presParOf" srcId="{671891CC-BDB7-49C4-B233-66EFAB3964BE}" destId="{325BBBFF-5020-4078-8C4D-CC5CC615D4C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813994-8423-49CC-B0AF-94F4E6F3B458}" type="doc">
      <dgm:prSet loTypeId="urn:microsoft.com/office/officeart/2008/layout/PictureAccentList" loCatId="pictur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38BB2CC-F641-4450-980B-9224573206DA}">
      <dgm:prSet phldrT="[Text]" custT="1"/>
      <dgm:spPr/>
      <dgm:t>
        <a:bodyPr/>
        <a:lstStyle/>
        <a:p>
          <a:r>
            <a:rPr lang="fr-BE" sz="4400" dirty="0" smtClean="0"/>
            <a:t>Strategic in healthcare </a:t>
          </a:r>
          <a:br>
            <a:rPr lang="fr-BE" sz="4400" dirty="0" smtClean="0"/>
          </a:br>
          <a:r>
            <a:rPr lang="fr-BE" sz="4400" dirty="0" smtClean="0"/>
            <a:t>(US data)</a:t>
          </a:r>
          <a:endParaRPr lang="en-GB" sz="4400" dirty="0"/>
        </a:p>
      </dgm:t>
    </dgm:pt>
    <dgm:pt modelId="{B9EA8034-26D9-48C1-AF06-2B19704ECDF5}" type="parTrans" cxnId="{53D2901F-4E1E-49C1-BB4C-256015AE3F9A}">
      <dgm:prSet/>
      <dgm:spPr/>
      <dgm:t>
        <a:bodyPr/>
        <a:lstStyle/>
        <a:p>
          <a:endParaRPr lang="en-GB"/>
        </a:p>
      </dgm:t>
    </dgm:pt>
    <dgm:pt modelId="{16EAA43A-D9FE-4621-A221-102F2DA90595}" type="sibTrans" cxnId="{53D2901F-4E1E-49C1-BB4C-256015AE3F9A}">
      <dgm:prSet/>
      <dgm:spPr/>
      <dgm:t>
        <a:bodyPr/>
        <a:lstStyle/>
        <a:p>
          <a:endParaRPr lang="en-GB"/>
        </a:p>
      </dgm:t>
    </dgm:pt>
    <dgm:pt modelId="{386FB93E-91BF-48FF-9316-F0B8F13864F8}">
      <dgm:prSet phldrT="[Text]" custT="1"/>
      <dgm:spPr/>
      <dgm:t>
        <a:bodyPr/>
        <a:lstStyle/>
        <a:p>
          <a:pPr algn="l"/>
          <a:r>
            <a:rPr lang="fr-BE" sz="2800" dirty="0" smtClean="0"/>
            <a:t>Top 1 % of healthcare consumers cause 20,2% of expenditures</a:t>
          </a:r>
          <a:endParaRPr lang="en-GB" sz="2800" dirty="0"/>
        </a:p>
      </dgm:t>
    </dgm:pt>
    <dgm:pt modelId="{7CAC83D6-F07B-42D4-B526-A99BA322BE20}" type="parTrans" cxnId="{F27EAB52-9F28-42F3-BA2B-FB3D0A4D5BC9}">
      <dgm:prSet/>
      <dgm:spPr/>
      <dgm:t>
        <a:bodyPr/>
        <a:lstStyle/>
        <a:p>
          <a:endParaRPr lang="en-GB"/>
        </a:p>
      </dgm:t>
    </dgm:pt>
    <dgm:pt modelId="{349B2304-E3C4-4411-BEF3-0E64C2707C42}" type="sibTrans" cxnId="{F27EAB52-9F28-42F3-BA2B-FB3D0A4D5BC9}">
      <dgm:prSet/>
      <dgm:spPr/>
      <dgm:t>
        <a:bodyPr/>
        <a:lstStyle/>
        <a:p>
          <a:endParaRPr lang="en-GB"/>
        </a:p>
      </dgm:t>
    </dgm:pt>
    <dgm:pt modelId="{92F44644-0DD9-49A1-AE9F-409468E21630}">
      <dgm:prSet phldrT="[Text]" custT="1"/>
      <dgm:spPr/>
      <dgm:t>
        <a:bodyPr/>
        <a:lstStyle/>
        <a:p>
          <a:pPr algn="l"/>
          <a:r>
            <a:rPr lang="fr-BE" sz="2800" dirty="0" smtClean="0"/>
            <a:t>Solution: reduce the care to these extreme patients ?</a:t>
          </a:r>
          <a:endParaRPr lang="en-GB" sz="2800" dirty="0"/>
        </a:p>
      </dgm:t>
    </dgm:pt>
    <dgm:pt modelId="{C5438422-13E6-49BC-A6D4-8184CC848BD2}" type="parTrans" cxnId="{0143F275-2084-4C60-8A8F-55EE8775EE06}">
      <dgm:prSet/>
      <dgm:spPr/>
      <dgm:t>
        <a:bodyPr/>
        <a:lstStyle/>
        <a:p>
          <a:endParaRPr lang="en-GB"/>
        </a:p>
      </dgm:t>
    </dgm:pt>
    <dgm:pt modelId="{2C11CAF3-BFF0-4B04-A42B-10CB05442D67}" type="sibTrans" cxnId="{0143F275-2084-4C60-8A8F-55EE8775EE06}">
      <dgm:prSet/>
      <dgm:spPr/>
      <dgm:t>
        <a:bodyPr/>
        <a:lstStyle/>
        <a:p>
          <a:endParaRPr lang="en-GB"/>
        </a:p>
      </dgm:t>
    </dgm:pt>
    <dgm:pt modelId="{692DB632-A578-4138-8FE0-4D0B5474B500}">
      <dgm:prSet phldrT="[Text]" custT="1"/>
      <dgm:spPr/>
      <dgm:t>
        <a:bodyPr/>
        <a:lstStyle/>
        <a:p>
          <a:pPr algn="l"/>
          <a:r>
            <a:rPr lang="fr-BE" sz="2800" dirty="0" smtClean="0"/>
            <a:t>Data shows that more care leads to lower costs: over 200.000 $ per year, per patient</a:t>
          </a:r>
          <a:endParaRPr lang="en-GB" sz="2800" dirty="0"/>
        </a:p>
      </dgm:t>
    </dgm:pt>
    <dgm:pt modelId="{62DB244E-3EB9-44CE-9C71-889578800322}" type="parTrans" cxnId="{502A3463-D2A8-47F5-8C59-A51DB54EA00D}">
      <dgm:prSet/>
      <dgm:spPr/>
      <dgm:t>
        <a:bodyPr/>
        <a:lstStyle/>
        <a:p>
          <a:endParaRPr lang="en-GB"/>
        </a:p>
      </dgm:t>
    </dgm:pt>
    <dgm:pt modelId="{E5C89E1E-CD76-402F-9A32-F22EB462CD75}" type="sibTrans" cxnId="{502A3463-D2A8-47F5-8C59-A51DB54EA00D}">
      <dgm:prSet/>
      <dgm:spPr/>
      <dgm:t>
        <a:bodyPr/>
        <a:lstStyle/>
        <a:p>
          <a:endParaRPr lang="en-GB"/>
        </a:p>
      </dgm:t>
    </dgm:pt>
    <dgm:pt modelId="{8BC4FE81-D110-4EF3-B117-19079A4FE853}" type="pres">
      <dgm:prSet presAssocID="{25813994-8423-49CC-B0AF-94F4E6F3B45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B7691B4-7758-4903-AE4D-F9B86839E6D7}" type="pres">
      <dgm:prSet presAssocID="{738BB2CC-F641-4450-980B-9224573206DA}" presName="root" presStyleCnt="0">
        <dgm:presLayoutVars>
          <dgm:chMax/>
          <dgm:chPref val="4"/>
        </dgm:presLayoutVars>
      </dgm:prSet>
      <dgm:spPr/>
    </dgm:pt>
    <dgm:pt modelId="{8FE75795-2923-4D1E-9FA2-7A820117DA34}" type="pres">
      <dgm:prSet presAssocID="{738BB2CC-F641-4450-980B-9224573206DA}" presName="rootComposite" presStyleCnt="0">
        <dgm:presLayoutVars/>
      </dgm:prSet>
      <dgm:spPr/>
    </dgm:pt>
    <dgm:pt modelId="{793E6948-6741-4062-AD55-FE7FB51F4EB5}" type="pres">
      <dgm:prSet presAssocID="{738BB2CC-F641-4450-980B-9224573206D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94B7201C-5C9B-4203-BE4F-1164A44BFFA3}" type="pres">
      <dgm:prSet presAssocID="{738BB2CC-F641-4450-980B-9224573206DA}" presName="childShape" presStyleCnt="0">
        <dgm:presLayoutVars>
          <dgm:chMax val="0"/>
          <dgm:chPref val="0"/>
        </dgm:presLayoutVars>
      </dgm:prSet>
      <dgm:spPr/>
    </dgm:pt>
    <dgm:pt modelId="{9487B8F4-A945-456E-AC8B-567C8BA3197F}" type="pres">
      <dgm:prSet presAssocID="{386FB93E-91BF-48FF-9316-F0B8F13864F8}" presName="childComposite" presStyleCnt="0">
        <dgm:presLayoutVars>
          <dgm:chMax val="0"/>
          <dgm:chPref val="0"/>
        </dgm:presLayoutVars>
      </dgm:prSet>
      <dgm:spPr/>
    </dgm:pt>
    <dgm:pt modelId="{1EF36D2F-79A4-48D3-B191-F41079A75728}" type="pres">
      <dgm:prSet presAssocID="{386FB93E-91BF-48FF-9316-F0B8F13864F8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97FA92D8-9C15-40B6-9A3D-9571286DD9D2}" type="pres">
      <dgm:prSet presAssocID="{386FB93E-91BF-48FF-9316-F0B8F13864F8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3AD2C0-72D3-410C-AD75-9577C777F357}" type="pres">
      <dgm:prSet presAssocID="{92F44644-0DD9-49A1-AE9F-409468E21630}" presName="childComposite" presStyleCnt="0">
        <dgm:presLayoutVars>
          <dgm:chMax val="0"/>
          <dgm:chPref val="0"/>
        </dgm:presLayoutVars>
      </dgm:prSet>
      <dgm:spPr/>
    </dgm:pt>
    <dgm:pt modelId="{6377B120-9EB8-432A-92D5-9B93FA02E028}" type="pres">
      <dgm:prSet presAssocID="{92F44644-0DD9-49A1-AE9F-409468E21630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B98D66D5-C987-4C67-A4EF-8307BE67905B}" type="pres">
      <dgm:prSet presAssocID="{92F44644-0DD9-49A1-AE9F-409468E2163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0F66F6-47C2-49E6-9133-8D2347BBF238}" type="pres">
      <dgm:prSet presAssocID="{692DB632-A578-4138-8FE0-4D0B5474B500}" presName="childComposite" presStyleCnt="0">
        <dgm:presLayoutVars>
          <dgm:chMax val="0"/>
          <dgm:chPref val="0"/>
        </dgm:presLayoutVars>
      </dgm:prSet>
      <dgm:spPr/>
    </dgm:pt>
    <dgm:pt modelId="{614EDEF7-CBE0-4167-9FB6-B6CE00FF3F74}" type="pres">
      <dgm:prSet presAssocID="{692DB632-A578-4138-8FE0-4D0B5474B500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36747464-08A8-4E6C-A77C-52D4721F4D13}" type="pres">
      <dgm:prSet presAssocID="{692DB632-A578-4138-8FE0-4D0B5474B500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92F870B-CD1C-4141-B7AB-36157F0B0827}" type="presOf" srcId="{92F44644-0DD9-49A1-AE9F-409468E21630}" destId="{B98D66D5-C987-4C67-A4EF-8307BE67905B}" srcOrd="0" destOrd="0" presId="urn:microsoft.com/office/officeart/2008/layout/PictureAccentList"/>
    <dgm:cxn modelId="{53D2901F-4E1E-49C1-BB4C-256015AE3F9A}" srcId="{25813994-8423-49CC-B0AF-94F4E6F3B458}" destId="{738BB2CC-F641-4450-980B-9224573206DA}" srcOrd="0" destOrd="0" parTransId="{B9EA8034-26D9-48C1-AF06-2B19704ECDF5}" sibTransId="{16EAA43A-D9FE-4621-A221-102F2DA90595}"/>
    <dgm:cxn modelId="{0C949D81-49EA-4A11-88BE-DA2694B9FAD4}" type="presOf" srcId="{386FB93E-91BF-48FF-9316-F0B8F13864F8}" destId="{97FA92D8-9C15-40B6-9A3D-9571286DD9D2}" srcOrd="0" destOrd="0" presId="urn:microsoft.com/office/officeart/2008/layout/PictureAccentList"/>
    <dgm:cxn modelId="{0143F275-2084-4C60-8A8F-55EE8775EE06}" srcId="{738BB2CC-F641-4450-980B-9224573206DA}" destId="{92F44644-0DD9-49A1-AE9F-409468E21630}" srcOrd="1" destOrd="0" parTransId="{C5438422-13E6-49BC-A6D4-8184CC848BD2}" sibTransId="{2C11CAF3-BFF0-4B04-A42B-10CB05442D67}"/>
    <dgm:cxn modelId="{585D16E3-793B-4F9F-B5C9-14FEC7C2E6D4}" type="presOf" srcId="{25813994-8423-49CC-B0AF-94F4E6F3B458}" destId="{8BC4FE81-D110-4EF3-B117-19079A4FE853}" srcOrd="0" destOrd="0" presId="urn:microsoft.com/office/officeart/2008/layout/PictureAccentList"/>
    <dgm:cxn modelId="{F27EAB52-9F28-42F3-BA2B-FB3D0A4D5BC9}" srcId="{738BB2CC-F641-4450-980B-9224573206DA}" destId="{386FB93E-91BF-48FF-9316-F0B8F13864F8}" srcOrd="0" destOrd="0" parTransId="{7CAC83D6-F07B-42D4-B526-A99BA322BE20}" sibTransId="{349B2304-E3C4-4411-BEF3-0E64C2707C42}"/>
    <dgm:cxn modelId="{F125EA87-9630-4E97-8B13-800DD53D6D63}" type="presOf" srcId="{738BB2CC-F641-4450-980B-9224573206DA}" destId="{793E6948-6741-4062-AD55-FE7FB51F4EB5}" srcOrd="0" destOrd="0" presId="urn:microsoft.com/office/officeart/2008/layout/PictureAccentList"/>
    <dgm:cxn modelId="{502A3463-D2A8-47F5-8C59-A51DB54EA00D}" srcId="{738BB2CC-F641-4450-980B-9224573206DA}" destId="{692DB632-A578-4138-8FE0-4D0B5474B500}" srcOrd="2" destOrd="0" parTransId="{62DB244E-3EB9-44CE-9C71-889578800322}" sibTransId="{E5C89E1E-CD76-402F-9A32-F22EB462CD75}"/>
    <dgm:cxn modelId="{F7357715-FC3E-4EC2-9A36-0B1609CD0D16}" type="presOf" srcId="{692DB632-A578-4138-8FE0-4D0B5474B500}" destId="{36747464-08A8-4E6C-A77C-52D4721F4D13}" srcOrd="0" destOrd="0" presId="urn:microsoft.com/office/officeart/2008/layout/PictureAccentList"/>
    <dgm:cxn modelId="{F556208E-39FE-4670-84B8-004D13731C9E}" type="presParOf" srcId="{8BC4FE81-D110-4EF3-B117-19079A4FE853}" destId="{4B7691B4-7758-4903-AE4D-F9B86839E6D7}" srcOrd="0" destOrd="0" presId="urn:microsoft.com/office/officeart/2008/layout/PictureAccentList"/>
    <dgm:cxn modelId="{4732AA6A-0742-45B7-82A7-F0427A4E1B06}" type="presParOf" srcId="{4B7691B4-7758-4903-AE4D-F9B86839E6D7}" destId="{8FE75795-2923-4D1E-9FA2-7A820117DA34}" srcOrd="0" destOrd="0" presId="urn:microsoft.com/office/officeart/2008/layout/PictureAccentList"/>
    <dgm:cxn modelId="{C155DCC9-4BF0-4004-A0AD-60D0AFC6CEC1}" type="presParOf" srcId="{8FE75795-2923-4D1E-9FA2-7A820117DA34}" destId="{793E6948-6741-4062-AD55-FE7FB51F4EB5}" srcOrd="0" destOrd="0" presId="urn:microsoft.com/office/officeart/2008/layout/PictureAccentList"/>
    <dgm:cxn modelId="{236CF681-D00A-48E3-ABA9-F3A2ACDF9819}" type="presParOf" srcId="{4B7691B4-7758-4903-AE4D-F9B86839E6D7}" destId="{94B7201C-5C9B-4203-BE4F-1164A44BFFA3}" srcOrd="1" destOrd="0" presId="urn:microsoft.com/office/officeart/2008/layout/PictureAccentList"/>
    <dgm:cxn modelId="{EC868962-E404-4FC1-B090-AE2C34102450}" type="presParOf" srcId="{94B7201C-5C9B-4203-BE4F-1164A44BFFA3}" destId="{9487B8F4-A945-456E-AC8B-567C8BA3197F}" srcOrd="0" destOrd="0" presId="urn:microsoft.com/office/officeart/2008/layout/PictureAccentList"/>
    <dgm:cxn modelId="{DFC9D978-495B-460E-BEB4-B03B2CF5137C}" type="presParOf" srcId="{9487B8F4-A945-456E-AC8B-567C8BA3197F}" destId="{1EF36D2F-79A4-48D3-B191-F41079A75728}" srcOrd="0" destOrd="0" presId="urn:microsoft.com/office/officeart/2008/layout/PictureAccentList"/>
    <dgm:cxn modelId="{D8417375-6D42-4AF0-8DEB-742E88620E06}" type="presParOf" srcId="{9487B8F4-A945-456E-AC8B-567C8BA3197F}" destId="{97FA92D8-9C15-40B6-9A3D-9571286DD9D2}" srcOrd="1" destOrd="0" presId="urn:microsoft.com/office/officeart/2008/layout/PictureAccentList"/>
    <dgm:cxn modelId="{8FF741AF-54A4-47E3-BD08-9A92C38DCF2A}" type="presParOf" srcId="{94B7201C-5C9B-4203-BE4F-1164A44BFFA3}" destId="{B23AD2C0-72D3-410C-AD75-9577C777F357}" srcOrd="1" destOrd="0" presId="urn:microsoft.com/office/officeart/2008/layout/PictureAccentList"/>
    <dgm:cxn modelId="{13A80848-67C9-4068-8E7B-C392625FED25}" type="presParOf" srcId="{B23AD2C0-72D3-410C-AD75-9577C777F357}" destId="{6377B120-9EB8-432A-92D5-9B93FA02E028}" srcOrd="0" destOrd="0" presId="urn:microsoft.com/office/officeart/2008/layout/PictureAccentList"/>
    <dgm:cxn modelId="{055311E8-E8F9-41C0-A36D-19546153623C}" type="presParOf" srcId="{B23AD2C0-72D3-410C-AD75-9577C777F357}" destId="{B98D66D5-C987-4C67-A4EF-8307BE67905B}" srcOrd="1" destOrd="0" presId="urn:microsoft.com/office/officeart/2008/layout/PictureAccentList"/>
    <dgm:cxn modelId="{635B9975-EA12-4257-AC1C-EE390B642F67}" type="presParOf" srcId="{94B7201C-5C9B-4203-BE4F-1164A44BFFA3}" destId="{620F66F6-47C2-49E6-9133-8D2347BBF238}" srcOrd="2" destOrd="0" presId="urn:microsoft.com/office/officeart/2008/layout/PictureAccentList"/>
    <dgm:cxn modelId="{63AA6D3F-FE0D-44A2-864F-39CF16009D7E}" type="presParOf" srcId="{620F66F6-47C2-49E6-9133-8D2347BBF238}" destId="{614EDEF7-CBE0-4167-9FB6-B6CE00FF3F74}" srcOrd="0" destOrd="0" presId="urn:microsoft.com/office/officeart/2008/layout/PictureAccentList"/>
    <dgm:cxn modelId="{69B4708B-F619-4BE3-BE42-4A31CDC5EC72}" type="presParOf" srcId="{620F66F6-47C2-49E6-9133-8D2347BBF238}" destId="{36747464-08A8-4E6C-A77C-52D4721F4D1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smtClean="0"/>
            <a:t>System</a:t>
          </a:r>
          <a:endParaRPr lang="en-GB" sz="44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F3E0697A-46B0-4CA4-AFB0-F3B0589A31C5}">
      <dgm:prSet phldrT="[Text]"/>
      <dgm:spPr/>
      <dgm:t>
        <a:bodyPr/>
        <a:lstStyle/>
        <a:p>
          <a:r>
            <a:rPr lang="fr-BE" dirty="0" smtClean="0"/>
            <a:t>« Data mining is to the healthcare system today, as the microscope was to the germ theory in the 19th century » </a:t>
          </a:r>
          <a:endParaRPr lang="en-GB" dirty="0"/>
        </a:p>
      </dgm:t>
    </dgm:pt>
    <dgm:pt modelId="{07EC2234-40A8-492E-8EE4-7E218003E99E}" type="parTrans" cxnId="{2C4BF243-73A8-4E8B-9B6E-143ECD82B7B4}">
      <dgm:prSet/>
      <dgm:spPr/>
      <dgm:t>
        <a:bodyPr/>
        <a:lstStyle/>
        <a:p>
          <a:endParaRPr lang="en-GB"/>
        </a:p>
      </dgm:t>
    </dgm:pt>
    <dgm:pt modelId="{5778FC85-A0F1-40DE-A0E5-720A7526215C}" type="sibTrans" cxnId="{2C4BF243-73A8-4E8B-9B6E-143ECD82B7B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smtClean="0"/>
            <a:t>If you want to change the system, you have to understand it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smtClean="0"/>
            <a:t>Analytics won’t help you climb the mountain, but it will find the mountain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7A571D15-CC9B-473F-87CF-10FBA87E742D}" type="pres">
      <dgm:prSet presAssocID="{F3E0697A-46B0-4CA4-AFB0-F3B0589A31C5}" presName="childComposite" presStyleCnt="0">
        <dgm:presLayoutVars>
          <dgm:chMax val="0"/>
          <dgm:chPref val="0"/>
        </dgm:presLayoutVars>
      </dgm:prSet>
      <dgm:spPr/>
    </dgm:pt>
    <dgm:pt modelId="{D3BA6271-54BD-4936-8A73-B64D15DC934A}" type="pres">
      <dgm:prSet presAssocID="{F3E0697A-46B0-4CA4-AFB0-F3B0589A31C5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9CCDACCC-8926-4502-A358-DDB30D16C9B4}" type="pres">
      <dgm:prSet presAssocID="{F3E0697A-46B0-4CA4-AFB0-F3B0589A31C5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72E45B7-BC40-4322-9F42-9E6B11BFA302}" type="presOf" srcId="{E84EFE21-1518-4BCF-B742-E9CC38B5BF65}" destId="{080E8B9C-74F5-439F-8851-EA28E8382A8B}" srcOrd="0" destOrd="0" presId="urn:microsoft.com/office/officeart/2008/layout/PictureAccentList"/>
    <dgm:cxn modelId="{DE5227C5-E2FE-4C01-A7F0-337D59A86E30}" type="presOf" srcId="{F3E0697A-46B0-4CA4-AFB0-F3B0589A31C5}" destId="{9CCDACCC-8926-4502-A358-DDB30D16C9B4}" srcOrd="0" destOrd="0" presId="urn:microsoft.com/office/officeart/2008/layout/PictureAccentList"/>
    <dgm:cxn modelId="{2C4BF243-73A8-4E8B-9B6E-143ECD82B7B4}" srcId="{E84EFE21-1518-4BCF-B742-E9CC38B5BF65}" destId="{F3E0697A-46B0-4CA4-AFB0-F3B0589A31C5}" srcOrd="0" destOrd="0" parTransId="{07EC2234-40A8-492E-8EE4-7E218003E99E}" sibTransId="{5778FC85-A0F1-40DE-A0E5-720A7526215C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677A75E-7F2B-42F6-B852-53B8DC962710}" type="presOf" srcId="{4C5B4D1D-8ED5-466A-B24A-F20265B6DAF1}" destId="{26990F41-A971-4ECE-BBC9-C371B7C11993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0DCF0075-ED39-4D99-BC0C-A1796DE992D0}" type="presOf" srcId="{27502387-F582-4A40-B777-66DE2CDCB914}" destId="{01F49767-8813-4424-8024-88DBF206BFDC}" srcOrd="0" destOrd="0" presId="urn:microsoft.com/office/officeart/2008/layout/PictureAccentList"/>
    <dgm:cxn modelId="{F4294EA8-46CF-4ADB-9CCB-4931B056E0D1}" type="presOf" srcId="{82AC33F2-D442-418F-830E-7A19AA71161F}" destId="{D909F2EC-88A2-4FE0-8EB9-C632288C2363}" srcOrd="0" destOrd="0" presId="urn:microsoft.com/office/officeart/2008/layout/PictureAccentList"/>
    <dgm:cxn modelId="{640E30DD-DFD5-40C4-BCF9-16B4B0B0406C}" type="presParOf" srcId="{01F49767-8813-4424-8024-88DBF206BFDC}" destId="{77E896F8-A2D9-4FAA-8906-CFF52A0C9765}" srcOrd="0" destOrd="0" presId="urn:microsoft.com/office/officeart/2008/layout/PictureAccentList"/>
    <dgm:cxn modelId="{979E5105-498B-4D9D-9B31-F729D60A6FBD}" type="presParOf" srcId="{77E896F8-A2D9-4FAA-8906-CFF52A0C9765}" destId="{EA87DF64-E7AE-4C3F-B3F6-B216F18888BA}" srcOrd="0" destOrd="0" presId="urn:microsoft.com/office/officeart/2008/layout/PictureAccentList"/>
    <dgm:cxn modelId="{94DFF790-0555-4AF6-B453-0A4F86CD5B70}" type="presParOf" srcId="{EA87DF64-E7AE-4C3F-B3F6-B216F18888BA}" destId="{080E8B9C-74F5-439F-8851-EA28E8382A8B}" srcOrd="0" destOrd="0" presId="urn:microsoft.com/office/officeart/2008/layout/PictureAccentList"/>
    <dgm:cxn modelId="{84978FDD-68AB-4470-9EB9-29C752D27C4A}" type="presParOf" srcId="{77E896F8-A2D9-4FAA-8906-CFF52A0C9765}" destId="{1F6463DA-FB4E-4128-A5CB-F6558C3AEBC8}" srcOrd="1" destOrd="0" presId="urn:microsoft.com/office/officeart/2008/layout/PictureAccentList"/>
    <dgm:cxn modelId="{EB66E220-A881-489A-9EE8-5291A3DF870B}" type="presParOf" srcId="{1F6463DA-FB4E-4128-A5CB-F6558C3AEBC8}" destId="{7A571D15-CC9B-473F-87CF-10FBA87E742D}" srcOrd="0" destOrd="0" presId="urn:microsoft.com/office/officeart/2008/layout/PictureAccentList"/>
    <dgm:cxn modelId="{86805E72-6885-44E4-88B5-EC057F8B1B0C}" type="presParOf" srcId="{7A571D15-CC9B-473F-87CF-10FBA87E742D}" destId="{D3BA6271-54BD-4936-8A73-B64D15DC934A}" srcOrd="0" destOrd="0" presId="urn:microsoft.com/office/officeart/2008/layout/PictureAccentList"/>
    <dgm:cxn modelId="{62D55F84-8780-4916-9EB1-DCE8A3047338}" type="presParOf" srcId="{7A571D15-CC9B-473F-87CF-10FBA87E742D}" destId="{9CCDACCC-8926-4502-A358-DDB30D16C9B4}" srcOrd="1" destOrd="0" presId="urn:microsoft.com/office/officeart/2008/layout/PictureAccentList"/>
    <dgm:cxn modelId="{D7FAFA92-E814-4177-8380-3DAAB1DE9073}" type="presParOf" srcId="{1F6463DA-FB4E-4128-A5CB-F6558C3AEBC8}" destId="{CBCAD08D-99A1-44AA-AB87-201220DE5999}" srcOrd="1" destOrd="0" presId="urn:microsoft.com/office/officeart/2008/layout/PictureAccentList"/>
    <dgm:cxn modelId="{E8CDBE39-C6FB-4AA4-8134-7A5F0CAD1A92}" type="presParOf" srcId="{CBCAD08D-99A1-44AA-AB87-201220DE5999}" destId="{83535F67-7299-49EF-B150-B739F15E9269}" srcOrd="0" destOrd="0" presId="urn:microsoft.com/office/officeart/2008/layout/PictureAccentList"/>
    <dgm:cxn modelId="{B604E95C-EF20-4614-837E-EA25C92BC96D}" type="presParOf" srcId="{CBCAD08D-99A1-44AA-AB87-201220DE5999}" destId="{D909F2EC-88A2-4FE0-8EB9-C632288C2363}" srcOrd="1" destOrd="0" presId="urn:microsoft.com/office/officeart/2008/layout/PictureAccentList"/>
    <dgm:cxn modelId="{908D4470-E95F-4322-BB54-321FCBA03CCE}" type="presParOf" srcId="{1F6463DA-FB4E-4128-A5CB-F6558C3AEBC8}" destId="{4F9E2BB8-9242-4608-BE62-08391B28C4EE}" srcOrd="2" destOrd="0" presId="urn:microsoft.com/office/officeart/2008/layout/PictureAccentList"/>
    <dgm:cxn modelId="{7C4A65E7-AF1B-4868-935B-308A05E1DFB4}" type="presParOf" srcId="{4F9E2BB8-9242-4608-BE62-08391B28C4EE}" destId="{599999A2-8ADA-46ED-B8E3-CF45BB5A0FE9}" srcOrd="0" destOrd="0" presId="urn:microsoft.com/office/officeart/2008/layout/PictureAccentList"/>
    <dgm:cxn modelId="{5BEB4872-F67C-4F62-B6A9-E8CC4CA0650D}" type="presParOf" srcId="{4F9E2BB8-9242-4608-BE62-08391B28C4EE}" destId="{26990F41-A971-4ECE-BBC9-C371B7C1199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Problem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smtClean="0"/>
            <a:t>Data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With the implementation of LATG (salary and </a:t>
          </a:r>
          <a:r>
            <a:rPr lang="fr-BE" sz="1800" dirty="0" err="1" smtClean="0"/>
            <a:t>worktime</a:t>
          </a:r>
          <a:r>
            <a:rPr lang="fr-BE" sz="1800" dirty="0" smtClean="0"/>
            <a:t> </a:t>
          </a:r>
          <a:r>
            <a:rPr lang="fr-BE" sz="1800" dirty="0" err="1" smtClean="0"/>
            <a:t>database</a:t>
          </a:r>
          <a:r>
            <a:rPr lang="fr-BE" sz="1800" dirty="0" smtClean="0"/>
            <a:t>)  in 1990 more </a:t>
          </a:r>
          <a:r>
            <a:rPr lang="fr-BE" sz="1800" dirty="0" err="1" smtClean="0"/>
            <a:t>complete</a:t>
          </a:r>
          <a:r>
            <a:rPr lang="fr-BE" sz="1800" dirty="0" smtClean="0"/>
            <a:t>, more </a:t>
          </a:r>
          <a:r>
            <a:rPr lang="fr-BE" sz="1800" dirty="0" err="1" smtClean="0"/>
            <a:t>frequent</a:t>
          </a:r>
          <a:r>
            <a:rPr lang="fr-BE" sz="1800" dirty="0" smtClean="0"/>
            <a:t> and </a:t>
          </a:r>
          <a:r>
            <a:rPr lang="fr-BE" sz="1800" dirty="0" err="1" smtClean="0"/>
            <a:t>better</a:t>
          </a:r>
          <a:r>
            <a:rPr lang="fr-BE" sz="1800" dirty="0" smtClean="0"/>
            <a:t> </a:t>
          </a:r>
          <a:r>
            <a:rPr lang="fr-BE" sz="1800" dirty="0" err="1" smtClean="0"/>
            <a:t>quality</a:t>
          </a:r>
          <a:r>
            <a:rPr lang="fr-BE" sz="1800" dirty="0" smtClean="0"/>
            <a:t> data </a:t>
          </a:r>
          <a:r>
            <a:rPr lang="fr-BE" sz="1800" dirty="0" err="1" smtClean="0"/>
            <a:t>became</a:t>
          </a:r>
          <a:r>
            <a:rPr lang="fr-BE" sz="1800" dirty="0" smtClean="0"/>
            <a:t> </a:t>
          </a:r>
          <a:r>
            <a:rPr lang="fr-BE" sz="1800" dirty="0" err="1" smtClean="0"/>
            <a:t>available</a:t>
          </a:r>
          <a:r>
            <a:rPr lang="fr-BE" sz="1800" dirty="0" smtClean="0"/>
            <a:t> </a:t>
          </a:r>
          <a:r>
            <a:rPr lang="fr-BE" sz="1800" dirty="0" err="1" smtClean="0"/>
            <a:t>at</a:t>
          </a:r>
          <a:r>
            <a:rPr lang="fr-BE" sz="1800" dirty="0" smtClean="0"/>
            <a:t> 2 </a:t>
          </a:r>
          <a:r>
            <a:rPr lang="fr-BE" sz="1800" dirty="0" err="1" smtClean="0"/>
            <a:t>gigabyte</a:t>
          </a:r>
          <a:r>
            <a:rPr lang="fr-BE" sz="1800" dirty="0" smtClean="0"/>
            <a:t> per quarter (« </a:t>
          </a:r>
          <a:r>
            <a:rPr lang="fr-BE" sz="1800" dirty="0" err="1" smtClean="0"/>
            <a:t>little</a:t>
          </a:r>
          <a:r>
            <a:rPr lang="fr-BE" sz="1800" dirty="0" smtClean="0"/>
            <a:t> </a:t>
          </a:r>
          <a:r>
            <a:rPr lang="fr-BE" sz="1800" dirty="0" err="1" smtClean="0"/>
            <a:t>big</a:t>
          </a:r>
          <a:r>
            <a:rPr lang="fr-BE" sz="1800" dirty="0" smtClean="0"/>
            <a:t> data »)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smtClean="0"/>
            <a:t>Innovation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smtClean="0"/>
            <a:t>With </a:t>
          </a:r>
          <a:r>
            <a:rPr lang="fr-BE" sz="1800" dirty="0" err="1" smtClean="0"/>
            <a:t>statistical</a:t>
          </a:r>
          <a:r>
            <a:rPr lang="fr-BE" sz="1800" dirty="0" smtClean="0"/>
            <a:t> tools, </a:t>
          </a:r>
          <a:r>
            <a:rPr lang="fr-BE" sz="1800" dirty="0" err="1" smtClean="0"/>
            <a:t>analysis</a:t>
          </a:r>
          <a:r>
            <a:rPr lang="fr-BE" sz="1800" dirty="0" smtClean="0"/>
            <a:t> and simulation was </a:t>
          </a:r>
          <a:r>
            <a:rPr lang="fr-BE" sz="1800" dirty="0" err="1" smtClean="0"/>
            <a:t>provided</a:t>
          </a:r>
          <a:r>
            <a:rPr lang="fr-BE" sz="1800" dirty="0" smtClean="0"/>
            <a:t> </a:t>
          </a:r>
          <a:r>
            <a:rPr lang="fr-BE" sz="1800" dirty="0" err="1" smtClean="0"/>
            <a:t>within</a:t>
          </a:r>
          <a:r>
            <a:rPr lang="fr-BE" sz="1800" dirty="0" smtClean="0"/>
            <a:t> 24 </a:t>
          </a:r>
          <a:r>
            <a:rPr lang="fr-BE" sz="1800" dirty="0" err="1" smtClean="0"/>
            <a:t>hrs</a:t>
          </a:r>
          <a:r>
            <a:rPr lang="fr-BE" sz="1800" dirty="0" smtClean="0"/>
            <a:t> of a </a:t>
          </a:r>
          <a:r>
            <a:rPr lang="fr-BE" sz="1800" dirty="0" err="1" smtClean="0"/>
            <a:t>formulated</a:t>
          </a:r>
          <a:r>
            <a:rPr lang="fr-BE" sz="1800" dirty="0" smtClean="0"/>
            <a:t> </a:t>
          </a:r>
          <a:r>
            <a:rPr lang="fr-BE" sz="1800" dirty="0" err="1" smtClean="0"/>
            <a:t>request</a:t>
          </a:r>
          <a:endParaRPr lang="en-GB" sz="17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Impact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Since</a:t>
          </a:r>
          <a:r>
            <a:rPr lang="fr-BE" sz="1800" dirty="0" smtClean="0"/>
            <a:t> 1990, no budget round, no </a:t>
          </a:r>
          <a:r>
            <a:rPr lang="fr-BE" sz="1800" dirty="0" err="1" smtClean="0"/>
            <a:t>government</a:t>
          </a:r>
          <a:r>
            <a:rPr lang="fr-BE" sz="1800" dirty="0" smtClean="0"/>
            <a:t> </a:t>
          </a:r>
          <a:r>
            <a:rPr lang="fr-BE" sz="1800" dirty="0" err="1" smtClean="0"/>
            <a:t>negotiation</a:t>
          </a:r>
          <a:r>
            <a:rPr lang="fr-BE" sz="1800" dirty="0" smtClean="0"/>
            <a:t> has </a:t>
          </a:r>
          <a:r>
            <a:rPr lang="fr-BE" sz="1800" dirty="0" err="1" smtClean="0"/>
            <a:t>taken</a:t>
          </a:r>
          <a:r>
            <a:rPr lang="fr-BE" sz="1800" dirty="0" smtClean="0"/>
            <a:t> place </a:t>
          </a:r>
          <a:r>
            <a:rPr lang="fr-BE" sz="1800" dirty="0" err="1" smtClean="0"/>
            <a:t>without</a:t>
          </a:r>
          <a:r>
            <a:rPr lang="fr-BE" sz="1800" dirty="0" smtClean="0"/>
            <a:t> (intensive) use of </a:t>
          </a:r>
          <a:r>
            <a:rPr lang="fr-BE" sz="1800" dirty="0" err="1" smtClean="0"/>
            <a:t>this</a:t>
          </a:r>
          <a:r>
            <a:rPr lang="fr-BE" sz="1800" dirty="0" smtClean="0"/>
            <a:t> support - 70 simulations in 2012 </a:t>
          </a:r>
          <a:r>
            <a:rPr lang="fr-BE" sz="1800" dirty="0" err="1" smtClean="0"/>
            <a:t>alone</a:t>
          </a:r>
          <a:r>
            <a:rPr lang="fr-BE" sz="2000" dirty="0" smtClean="0"/>
            <a:t> </a:t>
          </a:r>
          <a:endParaRPr lang="en-GB" sz="20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Before</a:t>
          </a:r>
          <a:r>
            <a:rPr lang="fr-BE" sz="1800" dirty="0" smtClean="0"/>
            <a:t> the 1990’s </a:t>
          </a:r>
          <a:r>
            <a:rPr lang="fr-BE" sz="1800" dirty="0" err="1" smtClean="0"/>
            <a:t>policymakers</a:t>
          </a:r>
          <a:r>
            <a:rPr lang="fr-BE" sz="1800" dirty="0" smtClean="0"/>
            <a:t> in </a:t>
          </a:r>
          <a:r>
            <a:rPr lang="fr-BE" sz="1800" dirty="0" err="1" smtClean="0"/>
            <a:t>Belgian</a:t>
          </a:r>
          <a:r>
            <a:rPr lang="fr-BE" sz="1800" dirty="0" smtClean="0"/>
            <a:t> Social Security </a:t>
          </a:r>
          <a:r>
            <a:rPr lang="fr-BE" sz="1800" dirty="0" err="1" smtClean="0"/>
            <a:t>only</a:t>
          </a:r>
          <a:r>
            <a:rPr lang="fr-BE" sz="1800" dirty="0" smtClean="0"/>
            <a:t> </a:t>
          </a:r>
          <a:r>
            <a:rPr lang="fr-BE" sz="1800" dirty="0" err="1" smtClean="0"/>
            <a:t>had</a:t>
          </a:r>
          <a:r>
            <a:rPr lang="fr-BE" sz="1800" dirty="0" smtClean="0"/>
            <a:t> a </a:t>
          </a:r>
          <a:r>
            <a:rPr lang="fr-BE" sz="1800" dirty="0" err="1" smtClean="0"/>
            <a:t>calculator</a:t>
          </a:r>
          <a:r>
            <a:rPr lang="fr-BE" sz="1800" dirty="0" smtClean="0"/>
            <a:t> and </a:t>
          </a:r>
          <a:r>
            <a:rPr lang="fr-BE" sz="1800" dirty="0" err="1" smtClean="0"/>
            <a:t>too</a:t>
          </a:r>
          <a:r>
            <a:rPr lang="fr-BE" sz="1800" dirty="0" smtClean="0"/>
            <a:t> </a:t>
          </a:r>
          <a:r>
            <a:rPr lang="fr-BE" sz="1800" dirty="0" err="1" smtClean="0"/>
            <a:t>little</a:t>
          </a:r>
          <a:r>
            <a:rPr lang="fr-BE" sz="1800" dirty="0" smtClean="0"/>
            <a:t> </a:t>
          </a:r>
          <a:r>
            <a:rPr lang="fr-BE" sz="1800" dirty="0" err="1" smtClean="0"/>
            <a:t>too</a:t>
          </a:r>
          <a:r>
            <a:rPr lang="fr-BE" sz="1800" dirty="0" smtClean="0"/>
            <a:t> </a:t>
          </a:r>
          <a:r>
            <a:rPr lang="fr-BE" sz="1800" dirty="0" err="1" smtClean="0"/>
            <a:t>low</a:t>
          </a:r>
          <a:r>
            <a:rPr lang="fr-BE" sz="1800" dirty="0" smtClean="0"/>
            <a:t> </a:t>
          </a:r>
          <a:r>
            <a:rPr lang="fr-BE" sz="1800" dirty="0" err="1" smtClean="0"/>
            <a:t>quality</a:t>
          </a:r>
          <a:r>
            <a:rPr lang="fr-BE" sz="1800" dirty="0" smtClean="0"/>
            <a:t> data to </a:t>
          </a:r>
          <a:r>
            <a:rPr lang="fr-BE" sz="1800" dirty="0" err="1" smtClean="0"/>
            <a:t>develop</a:t>
          </a:r>
          <a:r>
            <a:rPr lang="fr-BE" sz="1800" dirty="0" smtClean="0"/>
            <a:t> new </a:t>
          </a:r>
          <a:r>
            <a:rPr lang="fr-BE" sz="1800" dirty="0" err="1" smtClean="0"/>
            <a:t>policies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 custScaleY="1378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E357A3-BE20-49DD-89A3-E6379D5B8ED8}" type="presOf" srcId="{9A7F5D4D-A0EB-482C-AD6B-32F9E991BC0D}" destId="{60B5AC6F-6856-46D7-AD1E-904EA9785ED8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957FC97-7685-475B-B933-9944753569E6}" type="presOf" srcId="{A63DC28E-4E16-438E-A728-248D9E86A121}" destId="{291EA502-F654-45FD-ADD5-11F8A7946A69}" srcOrd="0" destOrd="0" presId="urn:microsoft.com/office/officeart/2005/8/layout/chevron2"/>
    <dgm:cxn modelId="{F32064FE-FC81-4E7E-A417-2047CE43BA73}" type="presOf" srcId="{20E5B64B-A9E0-4354-AF02-9F109EAC92ED}" destId="{7686FD5F-7A1E-4C3D-A59D-97DBF0AEFAF8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BD1F93F7-5894-434B-9FA0-9B0D41F3F111}" type="presOf" srcId="{9D0B7604-7975-43AC-BC47-357BDFDFB300}" destId="{1BC2A259-8A73-4FDA-921B-4998464F34C0}" srcOrd="0" destOrd="0" presId="urn:microsoft.com/office/officeart/2005/8/layout/chevron2"/>
    <dgm:cxn modelId="{D77F5503-E2C3-446E-9788-3A3FB37630F1}" type="presOf" srcId="{55CF3547-1D36-4794-81B3-7EA6933DF09D}" destId="{4E0CAB75-C14A-478A-8DF3-096611FC0851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0E61E1A4-2484-445D-83A4-C444F2BCB068}" type="presOf" srcId="{0638E167-1A0F-405A-9D7C-276CE5C77C9E}" destId="{018E75BF-EB5E-4844-AEAE-A4A4BC54B2C1}" srcOrd="0" destOrd="0" presId="urn:microsoft.com/office/officeart/2005/8/layout/chevron2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30496D38-9E4F-44E6-BF9A-5D4C0296EE07}" type="presOf" srcId="{24775AF9-AD80-4178-8BD8-2822799372AB}" destId="{BE8F0F6D-FE47-4D80-8339-6A88D3FD6662}" srcOrd="0" destOrd="0" presId="urn:microsoft.com/office/officeart/2005/8/layout/chevron2"/>
    <dgm:cxn modelId="{68780423-A242-4B4C-A0BB-C2B8CAD1BABF}" type="presOf" srcId="{B8117B71-74B1-4FD3-AB41-EDEC2BA12D0A}" destId="{D8629948-A04F-43A3-9C5D-D50FC6AE05E4}" srcOrd="0" destOrd="0" presId="urn:microsoft.com/office/officeart/2005/8/layout/chevron2"/>
    <dgm:cxn modelId="{251252E5-94FA-48F1-B118-0F27A58F2659}" type="presOf" srcId="{D5174F54-B784-425A-9994-DEC17E6EBC20}" destId="{8941AEC9-BD83-4FD3-942B-1D5AB393A1A6}" srcOrd="0" destOrd="0" presId="urn:microsoft.com/office/officeart/2005/8/layout/chevron2"/>
    <dgm:cxn modelId="{85A8BFD6-B889-4B37-BDAE-CE1F54F9E4C5}" type="presParOf" srcId="{BE8F0F6D-FE47-4D80-8339-6A88D3FD6662}" destId="{7F4EA76E-BF9E-4501-9BC8-6DDF961F91E0}" srcOrd="0" destOrd="0" presId="urn:microsoft.com/office/officeart/2005/8/layout/chevron2"/>
    <dgm:cxn modelId="{A3C4F311-18A1-4D9A-822D-11E3E0584F9A}" type="presParOf" srcId="{7F4EA76E-BF9E-4501-9BC8-6DDF961F91E0}" destId="{7686FD5F-7A1E-4C3D-A59D-97DBF0AEFAF8}" srcOrd="0" destOrd="0" presId="urn:microsoft.com/office/officeart/2005/8/layout/chevron2"/>
    <dgm:cxn modelId="{61C24B53-405A-445A-965D-857935D561C1}" type="presParOf" srcId="{7F4EA76E-BF9E-4501-9BC8-6DDF961F91E0}" destId="{018E75BF-EB5E-4844-AEAE-A4A4BC54B2C1}" srcOrd="1" destOrd="0" presId="urn:microsoft.com/office/officeart/2005/8/layout/chevron2"/>
    <dgm:cxn modelId="{DF513B02-67DB-40D2-A69A-58065B50BBEB}" type="presParOf" srcId="{BE8F0F6D-FE47-4D80-8339-6A88D3FD6662}" destId="{23CF8300-9FEB-4A4B-B1CF-304C36DB5C82}" srcOrd="1" destOrd="0" presId="urn:microsoft.com/office/officeart/2005/8/layout/chevron2"/>
    <dgm:cxn modelId="{BC36CFA9-3246-4459-8487-AFB93A2672B1}" type="presParOf" srcId="{BE8F0F6D-FE47-4D80-8339-6A88D3FD6662}" destId="{4A51B6FE-1958-4D23-AC24-BAE1E4068BBC}" srcOrd="2" destOrd="0" presId="urn:microsoft.com/office/officeart/2005/8/layout/chevron2"/>
    <dgm:cxn modelId="{177F2B6C-4495-45C6-9EDA-95E10539DEC9}" type="presParOf" srcId="{4A51B6FE-1958-4D23-AC24-BAE1E4068BBC}" destId="{60B5AC6F-6856-46D7-AD1E-904EA9785ED8}" srcOrd="0" destOrd="0" presId="urn:microsoft.com/office/officeart/2005/8/layout/chevron2"/>
    <dgm:cxn modelId="{62FE6F41-6EB6-44C7-9AE8-62E08EA33AE0}" type="presParOf" srcId="{4A51B6FE-1958-4D23-AC24-BAE1E4068BBC}" destId="{8941AEC9-BD83-4FD3-942B-1D5AB393A1A6}" srcOrd="1" destOrd="0" presId="urn:microsoft.com/office/officeart/2005/8/layout/chevron2"/>
    <dgm:cxn modelId="{5B2B6628-ED08-4C9E-B565-B886A162A2E4}" type="presParOf" srcId="{BE8F0F6D-FE47-4D80-8339-6A88D3FD6662}" destId="{A7059C86-DB13-4F08-877E-8A257B56A704}" srcOrd="3" destOrd="0" presId="urn:microsoft.com/office/officeart/2005/8/layout/chevron2"/>
    <dgm:cxn modelId="{15357ABB-7449-4153-B3BB-1C9762295E9F}" type="presParOf" srcId="{BE8F0F6D-FE47-4D80-8339-6A88D3FD6662}" destId="{13E826C0-FA2E-4CDE-A716-10EF5F25DC90}" srcOrd="4" destOrd="0" presId="urn:microsoft.com/office/officeart/2005/8/layout/chevron2"/>
    <dgm:cxn modelId="{01750320-13A5-4EBA-BECF-32F50EDB98C4}" type="presParOf" srcId="{13E826C0-FA2E-4CDE-A716-10EF5F25DC90}" destId="{1BC2A259-8A73-4FDA-921B-4998464F34C0}" srcOrd="0" destOrd="0" presId="urn:microsoft.com/office/officeart/2005/8/layout/chevron2"/>
    <dgm:cxn modelId="{59B97BBA-E2A5-4854-B12E-DE12437A7E5B}" type="presParOf" srcId="{13E826C0-FA2E-4CDE-A716-10EF5F25DC90}" destId="{291EA502-F654-45FD-ADD5-11F8A7946A69}" srcOrd="1" destOrd="0" presId="urn:microsoft.com/office/officeart/2005/8/layout/chevron2"/>
    <dgm:cxn modelId="{E4EC5562-4D47-4E59-B473-AB713C4B5603}" type="presParOf" srcId="{BE8F0F6D-FE47-4D80-8339-6A88D3FD6662}" destId="{D6494041-571D-4166-B8D5-4A88939FC360}" srcOrd="5" destOrd="0" presId="urn:microsoft.com/office/officeart/2005/8/layout/chevron2"/>
    <dgm:cxn modelId="{070AFB6E-68F9-4434-B303-C2639281C3F3}" type="presParOf" srcId="{BE8F0F6D-FE47-4D80-8339-6A88D3FD6662}" destId="{36851060-6292-4CD6-B45C-D1A17C43BFA2}" srcOrd="6" destOrd="0" presId="urn:microsoft.com/office/officeart/2005/8/layout/chevron2"/>
    <dgm:cxn modelId="{58994710-5A90-4A29-92CA-E1168D97ACD6}" type="presParOf" srcId="{36851060-6292-4CD6-B45C-D1A17C43BFA2}" destId="{4E0CAB75-C14A-478A-8DF3-096611FC0851}" srcOrd="0" destOrd="0" presId="urn:microsoft.com/office/officeart/2005/8/layout/chevron2"/>
    <dgm:cxn modelId="{FBB1DF3E-69CB-42CF-930E-D82266A4012B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Vision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6A442A61-4030-4EA5-BFC6-D7B31F79731A}">
      <dgm:prSet phldrT="[Text]" custT="1"/>
      <dgm:spPr/>
      <dgm:t>
        <a:bodyPr/>
        <a:lstStyle/>
        <a:p>
          <a:r>
            <a:rPr lang="fr-BE" sz="1800" dirty="0" smtClean="0"/>
            <a:t>Flexible: no restrictions </a:t>
          </a:r>
          <a:r>
            <a:rPr lang="fr-BE" sz="1800" dirty="0" err="1" smtClean="0"/>
            <a:t>provided</a:t>
          </a:r>
          <a:r>
            <a:rPr lang="fr-BE" sz="1800" dirty="0" smtClean="0"/>
            <a:t> data are </a:t>
          </a:r>
          <a:r>
            <a:rPr lang="fr-BE" sz="1800" dirty="0" err="1" smtClean="0"/>
            <a:t>present</a:t>
          </a:r>
          <a:r>
            <a:rPr lang="fr-BE" sz="1800" dirty="0" smtClean="0"/>
            <a:t> in LATG</a:t>
          </a:r>
          <a:endParaRPr lang="en-GB" sz="1800" dirty="0"/>
        </a:p>
      </dgm:t>
    </dgm:pt>
    <dgm:pt modelId="{27C8EC78-4FC7-452A-A267-D2DB83932D89}" type="parTrans" cxnId="{17F407F8-13F8-46EF-883F-40DC4A7F8726}">
      <dgm:prSet/>
      <dgm:spPr/>
      <dgm:t>
        <a:bodyPr/>
        <a:lstStyle/>
        <a:p>
          <a:endParaRPr lang="en-GB"/>
        </a:p>
      </dgm:t>
    </dgm:pt>
    <dgm:pt modelId="{52C272F5-CE9C-4A99-9B88-B20BFD53D50C}" type="sibTrans" cxnId="{17F407F8-13F8-46EF-883F-40DC4A7F8726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err="1" smtClean="0"/>
            <a:t>Technology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New software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D337A534-E647-4F3D-86CC-BB1ECA75C9C7}">
      <dgm:prSet phldrT="[Text]" custT="1"/>
      <dgm:spPr/>
      <dgm:t>
        <a:bodyPr/>
        <a:lstStyle/>
        <a:p>
          <a:r>
            <a:rPr lang="fr-BE" sz="1800" dirty="0" smtClean="0"/>
            <a:t>New type of (</a:t>
          </a:r>
          <a:r>
            <a:rPr lang="fr-BE" sz="1800" dirty="0" err="1" smtClean="0"/>
            <a:t>faster</a:t>
          </a:r>
          <a:r>
            <a:rPr lang="fr-BE" sz="1800" dirty="0" smtClean="0"/>
            <a:t>) servers</a:t>
          </a:r>
          <a:endParaRPr lang="en-GB" sz="1800" dirty="0"/>
        </a:p>
      </dgm:t>
    </dgm:pt>
    <dgm:pt modelId="{675B82CB-1DD1-4D96-B736-D2D811A089C7}" type="parTrans" cxnId="{E193D920-81B7-49D8-BD05-09FD9D53696F}">
      <dgm:prSet/>
      <dgm:spPr/>
      <dgm:t>
        <a:bodyPr/>
        <a:lstStyle/>
        <a:p>
          <a:endParaRPr lang="en-GB"/>
        </a:p>
      </dgm:t>
    </dgm:pt>
    <dgm:pt modelId="{1FFB19D7-3152-4F3D-A5B5-8E8DCC0EDBE9}" type="sibTrans" cxnId="{E193D920-81B7-49D8-BD05-09FD9D53696F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dirty="0" smtClean="0"/>
            <a:t>People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err="1" smtClean="0"/>
            <a:t>Dedicated</a:t>
          </a:r>
          <a:r>
            <a:rPr lang="fr-BE" sz="1800" dirty="0" smtClean="0"/>
            <a:t> team, no part time </a:t>
          </a:r>
          <a:r>
            <a:rPr lang="fr-BE" sz="1800" dirty="0" err="1" smtClean="0"/>
            <a:t>players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631BEFD-710E-458D-BD6D-BEDD98B22C67}">
      <dgm:prSet phldrT="[Text]" custT="1"/>
      <dgm:spPr/>
      <dgm:t>
        <a:bodyPr/>
        <a:lstStyle/>
        <a:p>
          <a:r>
            <a:rPr lang="fr-BE" sz="1800" dirty="0" smtClean="0"/>
            <a:t>No distribution of </a:t>
          </a:r>
          <a:r>
            <a:rPr lang="fr-BE" sz="1800" dirty="0" err="1" smtClean="0"/>
            <a:t>work</a:t>
          </a:r>
          <a:r>
            <a:rPr lang="fr-BE" sz="1800" dirty="0" smtClean="0"/>
            <a:t>: team </a:t>
          </a:r>
          <a:r>
            <a:rPr lang="fr-BE" sz="1800" dirty="0" err="1" smtClean="0"/>
            <a:t>knew</a:t>
          </a:r>
          <a:r>
            <a:rPr lang="fr-BE" sz="1800" dirty="0" smtClean="0"/>
            <a:t> </a:t>
          </a:r>
          <a:r>
            <a:rPr lang="fr-BE" sz="1800" dirty="0" err="1" smtClean="0"/>
            <a:t>systems</a:t>
          </a:r>
          <a:r>
            <a:rPr lang="fr-BE" sz="1800" dirty="0" smtClean="0"/>
            <a:t>, data, </a:t>
          </a:r>
          <a:r>
            <a:rPr lang="fr-BE" sz="1800" dirty="0" err="1" smtClean="0"/>
            <a:t>algorithms</a:t>
          </a:r>
          <a:r>
            <a:rPr lang="fr-BE" sz="1800" dirty="0" smtClean="0"/>
            <a:t> and </a:t>
          </a:r>
          <a:r>
            <a:rPr lang="fr-BE" sz="1800" dirty="0" err="1" smtClean="0"/>
            <a:t>did</a:t>
          </a:r>
          <a:r>
            <a:rPr lang="fr-BE" sz="1800" dirty="0" smtClean="0"/>
            <a:t> it all</a:t>
          </a:r>
          <a:endParaRPr lang="en-GB" sz="1800" dirty="0"/>
        </a:p>
      </dgm:t>
    </dgm:pt>
    <dgm:pt modelId="{35EF2DB9-BA86-4C2F-8CAF-F168D258445F}" type="parTrans" cxnId="{C5E1BAF7-5300-4F94-88BC-88616323D070}">
      <dgm:prSet/>
      <dgm:spPr/>
      <dgm:t>
        <a:bodyPr/>
        <a:lstStyle/>
        <a:p>
          <a:endParaRPr lang="en-GB"/>
        </a:p>
      </dgm:t>
    </dgm:pt>
    <dgm:pt modelId="{8090F01E-7CAD-40AC-AA31-F8D37450DE1E}" type="sibTrans" cxnId="{C5E1BAF7-5300-4F94-88BC-88616323D07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Business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Review</a:t>
          </a:r>
          <a:r>
            <a:rPr lang="fr-BE" sz="1800" dirty="0" smtClean="0"/>
            <a:t> and </a:t>
          </a:r>
          <a:r>
            <a:rPr lang="fr-BE" sz="1800" dirty="0" err="1" smtClean="0"/>
            <a:t>meaningfull</a:t>
          </a:r>
          <a:r>
            <a:rPr lang="fr-BE" sz="1800" dirty="0" smtClean="0"/>
            <a:t> </a:t>
          </a:r>
          <a:r>
            <a:rPr lang="fr-BE" sz="1800" dirty="0" err="1" smtClean="0"/>
            <a:t>interpretation</a:t>
          </a:r>
          <a:r>
            <a:rPr lang="fr-BE" sz="1800" dirty="0" smtClean="0"/>
            <a:t> of </a:t>
          </a:r>
          <a:r>
            <a:rPr lang="fr-BE" sz="1800" dirty="0" err="1" smtClean="0"/>
            <a:t>results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BE958D81-335B-4CF8-9D1A-3F3E3F023A7E}">
      <dgm:prSet custT="1"/>
      <dgm:spPr/>
      <dgm:t>
        <a:bodyPr/>
        <a:lstStyle/>
        <a:p>
          <a:r>
            <a:rPr lang="fr-BE" sz="1800" dirty="0" smtClean="0"/>
            <a:t>Return to </a:t>
          </a:r>
          <a:r>
            <a:rPr lang="fr-BE" sz="1800" dirty="0" err="1" smtClean="0"/>
            <a:t>sender</a:t>
          </a:r>
          <a:r>
            <a:rPr lang="fr-BE" sz="1800" dirty="0" smtClean="0"/>
            <a:t> </a:t>
          </a:r>
          <a:r>
            <a:rPr lang="fr-BE" sz="1800" dirty="0" err="1" smtClean="0"/>
            <a:t>when</a:t>
          </a:r>
          <a:r>
            <a:rPr lang="fr-BE" sz="1800" dirty="0" smtClean="0"/>
            <a:t> </a:t>
          </a:r>
          <a:r>
            <a:rPr lang="fr-BE" sz="1800" dirty="0" err="1" smtClean="0"/>
            <a:t>needed</a:t>
          </a:r>
          <a:endParaRPr lang="en-GB" sz="1800" dirty="0"/>
        </a:p>
      </dgm:t>
    </dgm:pt>
    <dgm:pt modelId="{A96855F5-AF7D-45EE-9E96-4D7DF6FFAA7E}" type="parTrans" cxnId="{D399895F-88AF-4B4F-AE74-0A1052E9C9DF}">
      <dgm:prSet/>
      <dgm:spPr/>
      <dgm:t>
        <a:bodyPr/>
        <a:lstStyle/>
        <a:p>
          <a:endParaRPr lang="en-GB"/>
        </a:p>
      </dgm:t>
    </dgm:pt>
    <dgm:pt modelId="{C0C6FEEC-FAB8-4E37-97C9-571DDAD41F29}" type="sibTrans" cxnId="{D399895F-88AF-4B4F-AE74-0A1052E9C9DF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Purpose</a:t>
          </a:r>
          <a:r>
            <a:rPr lang="fr-BE" sz="1800" dirty="0" smtClean="0"/>
            <a:t> </a:t>
          </a:r>
          <a:r>
            <a:rPr lang="fr-BE" sz="1800" dirty="0" err="1" smtClean="0"/>
            <a:t>clear</a:t>
          </a:r>
          <a:r>
            <a:rPr lang="fr-BE" sz="1800" dirty="0" smtClean="0"/>
            <a:t>: support </a:t>
          </a:r>
          <a:r>
            <a:rPr lang="fr-BE" sz="1800" dirty="0" err="1" smtClean="0"/>
            <a:t>policy</a:t>
          </a:r>
          <a:r>
            <a:rPr lang="fr-BE" sz="1800" dirty="0" smtClean="0"/>
            <a:t> </a:t>
          </a:r>
          <a:r>
            <a:rPr lang="fr-BE" sz="1800" dirty="0" err="1" smtClean="0"/>
            <a:t>makers</a:t>
          </a:r>
          <a:r>
            <a:rPr lang="fr-BE" sz="1800" dirty="0" smtClean="0"/>
            <a:t> </a:t>
          </a:r>
          <a:r>
            <a:rPr lang="fr-BE" sz="1800" dirty="0" err="1" smtClean="0"/>
            <a:t>when</a:t>
          </a:r>
          <a:r>
            <a:rPr lang="fr-BE" sz="1800" dirty="0" smtClean="0"/>
            <a:t> </a:t>
          </a:r>
          <a:r>
            <a:rPr lang="fr-BE" sz="1800" dirty="0" err="1" smtClean="0"/>
            <a:t>this</a:t>
          </a:r>
          <a:r>
            <a:rPr lang="fr-BE" sz="1800" dirty="0" smtClean="0"/>
            <a:t> support is </a:t>
          </a:r>
          <a:r>
            <a:rPr lang="fr-BE" sz="1800" dirty="0" err="1" smtClean="0"/>
            <a:t>urgently</a:t>
          </a:r>
          <a:r>
            <a:rPr lang="fr-BE" sz="1800" dirty="0" smtClean="0"/>
            <a:t> </a:t>
          </a:r>
          <a:r>
            <a:rPr lang="fr-BE" sz="1800" dirty="0" err="1" smtClean="0"/>
            <a:t>needed</a:t>
          </a:r>
          <a:r>
            <a:rPr lang="fr-BE" sz="1800" dirty="0" smtClean="0"/>
            <a:t>, </a:t>
          </a:r>
          <a:r>
            <a:rPr lang="fr-BE" sz="1800" dirty="0" err="1" smtClean="0"/>
            <a:t>hence</a:t>
          </a:r>
          <a:r>
            <a:rPr lang="fr-BE" sz="1800" dirty="0" smtClean="0"/>
            <a:t> </a:t>
          </a:r>
          <a:r>
            <a:rPr lang="fr-BE" sz="1800" dirty="0" err="1" smtClean="0"/>
            <a:t>deliver</a:t>
          </a:r>
          <a:r>
            <a:rPr lang="fr-BE" sz="1800" dirty="0" smtClean="0"/>
            <a:t> </a:t>
          </a:r>
          <a:r>
            <a:rPr lang="fr-BE" sz="1800" dirty="0" err="1" smtClean="0"/>
            <a:t>within</a:t>
          </a:r>
          <a:r>
            <a:rPr lang="fr-BE" sz="1800" dirty="0" smtClean="0"/>
            <a:t> 24 </a:t>
          </a:r>
          <a:r>
            <a:rPr lang="fr-BE" sz="1800" dirty="0" err="1" smtClean="0"/>
            <a:t>hrs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 custLinFactNeighborX="-3505" custLinFactNeighborY="156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250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FC5B201-EDCE-48F4-90FF-67C35C979488}" type="presOf" srcId="{5631BEFD-710E-458D-BD6D-BEDD98B22C67}" destId="{291EA502-F654-45FD-ADD5-11F8A7946A69}" srcOrd="0" destOrd="1" presId="urn:microsoft.com/office/officeart/2005/8/layout/chevron2"/>
    <dgm:cxn modelId="{17F407F8-13F8-46EF-883F-40DC4A7F8726}" srcId="{20E5B64B-A9E0-4354-AF02-9F109EAC92ED}" destId="{6A442A61-4030-4EA5-BFC6-D7B31F79731A}" srcOrd="1" destOrd="0" parTransId="{27C8EC78-4FC7-452A-A267-D2DB83932D89}" sibTransId="{52C272F5-CE9C-4A99-9B88-B20BFD53D50C}"/>
    <dgm:cxn modelId="{70806A69-B140-4023-ABD2-F02F698A4BF7}" type="presOf" srcId="{55CF3547-1D36-4794-81B3-7EA6933DF09D}" destId="{4E0CAB75-C14A-478A-8DF3-096611FC0851}" srcOrd="0" destOrd="0" presId="urn:microsoft.com/office/officeart/2005/8/layout/chevron2"/>
    <dgm:cxn modelId="{D399895F-88AF-4B4F-AE74-0A1052E9C9DF}" srcId="{55CF3547-1D36-4794-81B3-7EA6933DF09D}" destId="{BE958D81-335B-4CF8-9D1A-3F3E3F023A7E}" srcOrd="1" destOrd="0" parTransId="{A96855F5-AF7D-45EE-9E96-4D7DF6FFAA7E}" sibTransId="{C0C6FEEC-FAB8-4E37-97C9-571DDAD41F29}"/>
    <dgm:cxn modelId="{E1EE4FC1-BC3B-4344-A140-626C17742497}" type="presOf" srcId="{0638E167-1A0F-405A-9D7C-276CE5C77C9E}" destId="{018E75BF-EB5E-4844-AEAE-A4A4BC54B2C1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C5E1BAF7-5300-4F94-88BC-88616323D070}" srcId="{9D0B7604-7975-43AC-BC47-357BDFDFB300}" destId="{5631BEFD-710E-458D-BD6D-BEDD98B22C67}" srcOrd="1" destOrd="0" parTransId="{35EF2DB9-BA86-4C2F-8CAF-F168D258445F}" sibTransId="{8090F01E-7CAD-40AC-AA31-F8D37450DE1E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133DB76-6844-4BAA-9526-7774C16B525C}" type="presOf" srcId="{24775AF9-AD80-4178-8BD8-2822799372AB}" destId="{BE8F0F6D-FE47-4D80-8339-6A88D3FD6662}" srcOrd="0" destOrd="0" presId="urn:microsoft.com/office/officeart/2005/8/layout/chevron2"/>
    <dgm:cxn modelId="{0F50EF01-89EF-4617-87B4-F5FB85E1F9C6}" type="presOf" srcId="{6A442A61-4030-4EA5-BFC6-D7B31F79731A}" destId="{018E75BF-EB5E-4844-AEAE-A4A4BC54B2C1}" srcOrd="0" destOrd="1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D5A59D21-03F8-4023-A2E8-24035C9458B4}" type="presOf" srcId="{20E5B64B-A9E0-4354-AF02-9F109EAC92ED}" destId="{7686FD5F-7A1E-4C3D-A59D-97DBF0AEFAF8}" srcOrd="0" destOrd="0" presId="urn:microsoft.com/office/officeart/2005/8/layout/chevron2"/>
    <dgm:cxn modelId="{262593B9-C5F8-4D8E-938A-410629147EAB}" type="presOf" srcId="{BE958D81-335B-4CF8-9D1A-3F3E3F023A7E}" destId="{D8629948-A04F-43A3-9C5D-D50FC6AE05E4}" srcOrd="0" destOrd="1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295E3BCC-FADF-497D-80E0-E08D2C0EC1FC}" type="presOf" srcId="{D5174F54-B784-425A-9994-DEC17E6EBC20}" destId="{8941AEC9-BD83-4FD3-942B-1D5AB393A1A6}" srcOrd="0" destOrd="0" presId="urn:microsoft.com/office/officeart/2005/8/layout/chevron2"/>
    <dgm:cxn modelId="{E193D920-81B7-49D8-BD05-09FD9D53696F}" srcId="{9A7F5D4D-A0EB-482C-AD6B-32F9E991BC0D}" destId="{D337A534-E647-4F3D-86CC-BB1ECA75C9C7}" srcOrd="1" destOrd="0" parTransId="{675B82CB-1DD1-4D96-B736-D2D811A089C7}" sibTransId="{1FFB19D7-3152-4F3D-A5B5-8E8DCC0EDBE9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DFBE0E32-8016-41E5-9E7A-37FE9EE5754F}" type="presOf" srcId="{B8117B71-74B1-4FD3-AB41-EDEC2BA12D0A}" destId="{D8629948-A04F-43A3-9C5D-D50FC6AE05E4}" srcOrd="0" destOrd="0" presId="urn:microsoft.com/office/officeart/2005/8/layout/chevron2"/>
    <dgm:cxn modelId="{D3A208C3-8589-47A5-BC62-D5F51ACAF64B}" type="presOf" srcId="{D337A534-E647-4F3D-86CC-BB1ECA75C9C7}" destId="{8941AEC9-BD83-4FD3-942B-1D5AB393A1A6}" srcOrd="0" destOrd="1" presId="urn:microsoft.com/office/officeart/2005/8/layout/chevron2"/>
    <dgm:cxn modelId="{0650CB16-8E0B-4B73-9D65-DF84A11EFC26}" type="presOf" srcId="{9A7F5D4D-A0EB-482C-AD6B-32F9E991BC0D}" destId="{60B5AC6F-6856-46D7-AD1E-904EA9785ED8}" srcOrd="0" destOrd="0" presId="urn:microsoft.com/office/officeart/2005/8/layout/chevron2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4A083ECE-6581-451D-B4E5-B5817DECA83B}" type="presOf" srcId="{A63DC28E-4E16-438E-A728-248D9E86A121}" destId="{291EA502-F654-45FD-ADD5-11F8A7946A69}" srcOrd="0" destOrd="0" presId="urn:microsoft.com/office/officeart/2005/8/layout/chevron2"/>
    <dgm:cxn modelId="{EDDBF2A1-1322-4BA6-8CAD-6934B82C601A}" type="presOf" srcId="{9D0B7604-7975-43AC-BC47-357BDFDFB300}" destId="{1BC2A259-8A73-4FDA-921B-4998464F34C0}" srcOrd="0" destOrd="0" presId="urn:microsoft.com/office/officeart/2005/8/layout/chevron2"/>
    <dgm:cxn modelId="{7A699744-4A54-45AA-B59D-FFD8438602E1}" type="presParOf" srcId="{BE8F0F6D-FE47-4D80-8339-6A88D3FD6662}" destId="{7F4EA76E-BF9E-4501-9BC8-6DDF961F91E0}" srcOrd="0" destOrd="0" presId="urn:microsoft.com/office/officeart/2005/8/layout/chevron2"/>
    <dgm:cxn modelId="{A7C43479-C70A-40C1-940E-3126FF3DBC07}" type="presParOf" srcId="{7F4EA76E-BF9E-4501-9BC8-6DDF961F91E0}" destId="{7686FD5F-7A1E-4C3D-A59D-97DBF0AEFAF8}" srcOrd="0" destOrd="0" presId="urn:microsoft.com/office/officeart/2005/8/layout/chevron2"/>
    <dgm:cxn modelId="{A60E8302-96BA-41DD-BCAC-A3C10C38AFFD}" type="presParOf" srcId="{7F4EA76E-BF9E-4501-9BC8-6DDF961F91E0}" destId="{018E75BF-EB5E-4844-AEAE-A4A4BC54B2C1}" srcOrd="1" destOrd="0" presId="urn:microsoft.com/office/officeart/2005/8/layout/chevron2"/>
    <dgm:cxn modelId="{4029DCF3-A26B-40A2-910A-F46524201BED}" type="presParOf" srcId="{BE8F0F6D-FE47-4D80-8339-6A88D3FD6662}" destId="{23CF8300-9FEB-4A4B-B1CF-304C36DB5C82}" srcOrd="1" destOrd="0" presId="urn:microsoft.com/office/officeart/2005/8/layout/chevron2"/>
    <dgm:cxn modelId="{D825F88A-18B0-46B0-8503-CE840C6AC774}" type="presParOf" srcId="{BE8F0F6D-FE47-4D80-8339-6A88D3FD6662}" destId="{4A51B6FE-1958-4D23-AC24-BAE1E4068BBC}" srcOrd="2" destOrd="0" presId="urn:microsoft.com/office/officeart/2005/8/layout/chevron2"/>
    <dgm:cxn modelId="{1F4B649B-C973-40A1-9ECF-527808AC6CBC}" type="presParOf" srcId="{4A51B6FE-1958-4D23-AC24-BAE1E4068BBC}" destId="{60B5AC6F-6856-46D7-AD1E-904EA9785ED8}" srcOrd="0" destOrd="0" presId="urn:microsoft.com/office/officeart/2005/8/layout/chevron2"/>
    <dgm:cxn modelId="{61C5D04A-B128-4F38-AD9C-1D11902A8D2E}" type="presParOf" srcId="{4A51B6FE-1958-4D23-AC24-BAE1E4068BBC}" destId="{8941AEC9-BD83-4FD3-942B-1D5AB393A1A6}" srcOrd="1" destOrd="0" presId="urn:microsoft.com/office/officeart/2005/8/layout/chevron2"/>
    <dgm:cxn modelId="{13057CD0-0088-40CF-AE90-80023C497D03}" type="presParOf" srcId="{BE8F0F6D-FE47-4D80-8339-6A88D3FD6662}" destId="{A7059C86-DB13-4F08-877E-8A257B56A704}" srcOrd="3" destOrd="0" presId="urn:microsoft.com/office/officeart/2005/8/layout/chevron2"/>
    <dgm:cxn modelId="{5464F14A-7E31-4860-AF99-033A78431F9A}" type="presParOf" srcId="{BE8F0F6D-FE47-4D80-8339-6A88D3FD6662}" destId="{13E826C0-FA2E-4CDE-A716-10EF5F25DC90}" srcOrd="4" destOrd="0" presId="urn:microsoft.com/office/officeart/2005/8/layout/chevron2"/>
    <dgm:cxn modelId="{07E137FE-A4C6-4A35-98AD-61E7DF97B9D3}" type="presParOf" srcId="{13E826C0-FA2E-4CDE-A716-10EF5F25DC90}" destId="{1BC2A259-8A73-4FDA-921B-4998464F34C0}" srcOrd="0" destOrd="0" presId="urn:microsoft.com/office/officeart/2005/8/layout/chevron2"/>
    <dgm:cxn modelId="{02D6ED02-39D7-4075-B3B2-1734CCC46C09}" type="presParOf" srcId="{13E826C0-FA2E-4CDE-A716-10EF5F25DC90}" destId="{291EA502-F654-45FD-ADD5-11F8A7946A69}" srcOrd="1" destOrd="0" presId="urn:microsoft.com/office/officeart/2005/8/layout/chevron2"/>
    <dgm:cxn modelId="{1EE423F5-A775-49E4-A3F2-FA144D3F861A}" type="presParOf" srcId="{BE8F0F6D-FE47-4D80-8339-6A88D3FD6662}" destId="{D6494041-571D-4166-B8D5-4A88939FC360}" srcOrd="5" destOrd="0" presId="urn:microsoft.com/office/officeart/2005/8/layout/chevron2"/>
    <dgm:cxn modelId="{F6883B1C-7F07-4ABF-9E3D-B7EE8691734A}" type="presParOf" srcId="{BE8F0F6D-FE47-4D80-8339-6A88D3FD6662}" destId="{36851060-6292-4CD6-B45C-D1A17C43BFA2}" srcOrd="6" destOrd="0" presId="urn:microsoft.com/office/officeart/2005/8/layout/chevron2"/>
    <dgm:cxn modelId="{47469360-DF17-4B50-8951-C15C578F4985}" type="presParOf" srcId="{36851060-6292-4CD6-B45C-D1A17C43BFA2}" destId="{4E0CAB75-C14A-478A-8DF3-096611FC0851}" srcOrd="0" destOrd="0" presId="urn:microsoft.com/office/officeart/2005/8/layout/chevron2"/>
    <dgm:cxn modelId="{310414C8-9671-43F5-9A37-354A0D7D1B7D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01479-665D-4C24-9BB2-C01CB09C6B55}">
      <dsp:nvSpPr>
        <dsp:cNvPr id="0" name=""/>
        <dsp:cNvSpPr/>
      </dsp:nvSpPr>
      <dsp:spPr>
        <a:xfrm>
          <a:off x="1386542" y="2869726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Massive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1639490" y="3086853"/>
        <a:ext cx="1127447" cy="967782"/>
      </dsp:txXfrm>
    </dsp:sp>
    <dsp:sp modelId="{3F77AE9F-85EE-4A30-ADBC-B2C6E5003882}">
      <dsp:nvSpPr>
        <dsp:cNvPr id="0" name=""/>
        <dsp:cNvSpPr/>
      </dsp:nvSpPr>
      <dsp:spPr>
        <a:xfrm>
          <a:off x="1437629" y="3489273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13D306-25F9-4C95-9E52-EF4E3056BCFE}">
      <dsp:nvSpPr>
        <dsp:cNvPr id="0" name=""/>
        <dsp:cNvSpPr/>
      </dsp:nvSpPr>
      <dsp:spPr>
        <a:xfrm>
          <a:off x="0" y="2107604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DD8758-7630-4EAF-B8A7-607795E2B21B}">
      <dsp:nvSpPr>
        <dsp:cNvPr id="0" name=""/>
        <dsp:cNvSpPr/>
      </dsp:nvSpPr>
      <dsp:spPr>
        <a:xfrm>
          <a:off x="1105924" y="3315222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F997A-1E5C-4325-8D3C-A05EC7F1E6AF}">
      <dsp:nvSpPr>
        <dsp:cNvPr id="0" name=""/>
        <dsp:cNvSpPr/>
      </dsp:nvSpPr>
      <dsp:spPr>
        <a:xfrm>
          <a:off x="2771646" y="2096865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Distri-buted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024594" y="2313992"/>
        <a:ext cx="1127447" cy="967782"/>
      </dsp:txXfrm>
    </dsp:sp>
    <dsp:sp modelId="{F1B325E2-B857-4E2C-B5B5-FA2E5233D2EC}">
      <dsp:nvSpPr>
        <dsp:cNvPr id="0" name=""/>
        <dsp:cNvSpPr/>
      </dsp:nvSpPr>
      <dsp:spPr>
        <a:xfrm>
          <a:off x="3890522" y="3303002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682DFF-4CBD-42F9-915B-352A95769463}">
      <dsp:nvSpPr>
        <dsp:cNvPr id="0" name=""/>
        <dsp:cNvSpPr/>
      </dsp:nvSpPr>
      <dsp:spPr>
        <a:xfrm>
          <a:off x="4163945" y="2867504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23559-5534-495B-B42E-AF97CE12DA52}">
      <dsp:nvSpPr>
        <dsp:cNvPr id="0" name=""/>
        <dsp:cNvSpPr/>
      </dsp:nvSpPr>
      <dsp:spPr>
        <a:xfrm>
          <a:off x="4201361" y="3495569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E85E33-D5A8-4E32-848D-381D03344E54}">
      <dsp:nvSpPr>
        <dsp:cNvPr id="0" name=""/>
        <dsp:cNvSpPr/>
      </dsp:nvSpPr>
      <dsp:spPr>
        <a:xfrm>
          <a:off x="1386542" y="1341409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Fast moving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1639490" y="1558536"/>
        <a:ext cx="1127447" cy="967782"/>
      </dsp:txXfrm>
    </dsp:sp>
    <dsp:sp modelId="{7C4903CF-1A4D-46ED-9075-60DA7FB1DD9D}">
      <dsp:nvSpPr>
        <dsp:cNvPr id="0" name=""/>
        <dsp:cNvSpPr/>
      </dsp:nvSpPr>
      <dsp:spPr>
        <a:xfrm>
          <a:off x="2498223" y="1370294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B8C736-1608-49FD-B06E-9E6B27EEFBA5}">
      <dsp:nvSpPr>
        <dsp:cNvPr id="0" name=""/>
        <dsp:cNvSpPr/>
      </dsp:nvSpPr>
      <dsp:spPr>
        <a:xfrm>
          <a:off x="2771646" y="568549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743334-4852-4512-9C66-525B1AA69865}">
      <dsp:nvSpPr>
        <dsp:cNvPr id="0" name=""/>
        <dsp:cNvSpPr/>
      </dsp:nvSpPr>
      <dsp:spPr>
        <a:xfrm>
          <a:off x="2809062" y="1189948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9BB492-1242-4BCF-886F-4F824A3720A5}">
      <dsp:nvSpPr>
        <dsp:cNvPr id="0" name=""/>
        <dsp:cNvSpPr/>
      </dsp:nvSpPr>
      <dsp:spPr>
        <a:xfrm>
          <a:off x="4163945" y="1339187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Diverse data types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4416893" y="1556314"/>
        <a:ext cx="1127447" cy="967782"/>
      </dsp:txXfrm>
    </dsp:sp>
    <dsp:sp modelId="{8B14F034-2C09-4458-8BE6-6955AC797CFE}">
      <dsp:nvSpPr>
        <dsp:cNvPr id="0" name=""/>
        <dsp:cNvSpPr/>
      </dsp:nvSpPr>
      <dsp:spPr>
        <a:xfrm>
          <a:off x="5568476" y="1957994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35EC17-92ED-4E3B-9A0C-0003C00230C3}">
      <dsp:nvSpPr>
        <dsp:cNvPr id="0" name=""/>
        <dsp:cNvSpPr/>
      </dsp:nvSpPr>
      <dsp:spPr>
        <a:xfrm>
          <a:off x="5562000" y="2109826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DB186A-944F-4AE9-AD21-AE3F58A78689}">
      <dsp:nvSpPr>
        <dsp:cNvPr id="0" name=""/>
        <dsp:cNvSpPr/>
      </dsp:nvSpPr>
      <dsp:spPr>
        <a:xfrm>
          <a:off x="5891547" y="2134638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94579" y="195766"/>
          <a:ext cx="1297198" cy="90803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455207"/>
        <a:ext cx="908039" cy="389159"/>
      </dsp:txXfrm>
    </dsp:sp>
    <dsp:sp modelId="{018E75BF-EB5E-4844-AEAE-A4A4BC54B2C1}">
      <dsp:nvSpPr>
        <dsp:cNvPr id="0" name=""/>
        <dsp:cNvSpPr/>
      </dsp:nvSpPr>
      <dsp:spPr>
        <a:xfrm rot="5400000">
          <a:off x="4028873" y="-3119648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You </a:t>
          </a:r>
          <a:r>
            <a:rPr lang="fr-BE" sz="1800" kern="1200" dirty="0" err="1" smtClean="0"/>
            <a:t>really</a:t>
          </a:r>
          <a:r>
            <a:rPr lang="fr-BE" sz="1800" kern="1200" dirty="0" smtClean="0"/>
            <a:t>, </a:t>
          </a:r>
          <a:r>
            <a:rPr lang="fr-BE" sz="1800" kern="1200" dirty="0" err="1" smtClean="0"/>
            <a:t>really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</a:t>
          </a:r>
          <a:r>
            <a:rPr lang="fr-BE" sz="1800" kern="1200" dirty="0" smtClean="0"/>
            <a:t> to know </a:t>
          </a:r>
          <a:r>
            <a:rPr lang="fr-BE" sz="1800" kern="1200" dirty="0" err="1" smtClean="0"/>
            <a:t>what</a:t>
          </a:r>
          <a:r>
            <a:rPr lang="fr-BE" sz="1800" kern="1200" dirty="0" smtClean="0"/>
            <a:t> you want to </a:t>
          </a:r>
          <a:r>
            <a:rPr lang="fr-BE" sz="1800" kern="1200" dirty="0" err="1" smtClean="0"/>
            <a:t>achieve</a:t>
          </a:r>
          <a:r>
            <a:rPr lang="fr-BE" sz="1800" kern="1200" dirty="0" smtClean="0"/>
            <a:t> - 24 </a:t>
          </a:r>
          <a:r>
            <a:rPr lang="fr-BE" sz="1800" kern="1200" dirty="0" err="1" smtClean="0"/>
            <a:t>hrs</a:t>
          </a:r>
          <a:r>
            <a:rPr lang="fr-BE" sz="1800" kern="1200" dirty="0" smtClean="0"/>
            <a:t> is good, </a:t>
          </a:r>
          <a:r>
            <a:rPr lang="fr-BE" sz="1800" kern="1200" dirty="0" err="1" smtClean="0"/>
            <a:t>just</a:t>
          </a:r>
          <a:r>
            <a:rPr lang="fr-BE" sz="1800" kern="1200" dirty="0" smtClean="0"/>
            <a:t> « </a:t>
          </a:r>
          <a:r>
            <a:rPr lang="fr-BE" sz="1800" kern="1200" dirty="0" err="1" smtClean="0"/>
            <a:t>faster</a:t>
          </a:r>
          <a:r>
            <a:rPr lang="fr-BE" sz="1800" kern="1200" dirty="0" smtClean="0"/>
            <a:t> » is not good </a:t>
          </a:r>
          <a:r>
            <a:rPr lang="fr-BE" sz="1800" kern="1200" dirty="0" err="1" smtClean="0"/>
            <a:t>enough</a:t>
          </a:r>
          <a:endParaRPr lang="en-GB" sz="1800" kern="1200" dirty="0"/>
        </a:p>
      </dsp:txBody>
      <dsp:txXfrm rot="-5400000">
        <a:off x="908039" y="42347"/>
        <a:ext cx="7043687" cy="760857"/>
      </dsp:txXfrm>
    </dsp:sp>
    <dsp:sp modelId="{60B5AC6F-6856-46D7-AD1E-904EA9785ED8}">
      <dsp:nvSpPr>
        <dsp:cNvPr id="0" name=""/>
        <dsp:cNvSpPr/>
      </dsp:nvSpPr>
      <dsp:spPr>
        <a:xfrm rot="5400000">
          <a:off x="-194579" y="1346751"/>
          <a:ext cx="1297198" cy="90803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1606192"/>
        <a:ext cx="908039" cy="389159"/>
      </dsp:txXfrm>
    </dsp:sp>
    <dsp:sp modelId="{8941AEC9-BD83-4FD3-942B-1D5AB393A1A6}">
      <dsp:nvSpPr>
        <dsp:cNvPr id="0" name=""/>
        <dsp:cNvSpPr/>
      </dsp:nvSpPr>
      <dsp:spPr>
        <a:xfrm rot="5400000">
          <a:off x="4028873" y="-1968662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Technology</a:t>
          </a:r>
          <a:r>
            <a:rPr lang="fr-BE" sz="1800" kern="1200" dirty="0" smtClean="0"/>
            <a:t> is </a:t>
          </a:r>
          <a:r>
            <a:rPr lang="fr-BE" sz="1800" kern="1200" dirty="0" err="1" smtClean="0"/>
            <a:t>mandatory</a:t>
          </a:r>
          <a:r>
            <a:rPr lang="fr-BE" sz="1800" kern="1200" dirty="0" smtClean="0"/>
            <a:t>, but not </a:t>
          </a:r>
          <a:r>
            <a:rPr lang="fr-BE" sz="1800" kern="1200" dirty="0" err="1" smtClean="0"/>
            <a:t>from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day</a:t>
          </a:r>
          <a:r>
            <a:rPr lang="fr-BE" sz="1800" kern="1200" dirty="0" smtClean="0"/>
            <a:t> 1. You </a:t>
          </a:r>
          <a:r>
            <a:rPr lang="fr-BE" sz="1800" kern="1200" dirty="0" err="1" smtClean="0"/>
            <a:t>can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start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some</a:t>
          </a:r>
          <a:r>
            <a:rPr lang="fr-BE" sz="1800" kern="1200" dirty="0" smtClean="0"/>
            <a:t> servers and an open source </a:t>
          </a:r>
          <a:r>
            <a:rPr lang="fr-BE" sz="1800" kern="1200" dirty="0" err="1" smtClean="0"/>
            <a:t>such</a:t>
          </a:r>
          <a:r>
            <a:rPr lang="fr-BE" sz="1800" kern="1200" dirty="0" smtClean="0"/>
            <a:t> as « R », « </a:t>
          </a:r>
          <a:r>
            <a:rPr lang="fr-BE" sz="1800" kern="1200" dirty="0" err="1" smtClean="0"/>
            <a:t>Weka</a:t>
          </a:r>
          <a:r>
            <a:rPr lang="fr-BE" sz="1800" kern="1200" dirty="0" smtClean="0"/>
            <a:t> » or « </a:t>
          </a:r>
          <a:r>
            <a:rPr lang="fr-BE" sz="1800" kern="1200" dirty="0" err="1" smtClean="0"/>
            <a:t>Rapidminer</a:t>
          </a:r>
          <a:r>
            <a:rPr lang="fr-BE" sz="1800" kern="1200" dirty="0" smtClean="0"/>
            <a:t> »</a:t>
          </a:r>
          <a:endParaRPr lang="en-GB" sz="1800" kern="1200" dirty="0"/>
        </a:p>
      </dsp:txBody>
      <dsp:txXfrm rot="-5400000">
        <a:off x="908039" y="1193333"/>
        <a:ext cx="7043687" cy="760857"/>
      </dsp:txXfrm>
    </dsp:sp>
    <dsp:sp modelId="{1BC2A259-8A73-4FDA-921B-4998464F34C0}">
      <dsp:nvSpPr>
        <dsp:cNvPr id="0" name=""/>
        <dsp:cNvSpPr/>
      </dsp:nvSpPr>
      <dsp:spPr>
        <a:xfrm rot="5400000">
          <a:off x="-194579" y="2497737"/>
          <a:ext cx="1297198" cy="90803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2757178"/>
        <a:ext cx="908039" cy="389159"/>
      </dsp:txXfrm>
    </dsp:sp>
    <dsp:sp modelId="{291EA502-F654-45FD-ADD5-11F8A7946A69}">
      <dsp:nvSpPr>
        <dsp:cNvPr id="0" name=""/>
        <dsp:cNvSpPr/>
      </dsp:nvSpPr>
      <dsp:spPr>
        <a:xfrm rot="5400000">
          <a:off x="4028873" y="-817677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People are in </a:t>
          </a:r>
          <a:r>
            <a:rPr lang="fr-BE" sz="1800" kern="1200" dirty="0" err="1" smtClean="0"/>
            <a:t>general</a:t>
          </a:r>
          <a:r>
            <a:rPr lang="fr-BE" sz="1800" kern="1200" dirty="0" smtClean="0"/>
            <a:t> the </a:t>
          </a:r>
          <a:r>
            <a:rPr lang="fr-BE" sz="1800" kern="1200" dirty="0" err="1" smtClean="0"/>
            <a:t>hardest</a:t>
          </a:r>
          <a:r>
            <a:rPr lang="fr-BE" sz="1800" kern="1200" dirty="0" smtClean="0"/>
            <a:t> challenge for </a:t>
          </a:r>
          <a:r>
            <a:rPr lang="fr-BE" sz="1800" kern="1200" dirty="0" err="1" smtClean="0"/>
            <a:t>big</a:t>
          </a:r>
          <a:r>
            <a:rPr lang="fr-BE" sz="1800" kern="1200" dirty="0" smtClean="0"/>
            <a:t> data </a:t>
          </a:r>
          <a:r>
            <a:rPr lang="fr-BE" sz="1800" kern="1200" dirty="0" err="1" smtClean="0"/>
            <a:t>deployment</a:t>
          </a:r>
          <a:r>
            <a:rPr lang="fr-BE" sz="1800" kern="1200" dirty="0" smtClean="0"/>
            <a:t> - </a:t>
          </a:r>
          <a:r>
            <a:rPr lang="fr-BE" sz="1800" kern="1200" dirty="0" err="1" smtClean="0"/>
            <a:t>even</a:t>
          </a:r>
          <a:r>
            <a:rPr lang="fr-BE" sz="1800" kern="1200" dirty="0" smtClean="0"/>
            <a:t> harder in </a:t>
          </a:r>
          <a:r>
            <a:rPr lang="fr-BE" sz="1800" kern="1200" dirty="0" err="1" smtClean="0"/>
            <a:t>government</a:t>
          </a:r>
          <a:endParaRPr lang="en-GB" sz="1800" kern="1200" dirty="0"/>
        </a:p>
      </dsp:txBody>
      <dsp:txXfrm rot="-5400000">
        <a:off x="908039" y="2344318"/>
        <a:ext cx="7043687" cy="760857"/>
      </dsp:txXfrm>
    </dsp:sp>
    <dsp:sp modelId="{4E0CAB75-C14A-478A-8DF3-096611FC0851}">
      <dsp:nvSpPr>
        <dsp:cNvPr id="0" name=""/>
        <dsp:cNvSpPr/>
      </dsp:nvSpPr>
      <dsp:spPr>
        <a:xfrm rot="5400000">
          <a:off x="-194579" y="3648722"/>
          <a:ext cx="1297198" cy="90803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3908163"/>
        <a:ext cx="908039" cy="389159"/>
      </dsp:txXfrm>
    </dsp:sp>
    <dsp:sp modelId="{D8629948-A04F-43A3-9C5D-D50FC6AE05E4}">
      <dsp:nvSpPr>
        <dsp:cNvPr id="0" name=""/>
        <dsp:cNvSpPr/>
      </dsp:nvSpPr>
      <dsp:spPr>
        <a:xfrm rot="5400000">
          <a:off x="4028873" y="333307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You </a:t>
          </a:r>
          <a:r>
            <a:rPr lang="fr-BE" sz="1800" kern="1200" dirty="0" err="1" smtClean="0"/>
            <a:t>can’t</a:t>
          </a:r>
          <a:r>
            <a:rPr lang="fr-BE" sz="1800" kern="1200" dirty="0" smtClean="0"/>
            <a:t> do it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business experts: analytics output is </a:t>
          </a:r>
          <a:r>
            <a:rPr lang="fr-BE" sz="1800" kern="1200" dirty="0" err="1" smtClean="0"/>
            <a:t>worthless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unless</a:t>
          </a:r>
          <a:r>
            <a:rPr lang="fr-BE" sz="1800" kern="1200" dirty="0" smtClean="0"/>
            <a:t> you </a:t>
          </a:r>
          <a:r>
            <a:rPr lang="fr-BE" sz="1800" kern="1200" dirty="0" err="1" smtClean="0"/>
            <a:t>can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see</a:t>
          </a:r>
          <a:r>
            <a:rPr lang="fr-BE" sz="1800" kern="1200" dirty="0" smtClean="0"/>
            <a:t> WHY, </a:t>
          </a:r>
          <a:r>
            <a:rPr lang="fr-BE" sz="1800" kern="1200" dirty="0" err="1" smtClean="0"/>
            <a:t>useless</a:t>
          </a:r>
          <a:r>
            <a:rPr lang="fr-BE" sz="1800" kern="1200" dirty="0" smtClean="0"/>
            <a:t> if business </a:t>
          </a:r>
          <a:r>
            <a:rPr lang="fr-BE" sz="1800" kern="1200" dirty="0" err="1" smtClean="0"/>
            <a:t>doesn’t</a:t>
          </a:r>
          <a:r>
            <a:rPr lang="fr-BE" sz="1800" kern="1200" dirty="0" smtClean="0"/>
            <a:t> ACT </a:t>
          </a:r>
          <a:r>
            <a:rPr lang="fr-BE" sz="1800" kern="1200" dirty="0" err="1" smtClean="0"/>
            <a:t>upon</a:t>
          </a:r>
          <a:r>
            <a:rPr lang="fr-BE" sz="1800" kern="1200" dirty="0" smtClean="0"/>
            <a:t> it</a:t>
          </a:r>
          <a:endParaRPr lang="en-GB" sz="1800" kern="1200" dirty="0"/>
        </a:p>
      </dsp:txBody>
      <dsp:txXfrm rot="-5400000">
        <a:off x="908039" y="3495303"/>
        <a:ext cx="7043687" cy="7608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6739" y="192493"/>
          <a:ext cx="1244929" cy="87145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441478"/>
        <a:ext cx="871450" cy="373479"/>
      </dsp:txXfrm>
    </dsp:sp>
    <dsp:sp modelId="{018E75BF-EB5E-4844-AEAE-A4A4BC54B2C1}">
      <dsp:nvSpPr>
        <dsp:cNvPr id="0" name=""/>
        <dsp:cNvSpPr/>
      </dsp:nvSpPr>
      <dsp:spPr>
        <a:xfrm rot="5400000">
          <a:off x="4027567" y="-3150363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Provide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actionable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models</a:t>
          </a:r>
          <a:r>
            <a:rPr lang="fr-BE" sz="1800" kern="1200" dirty="0" smtClean="0"/>
            <a:t> to </a:t>
          </a:r>
          <a:r>
            <a:rPr lang="fr-BE" sz="1800" kern="1200" dirty="0" err="1" smtClean="0"/>
            <a:t>specialized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anti-fraud</a:t>
          </a:r>
          <a:r>
            <a:rPr lang="fr-BE" sz="1800" kern="1200" dirty="0" smtClean="0"/>
            <a:t> teams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noise</a:t>
          </a:r>
          <a:endParaRPr lang="en-GB" sz="1800" kern="1200" dirty="0"/>
        </a:p>
      </dsp:txBody>
      <dsp:txXfrm rot="-5400000">
        <a:off x="871451" y="45255"/>
        <a:ext cx="7081935" cy="730200"/>
      </dsp:txXfrm>
    </dsp:sp>
    <dsp:sp modelId="{60B5AC6F-6856-46D7-AD1E-904EA9785ED8}">
      <dsp:nvSpPr>
        <dsp:cNvPr id="0" name=""/>
        <dsp:cNvSpPr/>
      </dsp:nvSpPr>
      <dsp:spPr>
        <a:xfrm rot="5400000">
          <a:off x="-186739" y="1297100"/>
          <a:ext cx="1244929" cy="87145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1546085"/>
        <a:ext cx="871450" cy="373479"/>
      </dsp:txXfrm>
    </dsp:sp>
    <dsp:sp modelId="{8941AEC9-BD83-4FD3-942B-1D5AB393A1A6}">
      <dsp:nvSpPr>
        <dsp:cNvPr id="0" name=""/>
        <dsp:cNvSpPr/>
      </dsp:nvSpPr>
      <dsp:spPr>
        <a:xfrm rot="5400000">
          <a:off x="4027567" y="-2045755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Start </a:t>
          </a:r>
          <a:r>
            <a:rPr lang="fr-BE" sz="1800" kern="1200" dirty="0" err="1" smtClean="0"/>
            <a:t>low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cost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available</a:t>
          </a:r>
          <a:r>
            <a:rPr lang="fr-BE" sz="1800" kern="1200" dirty="0" smtClean="0"/>
            <a:t> servers , « R » en « </a:t>
          </a:r>
          <a:r>
            <a:rPr lang="fr-BE" sz="1800" kern="1200" dirty="0" err="1" smtClean="0"/>
            <a:t>touchgraph</a:t>
          </a:r>
          <a:r>
            <a:rPr lang="fr-BE" sz="1800" kern="1200" dirty="0" smtClean="0"/>
            <a:t> » software. </a:t>
          </a:r>
          <a:r>
            <a:rPr lang="fr-BE" sz="1800" kern="1200" dirty="0" err="1" smtClean="0"/>
            <a:t>Prepare</a:t>
          </a:r>
          <a:r>
            <a:rPr lang="fr-BE" sz="1800" kern="1200" dirty="0" smtClean="0"/>
            <a:t> for hardware </a:t>
          </a:r>
          <a:r>
            <a:rPr lang="fr-BE" sz="1800" kern="1200" dirty="0" err="1" smtClean="0"/>
            <a:t>acceleration</a:t>
          </a:r>
          <a:r>
            <a:rPr lang="fr-BE" sz="1800" kern="1200" dirty="0" smtClean="0"/>
            <a:t>. </a:t>
          </a:r>
          <a:r>
            <a:rPr lang="fr-BE" sz="1800" kern="1200" dirty="0" err="1" smtClean="0"/>
            <a:t>Alternatively</a:t>
          </a:r>
          <a:r>
            <a:rPr lang="fr-BE" sz="1800" kern="1200" dirty="0" smtClean="0"/>
            <a:t>: commercial software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ease</a:t>
          </a:r>
          <a:r>
            <a:rPr lang="fr-BE" sz="1800" kern="1200" dirty="0" smtClean="0"/>
            <a:t> of use</a:t>
          </a:r>
          <a:endParaRPr lang="en-GB" sz="1800" kern="1200" dirty="0"/>
        </a:p>
      </dsp:txBody>
      <dsp:txXfrm rot="-5400000">
        <a:off x="871451" y="1149863"/>
        <a:ext cx="7081935" cy="730200"/>
      </dsp:txXfrm>
    </dsp:sp>
    <dsp:sp modelId="{1BC2A259-8A73-4FDA-921B-4998464F34C0}">
      <dsp:nvSpPr>
        <dsp:cNvPr id="0" name=""/>
        <dsp:cNvSpPr/>
      </dsp:nvSpPr>
      <dsp:spPr>
        <a:xfrm rot="5400000">
          <a:off x="-186739" y="2583977"/>
          <a:ext cx="1244929" cy="87145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2832962"/>
        <a:ext cx="871450" cy="373479"/>
      </dsp:txXfrm>
    </dsp:sp>
    <dsp:sp modelId="{291EA502-F654-45FD-ADD5-11F8A7946A69}">
      <dsp:nvSpPr>
        <dsp:cNvPr id="0" name=""/>
        <dsp:cNvSpPr/>
      </dsp:nvSpPr>
      <dsp:spPr>
        <a:xfrm rot="5400000">
          <a:off x="3845298" y="-758879"/>
          <a:ext cx="1173742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447675" algn="l"/>
            </a:tabLst>
          </a:pPr>
          <a:r>
            <a:rPr lang="fr-BE" sz="1800" kern="1200" dirty="0" err="1" smtClean="0"/>
            <a:t>PHD’s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working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technical</a:t>
          </a:r>
          <a:r>
            <a:rPr lang="fr-BE" sz="1800" kern="1200" dirty="0" smtClean="0"/>
            <a:t> software </a:t>
          </a:r>
          <a:r>
            <a:rPr lang="fr-BE" sz="1800" kern="1200" dirty="0" err="1" smtClean="0"/>
            <a:t>supported</a:t>
          </a:r>
          <a:r>
            <a:rPr lang="fr-BE" sz="1800" kern="1200" dirty="0" smtClean="0"/>
            <a:t> by </a:t>
          </a:r>
          <a:r>
            <a:rPr lang="fr-BE" sz="1800" kern="1200" dirty="0" err="1" smtClean="0"/>
            <a:t>university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447675" algn="l"/>
            </a:tabLst>
          </a:pPr>
          <a:r>
            <a:rPr lang="fr-BE" sz="1800" kern="1200" dirty="0" smtClean="0"/>
            <a:t>Business experts </a:t>
          </a:r>
          <a:r>
            <a:rPr lang="fr-BE" sz="1800" kern="1200" dirty="0" err="1" smtClean="0"/>
            <a:t>working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easy</a:t>
          </a:r>
          <a:r>
            <a:rPr lang="fr-BE" sz="1800" kern="1200" dirty="0" smtClean="0"/>
            <a:t> to use software, </a:t>
          </a:r>
          <a:r>
            <a:rPr lang="fr-BE" sz="1800" kern="1200" dirty="0" err="1" smtClean="0"/>
            <a:t>supported</a:t>
          </a:r>
          <a:r>
            <a:rPr lang="fr-BE" sz="1800" kern="1200" dirty="0" smtClean="0"/>
            <a:t> by </a:t>
          </a:r>
          <a:r>
            <a:rPr lang="fr-BE" sz="1800" kern="1200" dirty="0" err="1" smtClean="0"/>
            <a:t>PHD’s</a:t>
          </a:r>
          <a:endParaRPr lang="en-GB" sz="1800" kern="1200" dirty="0"/>
        </a:p>
      </dsp:txBody>
      <dsp:txXfrm rot="-5400000">
        <a:off x="871451" y="2272265"/>
        <a:ext cx="7064140" cy="1059148"/>
      </dsp:txXfrm>
    </dsp:sp>
    <dsp:sp modelId="{4E0CAB75-C14A-478A-8DF3-096611FC0851}">
      <dsp:nvSpPr>
        <dsp:cNvPr id="0" name=""/>
        <dsp:cNvSpPr/>
      </dsp:nvSpPr>
      <dsp:spPr>
        <a:xfrm rot="5400000">
          <a:off x="-186739" y="3688584"/>
          <a:ext cx="1244929" cy="87145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3937569"/>
        <a:ext cx="871450" cy="373479"/>
      </dsp:txXfrm>
    </dsp:sp>
    <dsp:sp modelId="{D8629948-A04F-43A3-9C5D-D50FC6AE05E4}">
      <dsp:nvSpPr>
        <dsp:cNvPr id="0" name=""/>
        <dsp:cNvSpPr/>
      </dsp:nvSpPr>
      <dsp:spPr>
        <a:xfrm rot="5400000">
          <a:off x="4027567" y="345728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Frequent</a:t>
          </a:r>
          <a:r>
            <a:rPr lang="fr-BE" sz="1800" kern="1200" dirty="0" smtClean="0"/>
            <a:t> and intensive contacts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Business experts </a:t>
          </a:r>
          <a:r>
            <a:rPr lang="fr-BE" sz="1800" kern="1200" dirty="0" err="1" smtClean="0"/>
            <a:t>learn</a:t>
          </a:r>
          <a:r>
            <a:rPr lang="fr-BE" sz="1800" kern="1200" dirty="0" smtClean="0"/>
            <a:t> to do the </a:t>
          </a:r>
          <a:r>
            <a:rPr lang="fr-BE" sz="1800" kern="1200" dirty="0" err="1" smtClean="0"/>
            <a:t>analysis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themselves</a:t>
          </a:r>
          <a:endParaRPr lang="en-GB" sz="1800" kern="1200" dirty="0"/>
        </a:p>
      </dsp:txBody>
      <dsp:txXfrm rot="-5400000">
        <a:off x="871451" y="3541346"/>
        <a:ext cx="7081935" cy="730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79784" y="185829"/>
          <a:ext cx="1198563" cy="83899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Problem</a:t>
          </a:r>
          <a:endParaRPr lang="en-GB" sz="1400" kern="1200" dirty="0"/>
        </a:p>
      </dsp:txBody>
      <dsp:txXfrm rot="-5400000">
        <a:off x="1" y="425541"/>
        <a:ext cx="838994" cy="359569"/>
      </dsp:txXfrm>
    </dsp:sp>
    <dsp:sp modelId="{018E75BF-EB5E-4844-AEAE-A4A4BC54B2C1}">
      <dsp:nvSpPr>
        <dsp:cNvPr id="0" name=""/>
        <dsp:cNvSpPr/>
      </dsp:nvSpPr>
      <dsp:spPr>
        <a:xfrm rot="5400000">
          <a:off x="4026408" y="-3181368"/>
          <a:ext cx="779066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Types of </a:t>
          </a:r>
          <a:r>
            <a:rPr lang="fr-BE" sz="2000" kern="1200" dirty="0" err="1" smtClean="0"/>
            <a:t>fraud</a:t>
          </a:r>
          <a:r>
            <a:rPr lang="fr-BE" sz="2000" kern="1200" dirty="0" smtClean="0"/>
            <a:t> that </a:t>
          </a:r>
          <a:r>
            <a:rPr lang="fr-BE" sz="2000" kern="1200" dirty="0" err="1" smtClean="0"/>
            <a:t>only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can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exist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through</a:t>
          </a:r>
          <a:r>
            <a:rPr lang="fr-BE" sz="2000" kern="1200" dirty="0" smtClean="0"/>
            <a:t> the use of multiple parties </a:t>
          </a:r>
          <a:endParaRPr lang="en-GB" sz="2000" kern="1200" dirty="0"/>
        </a:p>
      </dsp:txBody>
      <dsp:txXfrm rot="-5400000">
        <a:off x="838995" y="44076"/>
        <a:ext cx="7115862" cy="703004"/>
      </dsp:txXfrm>
    </dsp:sp>
    <dsp:sp modelId="{60B5AC6F-6856-46D7-AD1E-904EA9785ED8}">
      <dsp:nvSpPr>
        <dsp:cNvPr id="0" name=""/>
        <dsp:cNvSpPr/>
      </dsp:nvSpPr>
      <dsp:spPr>
        <a:xfrm rot="5400000">
          <a:off x="-179784" y="1396548"/>
          <a:ext cx="1198563" cy="83899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Action</a:t>
          </a:r>
          <a:endParaRPr lang="en-GB" sz="1400" kern="1200" dirty="0"/>
        </a:p>
      </dsp:txBody>
      <dsp:txXfrm rot="-5400000">
        <a:off x="1" y="1636260"/>
        <a:ext cx="838994" cy="359569"/>
      </dsp:txXfrm>
    </dsp:sp>
    <dsp:sp modelId="{8941AEC9-BD83-4FD3-942B-1D5AB393A1A6}">
      <dsp:nvSpPr>
        <dsp:cNvPr id="0" name=""/>
        <dsp:cNvSpPr/>
      </dsp:nvSpPr>
      <dsp:spPr>
        <a:xfrm rot="5400000">
          <a:off x="3879156" y="-1970649"/>
          <a:ext cx="1073568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Analytics identifies suspect parties and </a:t>
          </a:r>
          <a:r>
            <a:rPr lang="fr-BE" sz="2000" kern="1200" dirty="0" err="1" smtClean="0"/>
            <a:t>their</a:t>
          </a:r>
          <a:r>
            <a:rPr lang="fr-BE" sz="2000" kern="1200" dirty="0" smtClean="0"/>
            <a:t> network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Data on suspects (</a:t>
          </a:r>
          <a:r>
            <a:rPr lang="fr-BE" sz="2000" kern="1200" dirty="0" err="1" smtClean="0"/>
            <a:t>e.g</a:t>
          </a:r>
          <a:r>
            <a:rPr lang="fr-BE" sz="2000" kern="1200" dirty="0" smtClean="0"/>
            <a:t>. 30 parties) and </a:t>
          </a:r>
          <a:r>
            <a:rPr lang="fr-BE" sz="2000" kern="1200" dirty="0" err="1" smtClean="0"/>
            <a:t>their</a:t>
          </a:r>
          <a:r>
            <a:rPr lang="fr-BE" sz="2000" kern="1200" dirty="0" smtClean="0"/>
            <a:t> network (</a:t>
          </a:r>
          <a:r>
            <a:rPr lang="fr-BE" sz="2000" kern="1200" dirty="0" err="1" smtClean="0"/>
            <a:t>e.g</a:t>
          </a:r>
          <a:r>
            <a:rPr lang="fr-BE" sz="2000" kern="1200" dirty="0" smtClean="0"/>
            <a:t>. 1000 parties) are </a:t>
          </a:r>
          <a:r>
            <a:rPr lang="fr-BE" sz="2000" kern="1200" dirty="0" err="1" smtClean="0"/>
            <a:t>transferred</a:t>
          </a:r>
          <a:r>
            <a:rPr lang="fr-BE" sz="2000" kern="1200" dirty="0" smtClean="0"/>
            <a:t> to an interactive visualisation </a:t>
          </a:r>
          <a:r>
            <a:rPr lang="fr-BE" sz="2000" kern="1200" dirty="0" err="1" smtClean="0"/>
            <a:t>tool</a:t>
          </a:r>
          <a:endParaRPr lang="en-GB" sz="2000" kern="1200" dirty="0"/>
        </a:p>
      </dsp:txBody>
      <dsp:txXfrm rot="-5400000">
        <a:off x="838994" y="1121920"/>
        <a:ext cx="7101486" cy="968754"/>
      </dsp:txXfrm>
    </dsp:sp>
    <dsp:sp modelId="{1BC2A259-8A73-4FDA-921B-4998464F34C0}">
      <dsp:nvSpPr>
        <dsp:cNvPr id="0" name=""/>
        <dsp:cNvSpPr/>
      </dsp:nvSpPr>
      <dsp:spPr>
        <a:xfrm rot="5400000">
          <a:off x="-179784" y="2664236"/>
          <a:ext cx="1198563" cy="83899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Innovation</a:t>
          </a:r>
          <a:endParaRPr lang="en-GB" sz="1400" kern="1200" dirty="0"/>
        </a:p>
      </dsp:txBody>
      <dsp:txXfrm rot="-5400000">
        <a:off x="1" y="2903948"/>
        <a:ext cx="838994" cy="359569"/>
      </dsp:txXfrm>
    </dsp:sp>
    <dsp:sp modelId="{291EA502-F654-45FD-ADD5-11F8A7946A69}">
      <dsp:nvSpPr>
        <dsp:cNvPr id="0" name=""/>
        <dsp:cNvSpPr/>
      </dsp:nvSpPr>
      <dsp:spPr>
        <a:xfrm rot="5400000">
          <a:off x="3822187" y="-702961"/>
          <a:ext cx="1187507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/>
            <a:t>What</a:t>
          </a:r>
          <a:r>
            <a:rPr lang="fr-BE" sz="2000" kern="1200" dirty="0" smtClean="0"/>
            <a:t> used to </a:t>
          </a:r>
          <a:r>
            <a:rPr lang="fr-BE" sz="2000" kern="1200" dirty="0" err="1" smtClean="0"/>
            <a:t>take</a:t>
          </a:r>
          <a:r>
            <a:rPr lang="fr-BE" sz="2000" kern="1200" dirty="0" smtClean="0"/>
            <a:t> 2 </a:t>
          </a:r>
          <a:r>
            <a:rPr lang="fr-BE" sz="2000" kern="1200" dirty="0" err="1" smtClean="0"/>
            <a:t>days</a:t>
          </a:r>
          <a:r>
            <a:rPr lang="fr-BE" sz="2000" kern="1200" dirty="0" smtClean="0"/>
            <a:t> for a </a:t>
          </a:r>
          <a:r>
            <a:rPr lang="fr-BE" sz="2000" kern="1200" dirty="0" err="1" smtClean="0"/>
            <a:t>limited</a:t>
          </a:r>
          <a:r>
            <a:rPr lang="fr-BE" sz="2000" kern="1200" dirty="0" smtClean="0"/>
            <a:t> network is </a:t>
          </a:r>
          <a:r>
            <a:rPr lang="fr-BE" sz="2000" kern="1200" dirty="0" err="1" smtClean="0"/>
            <a:t>now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automatic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with</a:t>
          </a:r>
          <a:r>
            <a:rPr lang="fr-BE" sz="2000" kern="1200" dirty="0" smtClean="0"/>
            <a:t> a </a:t>
          </a:r>
          <a:r>
            <a:rPr lang="fr-BE" sz="2000" kern="1200" dirty="0" err="1" smtClean="0"/>
            <a:t>substantially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larger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span</a:t>
          </a:r>
          <a:endParaRPr lang="en-GB" sz="2000" kern="1200" dirty="0"/>
        </a:p>
      </dsp:txBody>
      <dsp:txXfrm rot="-5400000">
        <a:off x="838995" y="2338200"/>
        <a:ext cx="7095924" cy="1071569"/>
      </dsp:txXfrm>
    </dsp:sp>
    <dsp:sp modelId="{4E0CAB75-C14A-478A-8DF3-096611FC0851}">
      <dsp:nvSpPr>
        <dsp:cNvPr id="0" name=""/>
        <dsp:cNvSpPr/>
      </dsp:nvSpPr>
      <dsp:spPr>
        <a:xfrm rot="5400000">
          <a:off x="-179784" y="3727703"/>
          <a:ext cx="1198563" cy="83899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Impact</a:t>
          </a:r>
          <a:endParaRPr lang="en-GB" sz="1400" kern="1200" dirty="0"/>
        </a:p>
      </dsp:txBody>
      <dsp:txXfrm rot="-5400000">
        <a:off x="1" y="3967415"/>
        <a:ext cx="838994" cy="359569"/>
      </dsp:txXfrm>
    </dsp:sp>
    <dsp:sp modelId="{D8629948-A04F-43A3-9C5D-D50FC6AE05E4}">
      <dsp:nvSpPr>
        <dsp:cNvPr id="0" name=""/>
        <dsp:cNvSpPr/>
      </dsp:nvSpPr>
      <dsp:spPr>
        <a:xfrm rot="5400000">
          <a:off x="4026408" y="360505"/>
          <a:ext cx="779066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/>
            <a:t>Decision</a:t>
          </a:r>
          <a:r>
            <a:rPr lang="fr-BE" sz="2000" kern="1200" dirty="0" smtClean="0"/>
            <a:t> by business: (1) </a:t>
          </a:r>
          <a:r>
            <a:rPr lang="fr-BE" sz="2000" kern="1200" dirty="0" err="1" smtClean="0"/>
            <a:t>legal</a:t>
          </a:r>
          <a:r>
            <a:rPr lang="fr-BE" sz="2000" kern="1200" dirty="0" smtClean="0"/>
            <a:t> action (2) on site audit (3) monitor (4) false positive</a:t>
          </a:r>
          <a:endParaRPr lang="en-GB" sz="2000" kern="1200" dirty="0"/>
        </a:p>
      </dsp:txBody>
      <dsp:txXfrm rot="-5400000">
        <a:off x="838995" y="3585950"/>
        <a:ext cx="7115862" cy="7030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B7AE8-E12E-467F-A69F-81EDE2E2A622}">
      <dsp:nvSpPr>
        <dsp:cNvPr id="0" name=""/>
        <dsp:cNvSpPr/>
      </dsp:nvSpPr>
      <dsp:spPr>
        <a:xfrm>
          <a:off x="0" y="625984"/>
          <a:ext cx="8229600" cy="73080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C8888CF-E86B-4465-8C0A-8A8130A690BA}">
      <dsp:nvSpPr>
        <dsp:cNvPr id="0" name=""/>
        <dsp:cNvSpPr/>
      </dsp:nvSpPr>
      <dsp:spPr>
        <a:xfrm>
          <a:off x="411480" y="0"/>
          <a:ext cx="7118521" cy="9905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Use it on all levels, </a:t>
          </a:r>
          <a:r>
            <a:rPr lang="fr-BE" sz="3200" kern="1200" dirty="0" err="1" smtClean="0"/>
            <a:t>be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ready</a:t>
          </a:r>
          <a:r>
            <a:rPr lang="fr-BE" sz="3200" kern="1200" dirty="0" smtClean="0"/>
            <a:t> for system change</a:t>
          </a:r>
          <a:endParaRPr lang="en-GB" sz="3200" kern="1200" dirty="0"/>
        </a:p>
      </dsp:txBody>
      <dsp:txXfrm>
        <a:off x="459836" y="48356"/>
        <a:ext cx="7021809" cy="893875"/>
      </dsp:txXfrm>
    </dsp:sp>
    <dsp:sp modelId="{9C0CC5EB-3F08-44E6-9954-F27C47208774}">
      <dsp:nvSpPr>
        <dsp:cNvPr id="0" name=""/>
        <dsp:cNvSpPr/>
      </dsp:nvSpPr>
      <dsp:spPr>
        <a:xfrm flipV="1">
          <a:off x="1090504" y="1872208"/>
          <a:ext cx="5760473" cy="695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59FD9-D541-4C32-BC47-D20BE3D46F24}">
      <dsp:nvSpPr>
        <dsp:cNvPr id="0" name=""/>
        <dsp:cNvSpPr/>
      </dsp:nvSpPr>
      <dsp:spPr>
        <a:xfrm>
          <a:off x="411480" y="1513384"/>
          <a:ext cx="7200900" cy="13877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Pick</a:t>
          </a:r>
          <a:r>
            <a:rPr lang="fr-BE" sz="3200" kern="1200" dirty="0" smtClean="0"/>
            <a:t> </a:t>
          </a:r>
          <a:r>
            <a:rPr lang="en-US" sz="3200" kern="1200" noProof="0" dirty="0" smtClean="0"/>
            <a:t>your</a:t>
          </a:r>
          <a:r>
            <a:rPr lang="fr-BE" sz="3200" kern="1200" dirty="0" smtClean="0"/>
            <a:t> first </a:t>
          </a:r>
          <a:r>
            <a:rPr lang="fr-BE" sz="3200" kern="1200" dirty="0" err="1" smtClean="0"/>
            <a:t>battles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well</a:t>
          </a:r>
          <a:r>
            <a:rPr lang="fr-BE" sz="3200" kern="1200" dirty="0" smtClean="0"/>
            <a:t>, </a:t>
          </a:r>
          <a:r>
            <a:rPr lang="fr-BE" sz="3200" kern="1200" dirty="0" err="1" smtClean="0"/>
            <a:t>assign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some</a:t>
          </a:r>
          <a:r>
            <a:rPr lang="fr-BE" sz="3200" kern="1200" dirty="0" smtClean="0"/>
            <a:t> of </a:t>
          </a:r>
          <a:r>
            <a:rPr lang="fr-BE" sz="3200" kern="1200" dirty="0" err="1" smtClean="0"/>
            <a:t>your</a:t>
          </a:r>
          <a:r>
            <a:rPr lang="fr-BE" sz="3200" kern="1200" dirty="0" smtClean="0"/>
            <a:t> best business- and </a:t>
          </a:r>
          <a:r>
            <a:rPr lang="fr-BE" sz="3200" kern="1200" dirty="0" err="1" smtClean="0"/>
            <a:t>technical</a:t>
          </a:r>
          <a:r>
            <a:rPr lang="fr-BE" sz="3200" kern="1200" dirty="0" smtClean="0"/>
            <a:t> people</a:t>
          </a:r>
          <a:endParaRPr lang="en-GB" sz="3200" kern="1200" dirty="0"/>
        </a:p>
      </dsp:txBody>
      <dsp:txXfrm>
        <a:off x="479226" y="1581130"/>
        <a:ext cx="7065408" cy="1252290"/>
      </dsp:txXfrm>
    </dsp:sp>
    <dsp:sp modelId="{D4F1B6F7-F998-4AB3-B975-A294DB668AF1}">
      <dsp:nvSpPr>
        <dsp:cNvPr id="0" name=""/>
        <dsp:cNvSpPr/>
      </dsp:nvSpPr>
      <dsp:spPr>
        <a:xfrm>
          <a:off x="586441" y="3438679"/>
          <a:ext cx="6912781" cy="7093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28D16D-B162-47F2-8CC8-98397A14E0C7}">
      <dsp:nvSpPr>
        <dsp:cNvPr id="0" name=""/>
        <dsp:cNvSpPr/>
      </dsp:nvSpPr>
      <dsp:spPr>
        <a:xfrm>
          <a:off x="411480" y="3325120"/>
          <a:ext cx="7200900" cy="856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kern="1200" dirty="0" smtClean="0"/>
            <a:t>Start </a:t>
          </a:r>
          <a:r>
            <a:rPr lang="fr-BE" sz="2900" kern="1200" dirty="0" err="1" smtClean="0"/>
            <a:t>low</a:t>
          </a:r>
          <a:r>
            <a:rPr lang="fr-BE" sz="2900" kern="1200" dirty="0" smtClean="0"/>
            <a:t> </a:t>
          </a:r>
          <a:r>
            <a:rPr lang="fr-BE" sz="2900" kern="1200" dirty="0" err="1" smtClean="0"/>
            <a:t>cost</a:t>
          </a:r>
          <a:r>
            <a:rPr lang="fr-BE" sz="2900" kern="1200" dirty="0" smtClean="0"/>
            <a:t>, </a:t>
          </a:r>
          <a:r>
            <a:rPr lang="fr-BE" sz="2900" kern="1200" dirty="0" err="1" smtClean="0"/>
            <a:t>learn</a:t>
          </a:r>
          <a:r>
            <a:rPr lang="fr-BE" sz="2900" kern="1200" dirty="0" smtClean="0"/>
            <a:t> and </a:t>
          </a:r>
          <a:r>
            <a:rPr lang="fr-BE" sz="2900" kern="1200" dirty="0" err="1" smtClean="0"/>
            <a:t>invest</a:t>
          </a:r>
          <a:endParaRPr lang="en-GB" sz="2900" kern="1200" dirty="0"/>
        </a:p>
      </dsp:txBody>
      <dsp:txXfrm>
        <a:off x="453270" y="3366910"/>
        <a:ext cx="711732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731915" y="1432"/>
          <a:ext cx="5964824" cy="1091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Use analytics on all levels</a:t>
          </a:r>
          <a:endParaRPr lang="en-GB" sz="4400" kern="1200" dirty="0"/>
        </a:p>
      </dsp:txBody>
      <dsp:txXfrm>
        <a:off x="763878" y="33395"/>
        <a:ext cx="5900898" cy="1027374"/>
      </dsp:txXfrm>
    </dsp:sp>
    <dsp:sp modelId="{D3BA6271-54BD-4936-8A73-B64D15DC934A}">
      <dsp:nvSpPr>
        <dsp:cNvPr id="0" name=""/>
        <dsp:cNvSpPr/>
      </dsp:nvSpPr>
      <dsp:spPr>
        <a:xfrm>
          <a:off x="803917" y="1289167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DACCC-8926-4502-A358-DDB30D16C9B4}">
      <dsp:nvSpPr>
        <dsp:cNvPr id="0" name=""/>
        <dsp:cNvSpPr/>
      </dsp:nvSpPr>
      <dsp:spPr>
        <a:xfrm>
          <a:off x="2020865" y="1289167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Operational</a:t>
          </a:r>
          <a:endParaRPr lang="en-GB" sz="3400" kern="1200" dirty="0"/>
        </a:p>
      </dsp:txBody>
      <dsp:txXfrm>
        <a:off x="2074147" y="1342449"/>
        <a:ext cx="4437140" cy="984736"/>
      </dsp:txXfrm>
    </dsp:sp>
    <dsp:sp modelId="{83535F67-7299-49EF-B150-B739F15E9269}">
      <dsp:nvSpPr>
        <dsp:cNvPr id="0" name=""/>
        <dsp:cNvSpPr/>
      </dsp:nvSpPr>
      <dsp:spPr>
        <a:xfrm>
          <a:off x="803917" y="2511424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2020865" y="2511424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Tactical</a:t>
          </a:r>
          <a:endParaRPr lang="en-GB" sz="3400" kern="1200" dirty="0"/>
        </a:p>
      </dsp:txBody>
      <dsp:txXfrm>
        <a:off x="2074147" y="2564706"/>
        <a:ext cx="4437140" cy="984736"/>
      </dsp:txXfrm>
    </dsp:sp>
    <dsp:sp modelId="{599999A2-8ADA-46ED-B8E3-CF45BB5A0FE9}">
      <dsp:nvSpPr>
        <dsp:cNvPr id="0" name=""/>
        <dsp:cNvSpPr/>
      </dsp:nvSpPr>
      <dsp:spPr>
        <a:xfrm>
          <a:off x="803917" y="3733681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2020865" y="3733681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Strategic</a:t>
          </a:r>
          <a:endParaRPr lang="en-GB" sz="3400" kern="1200" dirty="0"/>
        </a:p>
      </dsp:txBody>
      <dsp:txXfrm>
        <a:off x="2074147" y="3786963"/>
        <a:ext cx="4437140" cy="984736"/>
      </dsp:txXfrm>
    </dsp:sp>
    <dsp:sp modelId="{536389B1-0F80-4BA8-8DC2-479EE8779CA4}">
      <dsp:nvSpPr>
        <dsp:cNvPr id="0" name=""/>
        <dsp:cNvSpPr/>
      </dsp:nvSpPr>
      <dsp:spPr>
        <a:xfrm>
          <a:off x="803917" y="4955938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BCCB9-E5A4-4388-87A2-1EB9AD449A58}">
      <dsp:nvSpPr>
        <dsp:cNvPr id="0" name=""/>
        <dsp:cNvSpPr/>
      </dsp:nvSpPr>
      <dsp:spPr>
        <a:xfrm>
          <a:off x="2020865" y="4955938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System</a:t>
          </a:r>
          <a:endParaRPr lang="en-GB" sz="3400" kern="1200" dirty="0"/>
        </a:p>
      </dsp:txBody>
      <dsp:txXfrm>
        <a:off x="2074147" y="5009220"/>
        <a:ext cx="4437140" cy="984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Operational</a:t>
          </a:r>
          <a:endParaRPr lang="en-GB" sz="4400" kern="1200" dirty="0"/>
        </a:p>
      </dsp:txBody>
      <dsp:txXfrm>
        <a:off x="434327" y="40528"/>
        <a:ext cx="7360945" cy="1302671"/>
      </dsp:txXfrm>
    </dsp:sp>
    <dsp:sp modelId="{E82A7E8E-28B9-42AB-AE5D-03F626D81C2D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Embedded in tools (monitoring of computer infrastructure, traffic management)</a:t>
          </a:r>
          <a:endParaRPr lang="en-GB" sz="2400" kern="1200" dirty="0"/>
        </a:p>
      </dsp:txBody>
      <dsp:txXfrm>
        <a:off x="1928110" y="1702660"/>
        <a:ext cx="5840129" cy="1248607"/>
      </dsp:txXfrm>
    </dsp:sp>
    <dsp:sp modelId="{A39F3900-4511-4981-8D70-8275C4FC2D80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Electric grid management</a:t>
          </a:r>
          <a:endParaRPr lang="en-GB" sz="2400" kern="1200" dirty="0"/>
        </a:p>
      </dsp:txBody>
      <dsp:txXfrm>
        <a:off x="1928110" y="3252435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Automated monitoring of all the flights in and out of a major airport</a:t>
          </a:r>
          <a:endParaRPr lang="en-GB" sz="2400" kern="1200" dirty="0"/>
        </a:p>
      </dsp:txBody>
      <dsp:txXfrm>
        <a:off x="1928110" y="4802210"/>
        <a:ext cx="5840129" cy="124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03AED-E1D3-45CA-8C3A-30023D8D6C5E}">
      <dsp:nvSpPr>
        <dsp:cNvPr id="0" name=""/>
        <dsp:cNvSpPr/>
      </dsp:nvSpPr>
      <dsp:spPr>
        <a:xfrm>
          <a:off x="393799" y="2301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Tactical</a:t>
          </a:r>
          <a:endParaRPr lang="en-GB" sz="4400" kern="1200" dirty="0"/>
        </a:p>
      </dsp:txBody>
      <dsp:txXfrm>
        <a:off x="434327" y="42829"/>
        <a:ext cx="7360945" cy="1302671"/>
      </dsp:txXfrm>
    </dsp:sp>
    <dsp:sp modelId="{A8333144-5840-4201-B960-0A778DA0D908}">
      <dsp:nvSpPr>
        <dsp:cNvPr id="0" name=""/>
        <dsp:cNvSpPr/>
      </dsp:nvSpPr>
      <dsp:spPr>
        <a:xfrm>
          <a:off x="405135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6FCB50-E335-4E57-805A-5FD5A9421A74}">
      <dsp:nvSpPr>
        <dsp:cNvPr id="0" name=""/>
        <dsp:cNvSpPr/>
      </dsp:nvSpPr>
      <dsp:spPr>
        <a:xfrm>
          <a:off x="1871887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Using predictive analytics, determine the likelihood that a non-custodial parent will make child support payments</a:t>
          </a:r>
          <a:endParaRPr lang="en-GB" sz="2200" kern="1200" dirty="0"/>
        </a:p>
      </dsp:txBody>
      <dsp:txXfrm>
        <a:off x="1939447" y="1702660"/>
        <a:ext cx="5840129" cy="1248607"/>
      </dsp:txXfrm>
    </dsp:sp>
    <dsp:sp modelId="{19556EC5-50BE-4EA7-A3F2-964A61B230F6}">
      <dsp:nvSpPr>
        <dsp:cNvPr id="0" name=""/>
        <dsp:cNvSpPr/>
      </dsp:nvSpPr>
      <dsp:spPr>
        <a:xfrm>
          <a:off x="405135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1F4F6A-519F-4AB5-ABA3-0EE36064DF76}">
      <dsp:nvSpPr>
        <dsp:cNvPr id="0" name=""/>
        <dsp:cNvSpPr/>
      </dsp:nvSpPr>
      <dsp:spPr>
        <a:xfrm>
          <a:off x="1871887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/>
            <a:t>Violent crime prediction, hot spot identification</a:t>
          </a:r>
          <a:endParaRPr lang="en-GB" sz="2200" kern="1200" dirty="0"/>
        </a:p>
      </dsp:txBody>
      <dsp:txXfrm>
        <a:off x="1939447" y="3252435"/>
        <a:ext cx="5840129" cy="1248607"/>
      </dsp:txXfrm>
    </dsp:sp>
    <dsp:sp modelId="{F543192F-C28F-48BF-A777-5065F2D93DD7}">
      <dsp:nvSpPr>
        <dsp:cNvPr id="0" name=""/>
        <dsp:cNvSpPr/>
      </dsp:nvSpPr>
      <dsp:spPr>
        <a:xfrm>
          <a:off x="382463" y="4734650"/>
          <a:ext cx="1429072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4B5C9-1C08-4B49-98F6-31EA464218C8}">
      <dsp:nvSpPr>
        <dsp:cNvPr id="0" name=""/>
        <dsp:cNvSpPr/>
      </dsp:nvSpPr>
      <dsp:spPr>
        <a:xfrm>
          <a:off x="1871887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/>
            <a:t>Where will the next (meth) drug lab pop up ?</a:t>
          </a:r>
          <a:endParaRPr lang="en-GB" sz="2200" kern="1200" dirty="0"/>
        </a:p>
      </dsp:txBody>
      <dsp:txXfrm>
        <a:off x="1939447" y="4802210"/>
        <a:ext cx="5840129" cy="1248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25EC4-6F50-44CE-86C3-EE66A8D65298}">
      <dsp:nvSpPr>
        <dsp:cNvPr id="0" name=""/>
        <dsp:cNvSpPr/>
      </dsp:nvSpPr>
      <dsp:spPr>
        <a:xfrm>
          <a:off x="393799" y="2232"/>
          <a:ext cx="7442001" cy="1342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Strategic</a:t>
          </a:r>
          <a:endParaRPr lang="en-GB" sz="4400" kern="1200" dirty="0"/>
        </a:p>
      </dsp:txBody>
      <dsp:txXfrm>
        <a:off x="433114" y="41547"/>
        <a:ext cx="7363371" cy="1263690"/>
      </dsp:txXfrm>
    </dsp:sp>
    <dsp:sp modelId="{CAAF01CD-49DD-4010-97BB-2453DD382D7B}">
      <dsp:nvSpPr>
        <dsp:cNvPr id="0" name=""/>
        <dsp:cNvSpPr/>
      </dsp:nvSpPr>
      <dsp:spPr>
        <a:xfrm>
          <a:off x="393799" y="1586171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9E14C1-A19E-4B34-B8D6-D6CD8F926F74}">
      <dsp:nvSpPr>
        <dsp:cNvPr id="0" name=""/>
        <dsp:cNvSpPr/>
      </dsp:nvSpPr>
      <dsp:spPr>
        <a:xfrm>
          <a:off x="1816659" y="1586171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Strategic forecasting</a:t>
          </a:r>
          <a:endParaRPr lang="en-GB" sz="2800" kern="1200" dirty="0"/>
        </a:p>
      </dsp:txBody>
      <dsp:txXfrm>
        <a:off x="1882197" y="1651709"/>
        <a:ext cx="5888065" cy="1211244"/>
      </dsp:txXfrm>
    </dsp:sp>
    <dsp:sp modelId="{78CD23B9-6407-4AA3-8202-DFECDE4E9B9B}">
      <dsp:nvSpPr>
        <dsp:cNvPr id="0" name=""/>
        <dsp:cNvSpPr/>
      </dsp:nvSpPr>
      <dsp:spPr>
        <a:xfrm>
          <a:off x="393799" y="3089570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7A5636-51D3-4DA1-974F-689E92F2C25E}">
      <dsp:nvSpPr>
        <dsp:cNvPr id="0" name=""/>
        <dsp:cNvSpPr/>
      </dsp:nvSpPr>
      <dsp:spPr>
        <a:xfrm>
          <a:off x="1816659" y="3089570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Telco’s churn management </a:t>
          </a:r>
          <a:endParaRPr lang="en-GB" sz="2800" kern="1200" dirty="0"/>
        </a:p>
      </dsp:txBody>
      <dsp:txXfrm>
        <a:off x="1882197" y="3155108"/>
        <a:ext cx="5888065" cy="1211244"/>
      </dsp:txXfrm>
    </dsp:sp>
    <dsp:sp modelId="{5A232CDD-A69B-42F1-A161-81F88E967632}">
      <dsp:nvSpPr>
        <dsp:cNvPr id="0" name=""/>
        <dsp:cNvSpPr/>
      </dsp:nvSpPr>
      <dsp:spPr>
        <a:xfrm>
          <a:off x="393799" y="4592969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5BBBFF-5020-4078-8C4D-CC5CC615D4CB}">
      <dsp:nvSpPr>
        <dsp:cNvPr id="0" name=""/>
        <dsp:cNvSpPr/>
      </dsp:nvSpPr>
      <dsp:spPr>
        <a:xfrm>
          <a:off x="1816659" y="4592969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Get more customers to revisit the website</a:t>
          </a:r>
          <a:endParaRPr lang="en-GB" sz="2800" kern="1200" dirty="0"/>
        </a:p>
      </dsp:txBody>
      <dsp:txXfrm>
        <a:off x="1882197" y="4658507"/>
        <a:ext cx="5888065" cy="12112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E6948-6741-4062-AD55-FE7FB51F4EB5}">
      <dsp:nvSpPr>
        <dsp:cNvPr id="0" name=""/>
        <dsp:cNvSpPr/>
      </dsp:nvSpPr>
      <dsp:spPr>
        <a:xfrm>
          <a:off x="393799" y="2328"/>
          <a:ext cx="7442001" cy="1400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Strategic in healthcare </a:t>
          </a:r>
          <a:br>
            <a:rPr lang="fr-BE" sz="4400" kern="1200" dirty="0" smtClean="0"/>
          </a:br>
          <a:r>
            <a:rPr lang="fr-BE" sz="4400" kern="1200" dirty="0" smtClean="0"/>
            <a:t>(US data)</a:t>
          </a:r>
          <a:endParaRPr lang="en-GB" sz="4400" kern="1200" dirty="0"/>
        </a:p>
      </dsp:txBody>
      <dsp:txXfrm>
        <a:off x="434804" y="43333"/>
        <a:ext cx="7359991" cy="1317997"/>
      </dsp:txXfrm>
    </dsp:sp>
    <dsp:sp modelId="{1EF36D2F-79A4-48D3-B191-F41079A75728}">
      <dsp:nvSpPr>
        <dsp:cNvPr id="0" name=""/>
        <dsp:cNvSpPr/>
      </dsp:nvSpPr>
      <dsp:spPr>
        <a:xfrm>
          <a:off x="393799" y="1654336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FA92D8-9C15-40B6-9A3D-9571286DD9D2}">
      <dsp:nvSpPr>
        <dsp:cNvPr id="0" name=""/>
        <dsp:cNvSpPr/>
      </dsp:nvSpPr>
      <dsp:spPr>
        <a:xfrm>
          <a:off x="1877806" y="1654336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Top 1 % of healthcare consumers cause 20,2% of expenditures</a:t>
          </a:r>
          <a:endParaRPr lang="en-GB" sz="2800" kern="1200" dirty="0"/>
        </a:p>
      </dsp:txBody>
      <dsp:txXfrm>
        <a:off x="1946161" y="1722691"/>
        <a:ext cx="5821284" cy="1263297"/>
      </dsp:txXfrm>
    </dsp:sp>
    <dsp:sp modelId="{6377B120-9EB8-432A-92D5-9B93FA02E028}">
      <dsp:nvSpPr>
        <dsp:cNvPr id="0" name=""/>
        <dsp:cNvSpPr/>
      </dsp:nvSpPr>
      <dsp:spPr>
        <a:xfrm>
          <a:off x="393799" y="3222344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D66D5-C987-4C67-A4EF-8307BE67905B}">
      <dsp:nvSpPr>
        <dsp:cNvPr id="0" name=""/>
        <dsp:cNvSpPr/>
      </dsp:nvSpPr>
      <dsp:spPr>
        <a:xfrm>
          <a:off x="1877806" y="3222344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Solution: reduce the care to these extreme patients ?</a:t>
          </a:r>
          <a:endParaRPr lang="en-GB" sz="2800" kern="1200" dirty="0"/>
        </a:p>
      </dsp:txBody>
      <dsp:txXfrm>
        <a:off x="1946161" y="3290699"/>
        <a:ext cx="5821284" cy="1263297"/>
      </dsp:txXfrm>
    </dsp:sp>
    <dsp:sp modelId="{614EDEF7-CBE0-4167-9FB6-B6CE00FF3F74}">
      <dsp:nvSpPr>
        <dsp:cNvPr id="0" name=""/>
        <dsp:cNvSpPr/>
      </dsp:nvSpPr>
      <dsp:spPr>
        <a:xfrm>
          <a:off x="393799" y="4790352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747464-08A8-4E6C-A77C-52D4721F4D13}">
      <dsp:nvSpPr>
        <dsp:cNvPr id="0" name=""/>
        <dsp:cNvSpPr/>
      </dsp:nvSpPr>
      <dsp:spPr>
        <a:xfrm>
          <a:off x="1877806" y="4790352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Data shows that more care leads to lower costs: over 200.000 $ per year, per patient</a:t>
          </a:r>
          <a:endParaRPr lang="en-GB" sz="2800" kern="1200" dirty="0"/>
        </a:p>
      </dsp:txBody>
      <dsp:txXfrm>
        <a:off x="1946161" y="4858707"/>
        <a:ext cx="5821284" cy="12632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331919" y="2274"/>
          <a:ext cx="6272593" cy="13674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System</a:t>
          </a:r>
          <a:endParaRPr lang="en-GB" sz="4400" kern="1200" dirty="0"/>
        </a:p>
      </dsp:txBody>
      <dsp:txXfrm>
        <a:off x="371970" y="42325"/>
        <a:ext cx="6192491" cy="1287346"/>
      </dsp:txXfrm>
    </dsp:sp>
    <dsp:sp modelId="{D3BA6271-54BD-4936-8A73-B64D15DC934A}">
      <dsp:nvSpPr>
        <dsp:cNvPr id="0" name=""/>
        <dsp:cNvSpPr/>
      </dsp:nvSpPr>
      <dsp:spPr>
        <a:xfrm>
          <a:off x="331919" y="1615863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DACCC-8926-4502-A358-DDB30D16C9B4}">
      <dsp:nvSpPr>
        <dsp:cNvPr id="0" name=""/>
        <dsp:cNvSpPr/>
      </dsp:nvSpPr>
      <dsp:spPr>
        <a:xfrm>
          <a:off x="1781414" y="1615863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« Data mining is to the healthcare system today, as the microscope was to the germ theory in the 19th century » </a:t>
          </a:r>
          <a:endParaRPr lang="en-GB" sz="2100" kern="1200" dirty="0"/>
        </a:p>
      </dsp:txBody>
      <dsp:txXfrm>
        <a:off x="1848179" y="1682628"/>
        <a:ext cx="4689568" cy="1233918"/>
      </dsp:txXfrm>
    </dsp:sp>
    <dsp:sp modelId="{83535F67-7299-49EF-B150-B739F15E9269}">
      <dsp:nvSpPr>
        <dsp:cNvPr id="0" name=""/>
        <dsp:cNvSpPr/>
      </dsp:nvSpPr>
      <dsp:spPr>
        <a:xfrm>
          <a:off x="331919" y="3147406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1781414" y="3147406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If you want to change the system, you have to understand it</a:t>
          </a:r>
          <a:endParaRPr lang="en-GB" sz="2100" kern="1200" dirty="0"/>
        </a:p>
      </dsp:txBody>
      <dsp:txXfrm>
        <a:off x="1848179" y="3214171"/>
        <a:ext cx="4689568" cy="1233918"/>
      </dsp:txXfrm>
    </dsp:sp>
    <dsp:sp modelId="{599999A2-8ADA-46ED-B8E3-CF45BB5A0FE9}">
      <dsp:nvSpPr>
        <dsp:cNvPr id="0" name=""/>
        <dsp:cNvSpPr/>
      </dsp:nvSpPr>
      <dsp:spPr>
        <a:xfrm>
          <a:off x="331919" y="4678949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1781414" y="4678949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Analytics won’t help you climb the mountain, but it will find the mountain</a:t>
          </a:r>
          <a:endParaRPr lang="en-GB" sz="2100" kern="1200" dirty="0"/>
        </a:p>
      </dsp:txBody>
      <dsp:txXfrm>
        <a:off x="1848179" y="4745714"/>
        <a:ext cx="4689568" cy="12339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7782" y="195035"/>
          <a:ext cx="1251884" cy="87631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Problem</a:t>
          </a:r>
          <a:endParaRPr lang="en-GB" sz="1500" kern="1200" dirty="0"/>
        </a:p>
      </dsp:txBody>
      <dsp:txXfrm rot="-5400000">
        <a:off x="1" y="445411"/>
        <a:ext cx="876318" cy="375566"/>
      </dsp:txXfrm>
    </dsp:sp>
    <dsp:sp modelId="{018E75BF-EB5E-4844-AEAE-A4A4BC54B2C1}">
      <dsp:nvSpPr>
        <dsp:cNvPr id="0" name=""/>
        <dsp:cNvSpPr/>
      </dsp:nvSpPr>
      <dsp:spPr>
        <a:xfrm rot="5400000">
          <a:off x="4027741" y="-3144168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Before</a:t>
          </a:r>
          <a:r>
            <a:rPr lang="fr-BE" sz="1800" kern="1200" dirty="0" smtClean="0"/>
            <a:t> the 1990’s </a:t>
          </a:r>
          <a:r>
            <a:rPr lang="fr-BE" sz="1800" kern="1200" dirty="0" err="1" smtClean="0"/>
            <a:t>policymakers</a:t>
          </a:r>
          <a:r>
            <a:rPr lang="fr-BE" sz="1800" kern="1200" dirty="0" smtClean="0"/>
            <a:t> in </a:t>
          </a:r>
          <a:r>
            <a:rPr lang="fr-BE" sz="1800" kern="1200" dirty="0" err="1" smtClean="0"/>
            <a:t>Belgian</a:t>
          </a:r>
          <a:r>
            <a:rPr lang="fr-BE" sz="1800" kern="1200" dirty="0" smtClean="0"/>
            <a:t> Social Security </a:t>
          </a:r>
          <a:r>
            <a:rPr lang="fr-BE" sz="1800" kern="1200" dirty="0" err="1" smtClean="0"/>
            <a:t>only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had</a:t>
          </a:r>
          <a:r>
            <a:rPr lang="fr-BE" sz="1800" kern="1200" dirty="0" smtClean="0"/>
            <a:t> a </a:t>
          </a:r>
          <a:r>
            <a:rPr lang="fr-BE" sz="1800" kern="1200" dirty="0" err="1" smtClean="0"/>
            <a:t>calculator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too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little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too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low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quality</a:t>
          </a:r>
          <a:r>
            <a:rPr lang="fr-BE" sz="1800" kern="1200" dirty="0" smtClean="0"/>
            <a:t> data to </a:t>
          </a:r>
          <a:r>
            <a:rPr lang="fr-BE" sz="1800" kern="1200" dirty="0" err="1" smtClean="0"/>
            <a:t>develop</a:t>
          </a:r>
          <a:r>
            <a:rPr lang="fr-BE" sz="1800" kern="1200" dirty="0" smtClean="0"/>
            <a:t> new </a:t>
          </a:r>
          <a:r>
            <a:rPr lang="fr-BE" sz="1800" kern="1200" dirty="0" err="1" smtClean="0"/>
            <a:t>policies</a:t>
          </a:r>
          <a:endParaRPr lang="en-GB" sz="1800" kern="1200" dirty="0"/>
        </a:p>
      </dsp:txBody>
      <dsp:txXfrm rot="-5400000">
        <a:off x="876319" y="46977"/>
        <a:ext cx="7076846" cy="734278"/>
      </dsp:txXfrm>
    </dsp:sp>
    <dsp:sp modelId="{60B5AC6F-6856-46D7-AD1E-904EA9785ED8}">
      <dsp:nvSpPr>
        <dsp:cNvPr id="0" name=""/>
        <dsp:cNvSpPr/>
      </dsp:nvSpPr>
      <dsp:spPr>
        <a:xfrm rot="5400000">
          <a:off x="-187782" y="1459616"/>
          <a:ext cx="1251884" cy="87631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Data</a:t>
          </a:r>
          <a:endParaRPr lang="en-GB" sz="1500" kern="1200" dirty="0"/>
        </a:p>
      </dsp:txBody>
      <dsp:txXfrm rot="-5400000">
        <a:off x="1" y="1709992"/>
        <a:ext cx="876318" cy="375566"/>
      </dsp:txXfrm>
    </dsp:sp>
    <dsp:sp modelId="{8941AEC9-BD83-4FD3-942B-1D5AB393A1A6}">
      <dsp:nvSpPr>
        <dsp:cNvPr id="0" name=""/>
        <dsp:cNvSpPr/>
      </dsp:nvSpPr>
      <dsp:spPr>
        <a:xfrm rot="5400000">
          <a:off x="3873938" y="-1879588"/>
          <a:ext cx="1121328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With the implementation of LATG (salary and </a:t>
          </a:r>
          <a:r>
            <a:rPr lang="fr-BE" sz="1800" kern="1200" dirty="0" err="1" smtClean="0"/>
            <a:t>worktime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database</a:t>
          </a:r>
          <a:r>
            <a:rPr lang="fr-BE" sz="1800" kern="1200" dirty="0" smtClean="0"/>
            <a:t>)  in 1990 more </a:t>
          </a:r>
          <a:r>
            <a:rPr lang="fr-BE" sz="1800" kern="1200" dirty="0" err="1" smtClean="0"/>
            <a:t>complete</a:t>
          </a:r>
          <a:r>
            <a:rPr lang="fr-BE" sz="1800" kern="1200" dirty="0" smtClean="0"/>
            <a:t>, more </a:t>
          </a:r>
          <a:r>
            <a:rPr lang="fr-BE" sz="1800" kern="1200" dirty="0" err="1" smtClean="0"/>
            <a:t>frequent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better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quality</a:t>
          </a:r>
          <a:r>
            <a:rPr lang="fr-BE" sz="1800" kern="1200" dirty="0" smtClean="0"/>
            <a:t> data </a:t>
          </a:r>
          <a:r>
            <a:rPr lang="fr-BE" sz="1800" kern="1200" dirty="0" err="1" smtClean="0"/>
            <a:t>became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available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at</a:t>
          </a:r>
          <a:r>
            <a:rPr lang="fr-BE" sz="1800" kern="1200" dirty="0" smtClean="0"/>
            <a:t> 2 </a:t>
          </a:r>
          <a:r>
            <a:rPr lang="fr-BE" sz="1800" kern="1200" dirty="0" err="1" smtClean="0"/>
            <a:t>gigabyte</a:t>
          </a:r>
          <a:r>
            <a:rPr lang="fr-BE" sz="1800" kern="1200" dirty="0" smtClean="0"/>
            <a:t> per quarter (« </a:t>
          </a:r>
          <a:r>
            <a:rPr lang="fr-BE" sz="1800" kern="1200" dirty="0" err="1" smtClean="0"/>
            <a:t>little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big</a:t>
          </a:r>
          <a:r>
            <a:rPr lang="fr-BE" sz="1800" kern="1200" dirty="0" smtClean="0"/>
            <a:t> data »)</a:t>
          </a:r>
          <a:endParaRPr lang="en-GB" sz="1800" kern="1200" dirty="0"/>
        </a:p>
      </dsp:txBody>
      <dsp:txXfrm rot="-5400000">
        <a:off x="876318" y="1172771"/>
        <a:ext cx="7061830" cy="1011850"/>
      </dsp:txXfrm>
    </dsp:sp>
    <dsp:sp modelId="{1BC2A259-8A73-4FDA-921B-4998464F34C0}">
      <dsp:nvSpPr>
        <dsp:cNvPr id="0" name=""/>
        <dsp:cNvSpPr/>
      </dsp:nvSpPr>
      <dsp:spPr>
        <a:xfrm rot="5400000">
          <a:off x="-187782" y="2570394"/>
          <a:ext cx="1251884" cy="87631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smtClean="0"/>
            <a:t>Innovation</a:t>
          </a:r>
          <a:endParaRPr lang="en-GB" sz="1500" kern="1200" dirty="0"/>
        </a:p>
      </dsp:txBody>
      <dsp:txXfrm rot="-5400000">
        <a:off x="1" y="2820770"/>
        <a:ext cx="876318" cy="375566"/>
      </dsp:txXfrm>
    </dsp:sp>
    <dsp:sp modelId="{291EA502-F654-45FD-ADD5-11F8A7946A69}">
      <dsp:nvSpPr>
        <dsp:cNvPr id="0" name=""/>
        <dsp:cNvSpPr/>
      </dsp:nvSpPr>
      <dsp:spPr>
        <a:xfrm rot="5400000">
          <a:off x="4027741" y="-768809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With </a:t>
          </a:r>
          <a:r>
            <a:rPr lang="fr-BE" sz="1800" kern="1200" dirty="0" err="1" smtClean="0"/>
            <a:t>statistical</a:t>
          </a:r>
          <a:r>
            <a:rPr lang="fr-BE" sz="1800" kern="1200" dirty="0" smtClean="0"/>
            <a:t> tools, </a:t>
          </a:r>
          <a:r>
            <a:rPr lang="fr-BE" sz="1800" kern="1200" dirty="0" err="1" smtClean="0"/>
            <a:t>analysis</a:t>
          </a:r>
          <a:r>
            <a:rPr lang="fr-BE" sz="1800" kern="1200" dirty="0" smtClean="0"/>
            <a:t> and simulation was </a:t>
          </a:r>
          <a:r>
            <a:rPr lang="fr-BE" sz="1800" kern="1200" dirty="0" err="1" smtClean="0"/>
            <a:t>provided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within</a:t>
          </a:r>
          <a:r>
            <a:rPr lang="fr-BE" sz="1800" kern="1200" dirty="0" smtClean="0"/>
            <a:t> 24 </a:t>
          </a:r>
          <a:r>
            <a:rPr lang="fr-BE" sz="1800" kern="1200" dirty="0" err="1" smtClean="0"/>
            <a:t>hrs</a:t>
          </a:r>
          <a:r>
            <a:rPr lang="fr-BE" sz="1800" kern="1200" dirty="0" smtClean="0"/>
            <a:t> of a </a:t>
          </a:r>
          <a:r>
            <a:rPr lang="fr-BE" sz="1800" kern="1200" dirty="0" err="1" smtClean="0"/>
            <a:t>formulated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request</a:t>
          </a:r>
          <a:endParaRPr lang="en-GB" sz="1700" kern="1200" dirty="0"/>
        </a:p>
      </dsp:txBody>
      <dsp:txXfrm rot="-5400000">
        <a:off x="876319" y="2422336"/>
        <a:ext cx="7076846" cy="734278"/>
      </dsp:txXfrm>
    </dsp:sp>
    <dsp:sp modelId="{4E0CAB75-C14A-478A-8DF3-096611FC0851}">
      <dsp:nvSpPr>
        <dsp:cNvPr id="0" name=""/>
        <dsp:cNvSpPr/>
      </dsp:nvSpPr>
      <dsp:spPr>
        <a:xfrm rot="5400000">
          <a:off x="-187782" y="3681173"/>
          <a:ext cx="1251884" cy="87631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Impact</a:t>
          </a:r>
          <a:endParaRPr lang="en-GB" sz="1500" kern="1200" dirty="0"/>
        </a:p>
      </dsp:txBody>
      <dsp:txXfrm rot="-5400000">
        <a:off x="1" y="3931549"/>
        <a:ext cx="876318" cy="375566"/>
      </dsp:txXfrm>
    </dsp:sp>
    <dsp:sp modelId="{D8629948-A04F-43A3-9C5D-D50FC6AE05E4}">
      <dsp:nvSpPr>
        <dsp:cNvPr id="0" name=""/>
        <dsp:cNvSpPr/>
      </dsp:nvSpPr>
      <dsp:spPr>
        <a:xfrm rot="5400000">
          <a:off x="4027741" y="341968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Since</a:t>
          </a:r>
          <a:r>
            <a:rPr lang="fr-BE" sz="1800" kern="1200" dirty="0" smtClean="0"/>
            <a:t> 1990, no budget round, no </a:t>
          </a:r>
          <a:r>
            <a:rPr lang="fr-BE" sz="1800" kern="1200" dirty="0" err="1" smtClean="0"/>
            <a:t>government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negotiation</a:t>
          </a:r>
          <a:r>
            <a:rPr lang="fr-BE" sz="1800" kern="1200" dirty="0" smtClean="0"/>
            <a:t> has </a:t>
          </a:r>
          <a:r>
            <a:rPr lang="fr-BE" sz="1800" kern="1200" dirty="0" err="1" smtClean="0"/>
            <a:t>taken</a:t>
          </a:r>
          <a:r>
            <a:rPr lang="fr-BE" sz="1800" kern="1200" dirty="0" smtClean="0"/>
            <a:t> place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(intensive) use of </a:t>
          </a:r>
          <a:r>
            <a:rPr lang="fr-BE" sz="1800" kern="1200" dirty="0" err="1" smtClean="0"/>
            <a:t>this</a:t>
          </a:r>
          <a:r>
            <a:rPr lang="fr-BE" sz="1800" kern="1200" dirty="0" smtClean="0"/>
            <a:t> support - 70 simulations in 2012 </a:t>
          </a:r>
          <a:r>
            <a:rPr lang="fr-BE" sz="1800" kern="1200" dirty="0" err="1" smtClean="0"/>
            <a:t>alone</a:t>
          </a:r>
          <a:r>
            <a:rPr lang="fr-BE" sz="2000" kern="1200" dirty="0" smtClean="0"/>
            <a:t> </a:t>
          </a:r>
          <a:endParaRPr lang="en-GB" sz="2000" kern="1200" dirty="0"/>
        </a:p>
      </dsp:txBody>
      <dsp:txXfrm rot="-5400000">
        <a:off x="876319" y="3533114"/>
        <a:ext cx="7076846" cy="7342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9869" y="196959"/>
          <a:ext cx="1265794" cy="88605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Vision</a:t>
          </a:r>
          <a:endParaRPr lang="en-GB" sz="1400" kern="1200" dirty="0"/>
        </a:p>
      </dsp:txBody>
      <dsp:txXfrm rot="-5400000">
        <a:off x="1" y="450118"/>
        <a:ext cx="886055" cy="379739"/>
      </dsp:txXfrm>
    </dsp:sp>
    <dsp:sp modelId="{018E75BF-EB5E-4844-AEAE-A4A4BC54B2C1}">
      <dsp:nvSpPr>
        <dsp:cNvPr id="0" name=""/>
        <dsp:cNvSpPr/>
      </dsp:nvSpPr>
      <dsp:spPr>
        <a:xfrm rot="5400000">
          <a:off x="4028088" y="-3134942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Purpose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clear</a:t>
          </a:r>
          <a:r>
            <a:rPr lang="fr-BE" sz="1800" kern="1200" dirty="0" smtClean="0"/>
            <a:t>: support </a:t>
          </a:r>
          <a:r>
            <a:rPr lang="fr-BE" sz="1800" kern="1200" dirty="0" err="1" smtClean="0"/>
            <a:t>policy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makers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when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this</a:t>
          </a:r>
          <a:r>
            <a:rPr lang="fr-BE" sz="1800" kern="1200" dirty="0" smtClean="0"/>
            <a:t> support is </a:t>
          </a:r>
          <a:r>
            <a:rPr lang="fr-BE" sz="1800" kern="1200" dirty="0" err="1" smtClean="0"/>
            <a:t>urgently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needed</a:t>
          </a:r>
          <a:r>
            <a:rPr lang="fr-BE" sz="1800" kern="1200" dirty="0" smtClean="0"/>
            <a:t>, </a:t>
          </a:r>
          <a:r>
            <a:rPr lang="fr-BE" sz="1800" kern="1200" dirty="0" err="1" smtClean="0"/>
            <a:t>hence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deliver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within</a:t>
          </a:r>
          <a:r>
            <a:rPr lang="fr-BE" sz="1800" kern="1200" dirty="0" smtClean="0"/>
            <a:t> 24 </a:t>
          </a:r>
          <a:r>
            <a:rPr lang="fr-BE" sz="1800" kern="1200" dirty="0" err="1" smtClean="0"/>
            <a:t>hrs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Flexible: no restrictions </a:t>
          </a:r>
          <a:r>
            <a:rPr lang="fr-BE" sz="1800" kern="1200" dirty="0" err="1" smtClean="0"/>
            <a:t>provided</a:t>
          </a:r>
          <a:r>
            <a:rPr lang="fr-BE" sz="1800" kern="1200" dirty="0" smtClean="0"/>
            <a:t> data are </a:t>
          </a:r>
          <a:r>
            <a:rPr lang="fr-BE" sz="1800" kern="1200" dirty="0" err="1" smtClean="0"/>
            <a:t>present</a:t>
          </a:r>
          <a:r>
            <a:rPr lang="fr-BE" sz="1800" kern="1200" dirty="0" smtClean="0"/>
            <a:t> in LATG</a:t>
          </a:r>
          <a:endParaRPr lang="en-GB" sz="1800" kern="1200" dirty="0"/>
        </a:p>
      </dsp:txBody>
      <dsp:txXfrm rot="-5400000">
        <a:off x="886055" y="47255"/>
        <a:ext cx="7066668" cy="742438"/>
      </dsp:txXfrm>
    </dsp:sp>
    <dsp:sp modelId="{60B5AC6F-6856-46D7-AD1E-904EA9785ED8}">
      <dsp:nvSpPr>
        <dsp:cNvPr id="0" name=""/>
        <dsp:cNvSpPr/>
      </dsp:nvSpPr>
      <dsp:spPr>
        <a:xfrm rot="5400000">
          <a:off x="-189869" y="1320080"/>
          <a:ext cx="1265794" cy="88605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/>
            <a:t>Technology</a:t>
          </a:r>
          <a:endParaRPr lang="en-GB" sz="1400" kern="1200" dirty="0"/>
        </a:p>
      </dsp:txBody>
      <dsp:txXfrm rot="-5400000">
        <a:off x="1" y="1573239"/>
        <a:ext cx="886055" cy="379739"/>
      </dsp:txXfrm>
    </dsp:sp>
    <dsp:sp modelId="{8941AEC9-BD83-4FD3-942B-1D5AB393A1A6}">
      <dsp:nvSpPr>
        <dsp:cNvPr id="0" name=""/>
        <dsp:cNvSpPr/>
      </dsp:nvSpPr>
      <dsp:spPr>
        <a:xfrm rot="5400000">
          <a:off x="4028088" y="-2011821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New software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New type of (</a:t>
          </a:r>
          <a:r>
            <a:rPr lang="fr-BE" sz="1800" kern="1200" dirty="0" err="1" smtClean="0"/>
            <a:t>faster</a:t>
          </a:r>
          <a:r>
            <a:rPr lang="fr-BE" sz="1800" kern="1200" dirty="0" smtClean="0"/>
            <a:t>) servers</a:t>
          </a:r>
          <a:endParaRPr lang="en-GB" sz="1800" kern="1200" dirty="0"/>
        </a:p>
      </dsp:txBody>
      <dsp:txXfrm rot="-5400000">
        <a:off x="886055" y="1170376"/>
        <a:ext cx="7066668" cy="742438"/>
      </dsp:txXfrm>
    </dsp:sp>
    <dsp:sp modelId="{1BC2A259-8A73-4FDA-921B-4998464F34C0}">
      <dsp:nvSpPr>
        <dsp:cNvPr id="0" name=""/>
        <dsp:cNvSpPr/>
      </dsp:nvSpPr>
      <dsp:spPr>
        <a:xfrm rot="5400000">
          <a:off x="-189869" y="2566138"/>
          <a:ext cx="1265794" cy="88605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People</a:t>
          </a:r>
          <a:endParaRPr lang="en-GB" sz="1400" kern="1200" dirty="0"/>
        </a:p>
      </dsp:txBody>
      <dsp:txXfrm rot="-5400000">
        <a:off x="1" y="2819297"/>
        <a:ext cx="886055" cy="379739"/>
      </dsp:txXfrm>
    </dsp:sp>
    <dsp:sp modelId="{291EA502-F654-45FD-ADD5-11F8A7946A69}">
      <dsp:nvSpPr>
        <dsp:cNvPr id="0" name=""/>
        <dsp:cNvSpPr/>
      </dsp:nvSpPr>
      <dsp:spPr>
        <a:xfrm rot="5400000">
          <a:off x="3924897" y="-785510"/>
          <a:ext cx="1029148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Dedicated</a:t>
          </a:r>
          <a:r>
            <a:rPr lang="fr-BE" sz="1800" kern="1200" dirty="0" smtClean="0"/>
            <a:t> team, no part time </a:t>
          </a:r>
          <a:r>
            <a:rPr lang="fr-BE" sz="1800" kern="1200" dirty="0" err="1" smtClean="0"/>
            <a:t>players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No distribution of </a:t>
          </a:r>
          <a:r>
            <a:rPr lang="fr-BE" sz="1800" kern="1200" dirty="0" err="1" smtClean="0"/>
            <a:t>work</a:t>
          </a:r>
          <a:r>
            <a:rPr lang="fr-BE" sz="1800" kern="1200" dirty="0" smtClean="0"/>
            <a:t>: team </a:t>
          </a:r>
          <a:r>
            <a:rPr lang="fr-BE" sz="1800" kern="1200" dirty="0" err="1" smtClean="0"/>
            <a:t>knew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systems</a:t>
          </a:r>
          <a:r>
            <a:rPr lang="fr-BE" sz="1800" kern="1200" dirty="0" smtClean="0"/>
            <a:t>, data, </a:t>
          </a:r>
          <a:r>
            <a:rPr lang="fr-BE" sz="1800" kern="1200" dirty="0" err="1" smtClean="0"/>
            <a:t>algorithms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did</a:t>
          </a:r>
          <a:r>
            <a:rPr lang="fr-BE" sz="1800" kern="1200" dirty="0" smtClean="0"/>
            <a:t> it all</a:t>
          </a:r>
          <a:endParaRPr lang="en-GB" sz="1800" kern="1200" dirty="0"/>
        </a:p>
      </dsp:txBody>
      <dsp:txXfrm rot="-5400000">
        <a:off x="886056" y="2303570"/>
        <a:ext cx="7056593" cy="928670"/>
      </dsp:txXfrm>
    </dsp:sp>
    <dsp:sp modelId="{4E0CAB75-C14A-478A-8DF3-096611FC0851}">
      <dsp:nvSpPr>
        <dsp:cNvPr id="0" name=""/>
        <dsp:cNvSpPr/>
      </dsp:nvSpPr>
      <dsp:spPr>
        <a:xfrm rot="5400000">
          <a:off x="-189869" y="3669512"/>
          <a:ext cx="1265794" cy="88605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Business</a:t>
          </a:r>
          <a:endParaRPr lang="en-GB" sz="1400" kern="1200" dirty="0"/>
        </a:p>
      </dsp:txBody>
      <dsp:txXfrm rot="-5400000">
        <a:off x="1" y="3922671"/>
        <a:ext cx="886055" cy="379739"/>
      </dsp:txXfrm>
    </dsp:sp>
    <dsp:sp modelId="{D8629948-A04F-43A3-9C5D-D50FC6AE05E4}">
      <dsp:nvSpPr>
        <dsp:cNvPr id="0" name=""/>
        <dsp:cNvSpPr/>
      </dsp:nvSpPr>
      <dsp:spPr>
        <a:xfrm rot="5400000">
          <a:off x="4028088" y="337610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Review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meaningfull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interpretation</a:t>
          </a:r>
          <a:r>
            <a:rPr lang="fr-BE" sz="1800" kern="1200" dirty="0" smtClean="0"/>
            <a:t> of </a:t>
          </a:r>
          <a:r>
            <a:rPr lang="fr-BE" sz="1800" kern="1200" dirty="0" err="1" smtClean="0"/>
            <a:t>results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Return to </a:t>
          </a:r>
          <a:r>
            <a:rPr lang="fr-BE" sz="1800" kern="1200" dirty="0" err="1" smtClean="0"/>
            <a:t>sender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when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needed</a:t>
          </a:r>
          <a:endParaRPr lang="en-GB" sz="1800" kern="1200" dirty="0"/>
        </a:p>
      </dsp:txBody>
      <dsp:txXfrm rot="-5400000">
        <a:off x="886055" y="3519807"/>
        <a:ext cx="7066668" cy="742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FFB059C-8FB5-4919-AA28-F95D49773BCA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08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»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5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FFB059C-8FB5-4919-AA28-F95D49773BCA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8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80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76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36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0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0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3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2"/>
          <a:stretch>
            <a:fillRect/>
          </a:stretch>
        </p:blipFill>
        <p:spPr bwMode="auto">
          <a:xfrm>
            <a:off x="8316913" y="6135688"/>
            <a:ext cx="6778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2"/>
          <a:stretch>
            <a:fillRect/>
          </a:stretch>
        </p:blipFill>
        <p:spPr bwMode="auto">
          <a:xfrm>
            <a:off x="8424863" y="6126163"/>
            <a:ext cx="68421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4450"/>
            <a:ext cx="765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dirty="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/>
          <a:lstStyle/>
          <a:p>
            <a:r>
              <a:rPr lang="en-US" sz="5400" dirty="0" smtClean="0"/>
              <a:t>How </a:t>
            </a:r>
            <a:r>
              <a:rPr lang="en-US" sz="4800" noProof="0" dirty="0" smtClean="0"/>
              <a:t>big</a:t>
            </a:r>
            <a:r>
              <a:rPr lang="en-US" sz="4800" dirty="0" smtClean="0"/>
              <a:t> data will play a fundamental role in the future of public services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6090151" y="0"/>
            <a:ext cx="30538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 smtClean="0"/>
              <a:t/>
            </a:r>
            <a:br>
              <a:rPr lang="fr-BE" sz="4000" dirty="0" smtClean="0"/>
            </a:br>
            <a:r>
              <a:rPr lang="fr-BE" sz="4000" dirty="0" smtClean="0"/>
              <a:t>Frank Robben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74475179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12867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>
              <a:defRPr/>
            </a:pPr>
            <a:r>
              <a:rPr lang="fr-BE" sz="4400" dirty="0"/>
              <a:t>« </a:t>
            </a:r>
            <a:r>
              <a:rPr lang="fr-BE" sz="4400" dirty="0" err="1"/>
              <a:t>Little</a:t>
            </a:r>
            <a:r>
              <a:rPr lang="fr-BE" sz="4400" dirty="0"/>
              <a:t> </a:t>
            </a:r>
            <a:r>
              <a:rPr lang="fr-BE" sz="4400" dirty="0" err="1"/>
              <a:t>big</a:t>
            </a:r>
            <a:r>
              <a:rPr lang="fr-BE" sz="4400" dirty="0"/>
              <a:t> data » the case of </a:t>
            </a:r>
            <a:r>
              <a:rPr lang="fr-BE" sz="4400" dirty="0" err="1"/>
              <a:t>statistical</a:t>
            </a:r>
            <a:r>
              <a:rPr lang="fr-BE" sz="4400" dirty="0"/>
              <a:t> </a:t>
            </a:r>
            <a:r>
              <a:rPr lang="fr-BE" sz="4400" dirty="0" err="1"/>
              <a:t>policy</a:t>
            </a:r>
            <a:r>
              <a:rPr lang="fr-BE" sz="4400" dirty="0"/>
              <a:t> </a:t>
            </a:r>
            <a:r>
              <a:rPr lang="fr-BE" sz="4400" dirty="0" smtClean="0"/>
              <a:t>support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28981634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84875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400" dirty="0"/>
              <a:t>« </a:t>
            </a:r>
            <a:r>
              <a:rPr lang="fr-BE" sz="4400" dirty="0" err="1"/>
              <a:t>Little</a:t>
            </a:r>
            <a:r>
              <a:rPr lang="fr-BE" sz="4400" dirty="0"/>
              <a:t> </a:t>
            </a:r>
            <a:r>
              <a:rPr lang="fr-BE" sz="4400" dirty="0" err="1"/>
              <a:t>big</a:t>
            </a:r>
            <a:r>
              <a:rPr lang="fr-BE" sz="4400" dirty="0"/>
              <a:t> data </a:t>
            </a:r>
            <a:r>
              <a:rPr lang="fr-BE" sz="4400" dirty="0" smtClean="0"/>
              <a:t>» - </a:t>
            </a:r>
            <a:r>
              <a:rPr lang="fr-BE" sz="4400" dirty="0" err="1" smtClean="0"/>
              <a:t>why</a:t>
            </a:r>
            <a:r>
              <a:rPr lang="fr-BE" sz="4400" dirty="0" smtClean="0"/>
              <a:t> </a:t>
            </a:r>
            <a:r>
              <a:rPr lang="fr-BE" sz="4400" dirty="0" err="1" smtClean="0"/>
              <a:t>did</a:t>
            </a:r>
            <a:r>
              <a:rPr lang="fr-BE" sz="4400" dirty="0" smtClean="0"/>
              <a:t> </a:t>
            </a:r>
            <a:r>
              <a:rPr lang="fr-BE" sz="4400" dirty="0"/>
              <a:t>it </a:t>
            </a:r>
            <a:r>
              <a:rPr lang="fr-BE" sz="4400" dirty="0" err="1" smtClean="0"/>
              <a:t>work</a:t>
            </a:r>
            <a:r>
              <a:rPr lang="fr-BE" sz="4400" dirty="0" smtClean="0"/>
              <a:t> ?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756890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reeform 4"/>
          <p:cNvSpPr/>
          <p:nvPr/>
        </p:nvSpPr>
        <p:spPr>
          <a:xfrm>
            <a:off x="359533" y="260648"/>
            <a:ext cx="7884875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400" dirty="0"/>
              <a:t>How </a:t>
            </a:r>
            <a:r>
              <a:rPr lang="fr-BE" sz="4400" dirty="0" err="1"/>
              <a:t>does</a:t>
            </a:r>
            <a:r>
              <a:rPr lang="fr-BE" sz="4400" dirty="0"/>
              <a:t> </a:t>
            </a:r>
            <a:r>
              <a:rPr lang="fr-BE" sz="4400" dirty="0" err="1"/>
              <a:t>this</a:t>
            </a:r>
            <a:r>
              <a:rPr lang="fr-BE" sz="4400" dirty="0"/>
              <a:t> </a:t>
            </a:r>
            <a:r>
              <a:rPr lang="fr-BE" sz="4400" dirty="0" err="1"/>
              <a:t>apply</a:t>
            </a:r>
            <a:r>
              <a:rPr lang="fr-BE" sz="4400" dirty="0"/>
              <a:t> to </a:t>
            </a:r>
            <a:r>
              <a:rPr lang="fr-BE" sz="4400" dirty="0" err="1"/>
              <a:t>b</a:t>
            </a:r>
            <a:r>
              <a:rPr lang="fr-BE" sz="4400" dirty="0" err="1" smtClean="0"/>
              <a:t>ig</a:t>
            </a:r>
            <a:r>
              <a:rPr lang="fr-BE" sz="4400" dirty="0" smtClean="0"/>
              <a:t> </a:t>
            </a:r>
            <a:r>
              <a:rPr lang="fr-BE" sz="4400" dirty="0"/>
              <a:t>d</a:t>
            </a:r>
            <a:r>
              <a:rPr lang="fr-BE" sz="4400" dirty="0" smtClean="0"/>
              <a:t>ata</a:t>
            </a:r>
            <a:r>
              <a:rPr lang="fr-BE" sz="4400" dirty="0"/>
              <a:t>?</a:t>
            </a:r>
            <a:endParaRPr lang="en-GB" sz="4400" dirty="0"/>
          </a:p>
        </p:txBody>
      </p:sp>
      <p:sp>
        <p:nvSpPr>
          <p:cNvPr id="2" name="Rectangle 1"/>
          <p:cNvSpPr/>
          <p:nvPr/>
        </p:nvSpPr>
        <p:spPr>
          <a:xfrm>
            <a:off x="557323" y="2257127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1400" dirty="0">
                <a:solidFill>
                  <a:schemeClr val="bg1"/>
                </a:solidFill>
              </a:rPr>
              <a:t>Vision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485" y="3356992"/>
            <a:ext cx="101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err="1" smtClean="0">
                <a:solidFill>
                  <a:schemeClr val="bg1"/>
                </a:solidFill>
              </a:rPr>
              <a:t>Technology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56" y="4509120"/>
            <a:ext cx="684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852" y="5733256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74734264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reeform 4"/>
          <p:cNvSpPr/>
          <p:nvPr/>
        </p:nvSpPr>
        <p:spPr>
          <a:xfrm>
            <a:off x="359533" y="260648"/>
            <a:ext cx="7956883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1377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300" dirty="0" err="1"/>
              <a:t>Applying</a:t>
            </a:r>
            <a:r>
              <a:rPr lang="fr-BE" sz="4300" dirty="0"/>
              <a:t> to </a:t>
            </a:r>
            <a:r>
              <a:rPr lang="fr-BE" sz="4300" dirty="0" err="1"/>
              <a:t>fraud</a:t>
            </a:r>
            <a:r>
              <a:rPr lang="fr-BE" sz="4300" dirty="0"/>
              <a:t> management for </a:t>
            </a:r>
            <a:r>
              <a:rPr lang="fr-BE" sz="4300" dirty="0" err="1"/>
              <a:t>several</a:t>
            </a:r>
            <a:r>
              <a:rPr lang="fr-BE" sz="4300" dirty="0"/>
              <a:t> social </a:t>
            </a:r>
            <a:r>
              <a:rPr lang="fr-BE" sz="4300" dirty="0" err="1"/>
              <a:t>security</a:t>
            </a:r>
            <a:r>
              <a:rPr lang="fr-BE" sz="4300" dirty="0"/>
              <a:t> </a:t>
            </a:r>
            <a:r>
              <a:rPr lang="fr-BE" sz="4300" dirty="0" err="1"/>
              <a:t>agencies</a:t>
            </a:r>
            <a:endParaRPr lang="en-GB" sz="4300" dirty="0"/>
          </a:p>
        </p:txBody>
      </p:sp>
      <p:sp>
        <p:nvSpPr>
          <p:cNvPr id="6" name="Rectangle 5"/>
          <p:cNvSpPr/>
          <p:nvPr/>
        </p:nvSpPr>
        <p:spPr>
          <a:xfrm>
            <a:off x="539552" y="2257127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1400" dirty="0">
                <a:solidFill>
                  <a:schemeClr val="bg1"/>
                </a:solidFill>
              </a:rPr>
              <a:t>Vision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485" y="3356992"/>
            <a:ext cx="101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err="1" smtClean="0">
                <a:solidFill>
                  <a:schemeClr val="bg1"/>
                </a:solidFill>
              </a:rPr>
              <a:t>Technology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206" y="4633391"/>
            <a:ext cx="684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852" y="5733256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48205693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12867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>
              <a:defRPr/>
            </a:pPr>
            <a:r>
              <a:rPr lang="fr-BE" sz="4000" dirty="0" smtClean="0"/>
              <a:t>Analytics &amp; </a:t>
            </a:r>
            <a:r>
              <a:rPr lang="fr-BE" sz="4000" dirty="0" err="1" smtClean="0"/>
              <a:t>fraudulent</a:t>
            </a:r>
            <a:r>
              <a:rPr lang="fr-BE" sz="4000" dirty="0" smtClean="0"/>
              <a:t> networks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667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938" y="-657225"/>
            <a:ext cx="11191876" cy="818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vendwergen spincontra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7131050" y="6427788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6269A7D-D881-4977-9AF3-74227628B12A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4" name="Rectangle 138"/>
          <p:cNvSpPr>
            <a:spLocks noChangeArrowheads="1"/>
          </p:cNvSpPr>
          <p:nvPr/>
        </p:nvSpPr>
        <p:spPr bwMode="auto">
          <a:xfrm>
            <a:off x="755650" y="1700213"/>
            <a:ext cx="7777163" cy="1296987"/>
          </a:xfrm>
          <a:prstGeom prst="rect">
            <a:avLst/>
          </a:prstGeom>
          <a:solidFill>
            <a:srgbClr val="FF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5" name="Line 135"/>
          <p:cNvSpPr>
            <a:spLocks noChangeShapeType="1"/>
          </p:cNvSpPr>
          <p:nvPr/>
        </p:nvSpPr>
        <p:spPr bwMode="auto">
          <a:xfrm>
            <a:off x="755650" y="1628775"/>
            <a:ext cx="0" cy="4319588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136"/>
          <p:cNvSpPr>
            <a:spLocks noChangeShapeType="1"/>
          </p:cNvSpPr>
          <p:nvPr/>
        </p:nvSpPr>
        <p:spPr bwMode="auto">
          <a:xfrm>
            <a:off x="3419475" y="1700213"/>
            <a:ext cx="0" cy="4249737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137"/>
          <p:cNvSpPr>
            <a:spLocks noChangeShapeType="1"/>
          </p:cNvSpPr>
          <p:nvPr/>
        </p:nvSpPr>
        <p:spPr bwMode="auto">
          <a:xfrm>
            <a:off x="8532813" y="1700213"/>
            <a:ext cx="0" cy="4249737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0" y="6092825"/>
            <a:ext cx="1476375" cy="7651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pic>
        <p:nvPicPr>
          <p:cNvPr id="9" name="Picture 73" descr="00010C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 r="14331" b="7166"/>
          <a:stretch>
            <a:fillRect/>
          </a:stretch>
        </p:blipFill>
        <p:spPr bwMode="auto">
          <a:xfrm>
            <a:off x="5867400" y="5229225"/>
            <a:ext cx="1727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80"/>
          <p:cNvSpPr>
            <a:spLocks noChangeArrowheads="1"/>
          </p:cNvSpPr>
          <p:nvPr/>
        </p:nvSpPr>
        <p:spPr bwMode="auto">
          <a:xfrm>
            <a:off x="6588125" y="5732463"/>
            <a:ext cx="144463" cy="144462"/>
          </a:xfrm>
          <a:prstGeom prst="ellipse">
            <a:avLst/>
          </a:prstGeom>
          <a:solidFill>
            <a:schemeClr val="bg2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1" name="Oval 81"/>
          <p:cNvSpPr>
            <a:spLocks noChangeArrowheads="1"/>
          </p:cNvSpPr>
          <p:nvPr/>
        </p:nvSpPr>
        <p:spPr bwMode="auto">
          <a:xfrm>
            <a:off x="6804025" y="5300663"/>
            <a:ext cx="144463" cy="144462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2" name="Oval 82"/>
          <p:cNvSpPr>
            <a:spLocks noChangeArrowheads="1"/>
          </p:cNvSpPr>
          <p:nvPr/>
        </p:nvSpPr>
        <p:spPr bwMode="auto">
          <a:xfrm>
            <a:off x="7380288" y="6092825"/>
            <a:ext cx="144462" cy="144463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3" name="Oval 83"/>
          <p:cNvSpPr>
            <a:spLocks noChangeArrowheads="1"/>
          </p:cNvSpPr>
          <p:nvPr/>
        </p:nvSpPr>
        <p:spPr bwMode="auto">
          <a:xfrm>
            <a:off x="6011863" y="5516563"/>
            <a:ext cx="144462" cy="144462"/>
          </a:xfrm>
          <a:prstGeom prst="ellipse">
            <a:avLst/>
          </a:prstGeom>
          <a:solidFill>
            <a:schemeClr val="hlink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4" name="Line 86"/>
          <p:cNvSpPr>
            <a:spLocks noChangeShapeType="1"/>
          </p:cNvSpPr>
          <p:nvPr/>
        </p:nvSpPr>
        <p:spPr bwMode="auto">
          <a:xfrm flipV="1">
            <a:off x="6227763" y="5373688"/>
            <a:ext cx="576262" cy="215900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93"/>
          <p:cNvSpPr>
            <a:spLocks noChangeShapeType="1"/>
          </p:cNvSpPr>
          <p:nvPr/>
        </p:nvSpPr>
        <p:spPr bwMode="auto">
          <a:xfrm>
            <a:off x="323850" y="4219575"/>
            <a:ext cx="8569325" cy="0"/>
          </a:xfrm>
          <a:prstGeom prst="line">
            <a:avLst/>
          </a:prstGeom>
          <a:noFill/>
          <a:ln w="57150">
            <a:solidFill>
              <a:srgbClr val="BE00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Line 94"/>
          <p:cNvSpPr>
            <a:spLocks noChangeShapeType="1"/>
          </p:cNvSpPr>
          <p:nvPr/>
        </p:nvSpPr>
        <p:spPr bwMode="auto">
          <a:xfrm>
            <a:off x="757238" y="4075113"/>
            <a:ext cx="0" cy="288925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95"/>
          <p:cNvSpPr txBox="1">
            <a:spLocks noChangeArrowheads="1"/>
          </p:cNvSpPr>
          <p:nvPr/>
        </p:nvSpPr>
        <p:spPr bwMode="auto">
          <a:xfrm>
            <a:off x="-36513" y="3570288"/>
            <a:ext cx="1454151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l-BE" sz="1400" b="1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Registration</a:t>
            </a:r>
            <a:endParaRPr lang="en-US" sz="1400" b="1" dirty="0">
              <a:solidFill>
                <a:srgbClr val="BE008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Line 96"/>
          <p:cNvSpPr>
            <a:spLocks noChangeShapeType="1"/>
          </p:cNvSpPr>
          <p:nvPr/>
        </p:nvSpPr>
        <p:spPr bwMode="auto">
          <a:xfrm>
            <a:off x="3419475" y="4076700"/>
            <a:ext cx="0" cy="288925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97"/>
          <p:cNvSpPr txBox="1">
            <a:spLocks noChangeArrowheads="1"/>
          </p:cNvSpPr>
          <p:nvPr/>
        </p:nvSpPr>
        <p:spPr bwMode="auto">
          <a:xfrm>
            <a:off x="2627313" y="3694113"/>
            <a:ext cx="1554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Re-activated</a:t>
            </a:r>
            <a:endParaRPr lang="en-US" sz="1400" b="1" dirty="0">
              <a:solidFill>
                <a:srgbClr val="BE008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98" descr="502px-Factory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70225"/>
            <a:ext cx="4333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BE008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06"/>
          <p:cNvSpPr>
            <a:spLocks/>
          </p:cNvSpPr>
          <p:nvPr/>
        </p:nvSpPr>
        <p:spPr bwMode="auto">
          <a:xfrm rot="5400000">
            <a:off x="2376488" y="3608387"/>
            <a:ext cx="287338" cy="1655763"/>
          </a:xfrm>
          <a:prstGeom prst="rightBrace">
            <a:avLst>
              <a:gd name="adj1" fmla="val 48020"/>
              <a:gd name="adj2" fmla="val 50000"/>
            </a:avLst>
          </a:prstGeom>
          <a:noFill/>
          <a:ln w="19050">
            <a:solidFill>
              <a:srgbClr val="2C2C8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 b="1"/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1757363" y="4676775"/>
            <a:ext cx="115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l-BE" sz="1600" dirty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"</a:t>
            </a:r>
            <a:r>
              <a:rPr lang="nl-BE" sz="1600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sleeping"</a:t>
            </a:r>
            <a:endParaRPr lang="en-US" sz="1600" dirty="0">
              <a:solidFill>
                <a:srgbClr val="BE008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Line 108"/>
          <p:cNvSpPr>
            <a:spLocks noChangeShapeType="1"/>
          </p:cNvSpPr>
          <p:nvPr/>
        </p:nvSpPr>
        <p:spPr bwMode="auto">
          <a:xfrm flipH="1">
            <a:off x="8388350" y="4005263"/>
            <a:ext cx="287338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Line 109"/>
          <p:cNvSpPr>
            <a:spLocks noChangeShapeType="1"/>
          </p:cNvSpPr>
          <p:nvPr/>
        </p:nvSpPr>
        <p:spPr bwMode="auto">
          <a:xfrm>
            <a:off x="8424863" y="4005263"/>
            <a:ext cx="21590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Text Box 110"/>
          <p:cNvSpPr txBox="1">
            <a:spLocks noChangeArrowheads="1"/>
          </p:cNvSpPr>
          <p:nvPr/>
        </p:nvSpPr>
        <p:spPr bwMode="auto">
          <a:xfrm>
            <a:off x="7926388" y="3668713"/>
            <a:ext cx="95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bankrupt</a:t>
            </a:r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Line 111"/>
          <p:cNvSpPr>
            <a:spLocks noChangeShapeType="1"/>
          </p:cNvSpPr>
          <p:nvPr/>
        </p:nvSpPr>
        <p:spPr bwMode="auto">
          <a:xfrm>
            <a:off x="8532813" y="4076700"/>
            <a:ext cx="0" cy="288925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112"/>
          <p:cNvSpPr>
            <a:spLocks noChangeShapeType="1"/>
          </p:cNvSpPr>
          <p:nvPr/>
        </p:nvSpPr>
        <p:spPr bwMode="auto">
          <a:xfrm>
            <a:off x="6948488" y="5445125"/>
            <a:ext cx="433387" cy="647700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113"/>
          <p:cNvSpPr>
            <a:spLocks noChangeShapeType="1"/>
          </p:cNvSpPr>
          <p:nvPr/>
        </p:nvSpPr>
        <p:spPr bwMode="auto">
          <a:xfrm>
            <a:off x="6732588" y="5876925"/>
            <a:ext cx="576262" cy="288925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Oval 114"/>
          <p:cNvSpPr>
            <a:spLocks noChangeArrowheads="1"/>
          </p:cNvSpPr>
          <p:nvPr/>
        </p:nvSpPr>
        <p:spPr bwMode="auto">
          <a:xfrm>
            <a:off x="5364163" y="4149725"/>
            <a:ext cx="144462" cy="144463"/>
          </a:xfrm>
          <a:prstGeom prst="ellipse">
            <a:avLst/>
          </a:prstGeom>
          <a:solidFill>
            <a:schemeClr val="hlink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30" name="Oval 115"/>
          <p:cNvSpPr>
            <a:spLocks noChangeArrowheads="1"/>
          </p:cNvSpPr>
          <p:nvPr/>
        </p:nvSpPr>
        <p:spPr bwMode="auto">
          <a:xfrm>
            <a:off x="6588125" y="4149725"/>
            <a:ext cx="144463" cy="144463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31" name="Oval 116"/>
          <p:cNvSpPr>
            <a:spLocks noChangeArrowheads="1"/>
          </p:cNvSpPr>
          <p:nvPr/>
        </p:nvSpPr>
        <p:spPr bwMode="auto">
          <a:xfrm>
            <a:off x="7380288" y="4148138"/>
            <a:ext cx="144462" cy="144462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32" name="Oval 117"/>
          <p:cNvSpPr>
            <a:spLocks noChangeArrowheads="1"/>
          </p:cNvSpPr>
          <p:nvPr/>
        </p:nvSpPr>
        <p:spPr bwMode="auto">
          <a:xfrm>
            <a:off x="8099425" y="4149725"/>
            <a:ext cx="144463" cy="144463"/>
          </a:xfrm>
          <a:prstGeom prst="ellipse">
            <a:avLst/>
          </a:prstGeom>
          <a:solidFill>
            <a:schemeClr val="bg2"/>
          </a:solidFill>
          <a:ln w="19050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33" name="Line 118"/>
          <p:cNvSpPr>
            <a:spLocks noChangeShapeType="1"/>
          </p:cNvSpPr>
          <p:nvPr/>
        </p:nvSpPr>
        <p:spPr bwMode="auto">
          <a:xfrm>
            <a:off x="5508625" y="4292600"/>
            <a:ext cx="576263" cy="1223963"/>
          </a:xfrm>
          <a:prstGeom prst="line">
            <a:avLst/>
          </a:prstGeom>
          <a:noFill/>
          <a:ln w="28575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Line 119"/>
          <p:cNvSpPr>
            <a:spLocks noChangeShapeType="1"/>
          </p:cNvSpPr>
          <p:nvPr/>
        </p:nvSpPr>
        <p:spPr bwMode="auto">
          <a:xfrm>
            <a:off x="6659563" y="4292600"/>
            <a:ext cx="217487" cy="1008063"/>
          </a:xfrm>
          <a:prstGeom prst="line">
            <a:avLst/>
          </a:prstGeom>
          <a:noFill/>
          <a:ln w="28575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Line 120"/>
          <p:cNvSpPr>
            <a:spLocks noChangeShapeType="1"/>
          </p:cNvSpPr>
          <p:nvPr/>
        </p:nvSpPr>
        <p:spPr bwMode="auto">
          <a:xfrm>
            <a:off x="7451725" y="4292600"/>
            <a:ext cx="73025" cy="1800225"/>
          </a:xfrm>
          <a:prstGeom prst="line">
            <a:avLst/>
          </a:prstGeom>
          <a:noFill/>
          <a:ln w="28575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121"/>
          <p:cNvSpPr>
            <a:spLocks noChangeShapeType="1"/>
          </p:cNvSpPr>
          <p:nvPr/>
        </p:nvSpPr>
        <p:spPr bwMode="auto">
          <a:xfrm flipV="1">
            <a:off x="6732588" y="4292600"/>
            <a:ext cx="1368425" cy="1512888"/>
          </a:xfrm>
          <a:prstGeom prst="line">
            <a:avLst/>
          </a:prstGeom>
          <a:noFill/>
          <a:ln w="28575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Line 122"/>
          <p:cNvSpPr>
            <a:spLocks noChangeShapeType="1"/>
          </p:cNvSpPr>
          <p:nvPr/>
        </p:nvSpPr>
        <p:spPr bwMode="auto">
          <a:xfrm>
            <a:off x="8172450" y="4364038"/>
            <a:ext cx="0" cy="5762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Text Box 123"/>
          <p:cNvSpPr txBox="1">
            <a:spLocks noChangeArrowheads="1"/>
          </p:cNvSpPr>
          <p:nvPr/>
        </p:nvSpPr>
        <p:spPr bwMode="auto">
          <a:xfrm>
            <a:off x="7707313" y="5038725"/>
            <a:ext cx="1397000" cy="838200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Fictitious</a:t>
            </a:r>
            <a:b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</a:br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adress/</a:t>
            </a:r>
            <a:endParaRPr lang="nl-BE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Mailbox</a:t>
            </a:r>
            <a:endParaRPr lang="nl-BE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nl-BE" sz="1600" dirty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125"/>
          <p:cNvSpPr>
            <a:spLocks noChangeArrowheads="1"/>
          </p:cNvSpPr>
          <p:nvPr/>
        </p:nvSpPr>
        <p:spPr bwMode="auto">
          <a:xfrm>
            <a:off x="4787900" y="4076700"/>
            <a:ext cx="288925" cy="288925"/>
          </a:xfrm>
          <a:prstGeom prst="rect">
            <a:avLst/>
          </a:prstGeom>
          <a:solidFill>
            <a:schemeClr val="hlink"/>
          </a:solidFill>
          <a:ln w="19050" algn="ctr">
            <a:solidFill>
              <a:srgbClr val="2C2C8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0" name="Rectangle 126"/>
          <p:cNvSpPr>
            <a:spLocks noChangeArrowheads="1"/>
          </p:cNvSpPr>
          <p:nvPr/>
        </p:nvSpPr>
        <p:spPr bwMode="auto">
          <a:xfrm>
            <a:off x="7667625" y="4076700"/>
            <a:ext cx="288925" cy="288925"/>
          </a:xfrm>
          <a:prstGeom prst="rect">
            <a:avLst/>
          </a:prstGeom>
          <a:solidFill>
            <a:srgbClr val="FFFF00"/>
          </a:solidFill>
          <a:ln w="19050" algn="ctr">
            <a:solidFill>
              <a:srgbClr val="2C2C8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1" name="AutoShape 127"/>
          <p:cNvSpPr>
            <a:spLocks noChangeArrowheads="1"/>
          </p:cNvSpPr>
          <p:nvPr/>
        </p:nvSpPr>
        <p:spPr bwMode="auto">
          <a:xfrm>
            <a:off x="3635375" y="4076700"/>
            <a:ext cx="288925" cy="28892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28575" algn="ctr">
            <a:solidFill>
              <a:srgbClr val="2C2C8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2" name="Line 128"/>
          <p:cNvSpPr>
            <a:spLocks noChangeShapeType="1"/>
          </p:cNvSpPr>
          <p:nvPr/>
        </p:nvSpPr>
        <p:spPr bwMode="auto">
          <a:xfrm>
            <a:off x="3779838" y="4437063"/>
            <a:ext cx="0" cy="71913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" name="Text Box 129"/>
          <p:cNvSpPr txBox="1">
            <a:spLocks noChangeArrowheads="1"/>
          </p:cNvSpPr>
          <p:nvPr/>
        </p:nvSpPr>
        <p:spPr bwMode="auto">
          <a:xfrm>
            <a:off x="2124076" y="5229225"/>
            <a:ext cx="2592388" cy="358775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Modif corporate purpose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131"/>
          <p:cNvSpPr txBox="1">
            <a:spLocks noChangeArrowheads="1"/>
          </p:cNvSpPr>
          <p:nvPr/>
        </p:nvSpPr>
        <p:spPr bwMode="auto">
          <a:xfrm>
            <a:off x="4284663" y="3286125"/>
            <a:ext cx="1152525" cy="358775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Owner 1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 Box 132"/>
          <p:cNvSpPr txBox="1">
            <a:spLocks noChangeArrowheads="1"/>
          </p:cNvSpPr>
          <p:nvPr/>
        </p:nvSpPr>
        <p:spPr bwMode="auto">
          <a:xfrm>
            <a:off x="7235825" y="3284538"/>
            <a:ext cx="1152525" cy="358775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Owner 2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Line 133"/>
          <p:cNvSpPr>
            <a:spLocks noChangeShapeType="1"/>
          </p:cNvSpPr>
          <p:nvPr/>
        </p:nvSpPr>
        <p:spPr bwMode="auto">
          <a:xfrm>
            <a:off x="4932363" y="3716338"/>
            <a:ext cx="0" cy="2889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" name="Line 134"/>
          <p:cNvSpPr>
            <a:spLocks noChangeShapeType="1"/>
          </p:cNvSpPr>
          <p:nvPr/>
        </p:nvSpPr>
        <p:spPr bwMode="auto">
          <a:xfrm>
            <a:off x="7812088" y="3716338"/>
            <a:ext cx="0" cy="2889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" name="Text Box 140"/>
          <p:cNvSpPr txBox="1">
            <a:spLocks noChangeArrowheads="1"/>
          </p:cNvSpPr>
          <p:nvPr/>
        </p:nvSpPr>
        <p:spPr bwMode="auto">
          <a:xfrm>
            <a:off x="5122411" y="1844675"/>
            <a:ext cx="2014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ilings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Freeform 141"/>
          <p:cNvSpPr>
            <a:spLocks/>
          </p:cNvSpPr>
          <p:nvPr/>
        </p:nvSpPr>
        <p:spPr bwMode="auto">
          <a:xfrm>
            <a:off x="3419475" y="2060575"/>
            <a:ext cx="5113338" cy="936625"/>
          </a:xfrm>
          <a:custGeom>
            <a:avLst/>
            <a:gdLst>
              <a:gd name="T0" fmla="*/ 0 w 3221"/>
              <a:gd name="T1" fmla="*/ 2144905601 h 409"/>
              <a:gd name="T2" fmla="*/ 2147483647 w 3221"/>
              <a:gd name="T3" fmla="*/ 1667677988 h 409"/>
              <a:gd name="T4" fmla="*/ 2147483647 w 3221"/>
              <a:gd name="T5" fmla="*/ 477227613 h 409"/>
              <a:gd name="T6" fmla="*/ 2147483647 w 3221"/>
              <a:gd name="T7" fmla="*/ 0 h 409"/>
              <a:gd name="T8" fmla="*/ 2147483647 w 3221"/>
              <a:gd name="T9" fmla="*/ 2144905601 h 409"/>
              <a:gd name="T10" fmla="*/ 0 w 3221"/>
              <a:gd name="T11" fmla="*/ 2144905601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21" h="409">
                <a:moveTo>
                  <a:pt x="0" y="409"/>
                </a:moveTo>
                <a:lnTo>
                  <a:pt x="1089" y="318"/>
                </a:lnTo>
                <a:lnTo>
                  <a:pt x="1996" y="91"/>
                </a:lnTo>
                <a:lnTo>
                  <a:pt x="3175" y="0"/>
                </a:lnTo>
                <a:lnTo>
                  <a:pt x="3221" y="409"/>
                </a:lnTo>
                <a:lnTo>
                  <a:pt x="0" y="409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" name="Freeform 142"/>
          <p:cNvSpPr>
            <a:spLocks/>
          </p:cNvSpPr>
          <p:nvPr/>
        </p:nvSpPr>
        <p:spPr bwMode="auto">
          <a:xfrm>
            <a:off x="4787900" y="2420938"/>
            <a:ext cx="3744913" cy="576262"/>
          </a:xfrm>
          <a:custGeom>
            <a:avLst/>
            <a:gdLst>
              <a:gd name="T0" fmla="*/ 0 w 2359"/>
              <a:gd name="T1" fmla="*/ 914816719 h 363"/>
              <a:gd name="T2" fmla="*/ 2147483647 w 2359"/>
              <a:gd name="T3" fmla="*/ 456148679 h 363"/>
              <a:gd name="T4" fmla="*/ 2147483647 w 2359"/>
              <a:gd name="T5" fmla="*/ 113407727 h 363"/>
              <a:gd name="T6" fmla="*/ 2147483647 w 2359"/>
              <a:gd name="T7" fmla="*/ 0 h 363"/>
              <a:gd name="T8" fmla="*/ 2147483647 w 2359"/>
              <a:gd name="T9" fmla="*/ 914816719 h 363"/>
              <a:gd name="T10" fmla="*/ 0 w 2359"/>
              <a:gd name="T11" fmla="*/ 914816719 h 3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59" h="363">
                <a:moveTo>
                  <a:pt x="0" y="363"/>
                </a:moveTo>
                <a:lnTo>
                  <a:pt x="1089" y="181"/>
                </a:lnTo>
                <a:lnTo>
                  <a:pt x="1678" y="45"/>
                </a:lnTo>
                <a:lnTo>
                  <a:pt x="2313" y="0"/>
                </a:lnTo>
                <a:lnTo>
                  <a:pt x="2359" y="363"/>
                </a:lnTo>
                <a:lnTo>
                  <a:pt x="0" y="363"/>
                </a:lnTo>
                <a:close/>
              </a:path>
            </a:pathLst>
          </a:custGeom>
          <a:solidFill>
            <a:srgbClr val="2C2C86"/>
          </a:solidFill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" name="Text Box 143"/>
          <p:cNvSpPr txBox="1">
            <a:spLocks noChangeArrowheads="1"/>
          </p:cNvSpPr>
          <p:nvPr/>
        </p:nvSpPr>
        <p:spPr bwMode="auto">
          <a:xfrm>
            <a:off x="3770477" y="2346325"/>
            <a:ext cx="2014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Late Filings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Line 144"/>
          <p:cNvSpPr>
            <a:spLocks noChangeShapeType="1"/>
          </p:cNvSpPr>
          <p:nvPr/>
        </p:nvSpPr>
        <p:spPr bwMode="auto">
          <a:xfrm flipH="1" flipV="1">
            <a:off x="5795963" y="2132013"/>
            <a:ext cx="21590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" name="Line 145"/>
          <p:cNvSpPr>
            <a:spLocks noChangeShapeType="1"/>
          </p:cNvSpPr>
          <p:nvPr/>
        </p:nvSpPr>
        <p:spPr bwMode="auto">
          <a:xfrm flipH="1" flipV="1">
            <a:off x="4859338" y="2636838"/>
            <a:ext cx="1152525" cy="287337"/>
          </a:xfrm>
          <a:prstGeom prst="line">
            <a:avLst/>
          </a:prstGeom>
          <a:noFill/>
          <a:ln w="38100">
            <a:solidFill>
              <a:srgbClr val="2C2C8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4" name="Text Box 146"/>
          <p:cNvSpPr txBox="1">
            <a:spLocks noChangeArrowheads="1"/>
          </p:cNvSpPr>
          <p:nvPr/>
        </p:nvSpPr>
        <p:spPr bwMode="auto">
          <a:xfrm>
            <a:off x="5724525" y="6337300"/>
            <a:ext cx="25923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Multiple changes of </a:t>
            </a:r>
            <a:r>
              <a:rPr lang="nl-BE" sz="1600" dirty="0" err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address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Line 147"/>
          <p:cNvSpPr>
            <a:spLocks noChangeShapeType="1"/>
          </p:cNvSpPr>
          <p:nvPr/>
        </p:nvSpPr>
        <p:spPr bwMode="auto">
          <a:xfrm flipH="1">
            <a:off x="6948488" y="3500438"/>
            <a:ext cx="215900" cy="2159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" name="Text Box 148"/>
          <p:cNvSpPr txBox="1">
            <a:spLocks noChangeArrowheads="1"/>
          </p:cNvSpPr>
          <p:nvPr/>
        </p:nvSpPr>
        <p:spPr bwMode="auto">
          <a:xfrm>
            <a:off x="6100455" y="3740245"/>
            <a:ext cx="100806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l-BE" sz="16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Dummy purchaser</a:t>
            </a:r>
            <a:endParaRPr lang="en-US" sz="16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Text Box 56"/>
          <p:cNvSpPr txBox="1">
            <a:spLocks noChangeArrowheads="1"/>
          </p:cNvSpPr>
          <p:nvPr/>
        </p:nvSpPr>
        <p:spPr bwMode="auto">
          <a:xfrm>
            <a:off x="755650" y="1693863"/>
            <a:ext cx="1484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800" dirty="0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Staff turnover</a:t>
            </a:r>
            <a:endParaRPr lang="en-US" sz="18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0" y="111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Fraud </a:t>
            </a:r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type </a:t>
            </a:r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2:</a:t>
            </a:r>
            <a:r>
              <a:rPr lang="nl-BE" sz="4000" b="1" dirty="0" smtClean="0">
                <a:solidFill>
                  <a:srgbClr val="BE008C"/>
                </a:solidFill>
                <a:cs typeface="Calibri" pitchFamily="34" charset="0"/>
              </a:rPr>
              <a:t> </a:t>
            </a:r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analysis</a:t>
            </a:r>
            <a:endParaRPr lang="en-US" sz="4000" dirty="0">
              <a:solidFill>
                <a:srgbClr val="BE008C"/>
              </a:solidFill>
              <a:cs typeface="Calibri" pitchFamily="34" charset="0"/>
            </a:endParaRPr>
          </a:p>
        </p:txBody>
      </p:sp>
      <p:sp>
        <p:nvSpPr>
          <p:cNvPr id="59" name="Freeform 141"/>
          <p:cNvSpPr>
            <a:spLocks/>
          </p:cNvSpPr>
          <p:nvPr/>
        </p:nvSpPr>
        <p:spPr bwMode="auto">
          <a:xfrm>
            <a:off x="755650" y="2205038"/>
            <a:ext cx="863600" cy="792162"/>
          </a:xfrm>
          <a:custGeom>
            <a:avLst/>
            <a:gdLst>
              <a:gd name="T0" fmla="*/ 0 w 3221"/>
              <a:gd name="T1" fmla="*/ 1814080032 h 409"/>
              <a:gd name="T2" fmla="*/ 463514845 w 3221"/>
              <a:gd name="T3" fmla="*/ 1410458967 h 409"/>
              <a:gd name="T4" fmla="*/ 849564154 w 3221"/>
              <a:gd name="T5" fmla="*/ 403621065 h 409"/>
              <a:gd name="T6" fmla="*/ 1351386000 w 3221"/>
              <a:gd name="T7" fmla="*/ 0 h 409"/>
              <a:gd name="T8" fmla="*/ 1370965134 w 3221"/>
              <a:gd name="T9" fmla="*/ 1814080032 h 409"/>
              <a:gd name="T10" fmla="*/ 0 w 3221"/>
              <a:gd name="T11" fmla="*/ 1814080032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21" h="409">
                <a:moveTo>
                  <a:pt x="0" y="409"/>
                </a:moveTo>
                <a:lnTo>
                  <a:pt x="1089" y="318"/>
                </a:lnTo>
                <a:lnTo>
                  <a:pt x="1996" y="91"/>
                </a:lnTo>
                <a:lnTo>
                  <a:pt x="3175" y="0"/>
                </a:lnTo>
                <a:lnTo>
                  <a:pt x="3221" y="409"/>
                </a:lnTo>
                <a:lnTo>
                  <a:pt x="0" y="409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" name="Line 94"/>
          <p:cNvSpPr>
            <a:spLocks noChangeShapeType="1"/>
          </p:cNvSpPr>
          <p:nvPr/>
        </p:nvSpPr>
        <p:spPr bwMode="auto">
          <a:xfrm>
            <a:off x="1692275" y="4076700"/>
            <a:ext cx="0" cy="288925"/>
          </a:xfrm>
          <a:prstGeom prst="line">
            <a:avLst/>
          </a:prstGeom>
          <a:noFill/>
          <a:ln w="19050">
            <a:solidFill>
              <a:srgbClr val="BE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" name="Rectangle 125"/>
          <p:cNvSpPr>
            <a:spLocks noChangeArrowheads="1"/>
          </p:cNvSpPr>
          <p:nvPr/>
        </p:nvSpPr>
        <p:spPr bwMode="auto">
          <a:xfrm>
            <a:off x="1187450" y="4076700"/>
            <a:ext cx="288925" cy="288925"/>
          </a:xfrm>
          <a:prstGeom prst="rect">
            <a:avLst/>
          </a:prstGeom>
          <a:solidFill>
            <a:schemeClr val="hlink"/>
          </a:solidFill>
          <a:ln w="19050" algn="ctr">
            <a:solidFill>
              <a:srgbClr val="2C2C8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62" name="Text Box 95"/>
          <p:cNvSpPr txBox="1">
            <a:spLocks noChangeArrowheads="1"/>
          </p:cNvSpPr>
          <p:nvPr/>
        </p:nvSpPr>
        <p:spPr bwMode="auto">
          <a:xfrm>
            <a:off x="1476375" y="3571875"/>
            <a:ext cx="647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l-BE" sz="1400" b="1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Des-</a:t>
            </a:r>
            <a:br>
              <a:rPr lang="nl-BE" sz="1400" b="1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</a:br>
            <a:r>
              <a:rPr lang="nl-BE" sz="1400" b="1" dirty="0" smtClean="0">
                <a:solidFill>
                  <a:srgbClr val="BE008C"/>
                </a:solidFill>
                <a:latin typeface="Calibri" pitchFamily="34" charset="0"/>
                <a:cs typeface="Calibri" pitchFamily="34" charset="0"/>
              </a:rPr>
              <a:t>activated</a:t>
            </a:r>
            <a:endParaRPr lang="en-US" sz="1400" b="1" dirty="0">
              <a:solidFill>
                <a:srgbClr val="BE008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data ks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78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 tomorrow, it is </a:t>
            </a:r>
            <a:r>
              <a:rPr lang="en-US" dirty="0" err="1" smtClean="0"/>
              <a:t>feasable</a:t>
            </a:r>
            <a:r>
              <a:rPr lang="en-US" dirty="0" smtClean="0"/>
              <a:t> for all of you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284878"/>
              </p:ext>
            </p:extLst>
          </p:nvPr>
        </p:nvGraphicFramePr>
        <p:xfrm>
          <a:off x="457200" y="69269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26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906596" y="116632"/>
            <a:ext cx="7330809" cy="115212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876" tIns="122601" rIns="163876" bIns="12260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4400" kern="1200" dirty="0" smtClean="0"/>
              <a:t>« Big data » are</a:t>
            </a:r>
            <a:endParaRPr lang="en-GB" sz="4400" kern="1200" dirty="0"/>
          </a:p>
        </p:txBody>
      </p:sp>
      <p:sp>
        <p:nvSpPr>
          <p:cNvPr id="30" name="Freeform 29"/>
          <p:cNvSpPr/>
          <p:nvPr/>
        </p:nvSpPr>
        <p:spPr>
          <a:xfrm>
            <a:off x="4283968" y="4272517"/>
            <a:ext cx="1907999" cy="2160030"/>
          </a:xfrm>
          <a:custGeom>
            <a:avLst/>
            <a:gdLst>
              <a:gd name="connsiteX0" fmla="*/ 0 w 1907999"/>
              <a:gd name="connsiteY0" fmla="*/ 1080015 h 2160030"/>
              <a:gd name="connsiteX1" fmla="*/ 477000 w 1907999"/>
              <a:gd name="connsiteY1" fmla="*/ 1 h 2160030"/>
              <a:gd name="connsiteX2" fmla="*/ 1430999 w 1907999"/>
              <a:gd name="connsiteY2" fmla="*/ 1 h 2160030"/>
              <a:gd name="connsiteX3" fmla="*/ 1907999 w 1907999"/>
              <a:gd name="connsiteY3" fmla="*/ 1080015 h 2160030"/>
              <a:gd name="connsiteX4" fmla="*/ 1430999 w 1907999"/>
              <a:gd name="connsiteY4" fmla="*/ 2160029 h 2160030"/>
              <a:gd name="connsiteX5" fmla="*/ 477000 w 1907999"/>
              <a:gd name="connsiteY5" fmla="*/ 2160029 h 2160030"/>
              <a:gd name="connsiteX6" fmla="*/ 0 w 1907999"/>
              <a:gd name="connsiteY6" fmla="*/ 1080015 h 21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7999" h="2160030">
                <a:moveTo>
                  <a:pt x="0" y="1080015"/>
                </a:moveTo>
                <a:lnTo>
                  <a:pt x="477000" y="1"/>
                </a:lnTo>
                <a:lnTo>
                  <a:pt x="1430999" y="1"/>
                </a:lnTo>
                <a:lnTo>
                  <a:pt x="1907999" y="1080015"/>
                </a:lnTo>
                <a:lnTo>
                  <a:pt x="1430999" y="2160029"/>
                </a:lnTo>
                <a:lnTo>
                  <a:pt x="477000" y="2160029"/>
                </a:lnTo>
                <a:lnTo>
                  <a:pt x="0" y="1080015"/>
                </a:lnTo>
                <a:close/>
              </a:path>
            </a:pathLst>
          </a:custGeom>
          <a:scene3d>
            <a:camera prst="perspectiveHeroicExtremeRightFacing" zoom="82000">
              <a:rot lat="20908654" lon="20950032" rev="494410"/>
            </a:camera>
            <a:lightRig rig="morning" dir="t">
              <a:rot lat="0" lon="0" rev="20400000"/>
            </a:lightRig>
          </a:scene3d>
          <a:sp3d extrusionH="190500" prstMaterial="matt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0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8000" tIns="393025" rIns="318000" bIns="393025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600" kern="1200" dirty="0" smtClean="0">
                <a:solidFill>
                  <a:schemeClr val="tx1"/>
                </a:solidFill>
              </a:rPr>
              <a:t>Analyzed &amp; used</a:t>
            </a:r>
            <a:endParaRPr lang="en-GB" sz="2600" kern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75249322"/>
              </p:ext>
            </p:extLst>
          </p:nvPr>
        </p:nvGraphicFramePr>
        <p:xfrm>
          <a:off x="1524000" y="1238527"/>
          <a:ext cx="7195344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67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900" dirty="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42218" y="0"/>
            <a:ext cx="3257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QUESTIONS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www.ksz.fgov.be  –  https://www.ehealth.fgov.be</a:t>
            </a: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http://www.smals.be</a:t>
            </a: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www.law.kuleuven.be/icri/frobben 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1217" y="4710248"/>
            <a:ext cx="27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frank.robben@ksz.fgov.be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70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87033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40464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88973"/>
              </p:ext>
            </p:extLst>
          </p:nvPr>
        </p:nvGraphicFramePr>
        <p:xfrm>
          <a:off x="467544" y="116632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711020"/>
              </p:ext>
            </p:extLst>
          </p:nvPr>
        </p:nvGraphicFramePr>
        <p:xfrm>
          <a:off x="457200" y="188640"/>
          <a:ext cx="8229600" cy="5937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99944481"/>
              </p:ext>
            </p:extLst>
          </p:nvPr>
        </p:nvGraphicFramePr>
        <p:xfrm>
          <a:off x="395536" y="116632"/>
          <a:ext cx="82296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26552881"/>
              </p:ext>
            </p:extLst>
          </p:nvPr>
        </p:nvGraphicFramePr>
        <p:xfrm>
          <a:off x="1103784" y="332656"/>
          <a:ext cx="693643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728</Words>
  <Application>Microsoft Office PowerPoint</Application>
  <PresentationFormat>On-screen Show (4:3)</PresentationFormat>
  <Paragraphs>139</Paragraphs>
  <Slides>20</Slides>
  <Notes>20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How big data will play a fundamental role in the future of public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tomorrow, it is feasable for all of you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Frank Robben</cp:lastModifiedBy>
  <cp:revision>318</cp:revision>
  <cp:lastPrinted>2013-04-11T13:11:04Z</cp:lastPrinted>
  <dcterms:created xsi:type="dcterms:W3CDTF">2013-03-05T07:37:33Z</dcterms:created>
  <dcterms:modified xsi:type="dcterms:W3CDTF">2013-04-15T14:30:28Z</dcterms:modified>
</cp:coreProperties>
</file>