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18"/>
  </p:notesMasterIdLst>
  <p:sldIdLst>
    <p:sldId id="256" r:id="rId2"/>
    <p:sldId id="267" r:id="rId3"/>
    <p:sldId id="268" r:id="rId4"/>
    <p:sldId id="269" r:id="rId5"/>
    <p:sldId id="271" r:id="rId6"/>
    <p:sldId id="272" r:id="rId7"/>
    <p:sldId id="273" r:id="rId8"/>
    <p:sldId id="280" r:id="rId9"/>
    <p:sldId id="257" r:id="rId10"/>
    <p:sldId id="263" r:id="rId11"/>
    <p:sldId id="277" r:id="rId12"/>
    <p:sldId id="279" r:id="rId13"/>
    <p:sldId id="259" r:id="rId14"/>
    <p:sldId id="260" r:id="rId15"/>
    <p:sldId id="281" r:id="rId16"/>
    <p:sldId id="258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C9F2"/>
    <a:srgbClr val="0C9CE4"/>
    <a:srgbClr val="525252"/>
    <a:srgbClr val="000000"/>
    <a:srgbClr val="90C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4660"/>
  </p:normalViewPr>
  <p:slideViewPr>
    <p:cSldViewPr>
      <p:cViewPr varScale="1">
        <p:scale>
          <a:sx n="106" d="100"/>
          <a:sy n="106" d="100"/>
        </p:scale>
        <p:origin x="16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eg"/><Relationship Id="rId3" Type="http://schemas.openxmlformats.org/officeDocument/2006/relationships/image" Target="../media/image36.jpeg"/><Relationship Id="rId7" Type="http://schemas.openxmlformats.org/officeDocument/2006/relationships/image" Target="../media/image40.jpeg"/><Relationship Id="rId2" Type="http://schemas.openxmlformats.org/officeDocument/2006/relationships/image" Target="../media/image35.jpeg"/><Relationship Id="rId1" Type="http://schemas.openxmlformats.org/officeDocument/2006/relationships/image" Target="../media/image34.jpeg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10" Type="http://schemas.openxmlformats.org/officeDocument/2006/relationships/image" Target="../media/image43.jpeg"/><Relationship Id="rId4" Type="http://schemas.openxmlformats.org/officeDocument/2006/relationships/image" Target="../media/image37.jpeg"/><Relationship Id="rId9" Type="http://schemas.openxmlformats.org/officeDocument/2006/relationships/image" Target="../media/image42.jpe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eg"/><Relationship Id="rId3" Type="http://schemas.openxmlformats.org/officeDocument/2006/relationships/image" Target="../media/image36.jpeg"/><Relationship Id="rId7" Type="http://schemas.openxmlformats.org/officeDocument/2006/relationships/image" Target="../media/image40.jpeg"/><Relationship Id="rId2" Type="http://schemas.openxmlformats.org/officeDocument/2006/relationships/image" Target="../media/image35.jpeg"/><Relationship Id="rId1" Type="http://schemas.openxmlformats.org/officeDocument/2006/relationships/image" Target="../media/image34.jpeg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10" Type="http://schemas.openxmlformats.org/officeDocument/2006/relationships/image" Target="../media/image43.jpeg"/><Relationship Id="rId4" Type="http://schemas.openxmlformats.org/officeDocument/2006/relationships/image" Target="../media/image37.jpeg"/><Relationship Id="rId9" Type="http://schemas.openxmlformats.org/officeDocument/2006/relationships/image" Target="../media/image4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B0C0D0-7AB7-487B-ADF8-3BB3DD4E9EE7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919EDD-7680-4985-B198-1CBB0F9E96AC}">
      <dgm:prSet/>
      <dgm:spPr/>
      <dgm:t>
        <a:bodyPr/>
        <a:lstStyle/>
        <a:p>
          <a:pPr rtl="0"/>
          <a:r>
            <a:rPr lang="fr-BE"/>
            <a:t>Coordination de sous-processus électroniques</a:t>
          </a:r>
        </a:p>
      </dgm:t>
    </dgm:pt>
    <dgm:pt modelId="{2FC221D4-82FE-4089-96B1-E14722E33943}" type="parTrans" cxnId="{2D283A8C-B4A3-4152-B8A6-4729DCCC852F}">
      <dgm:prSet/>
      <dgm:spPr/>
      <dgm:t>
        <a:bodyPr/>
        <a:lstStyle/>
        <a:p>
          <a:endParaRPr lang="en-US"/>
        </a:p>
      </dgm:t>
    </dgm:pt>
    <dgm:pt modelId="{C698564A-6110-4602-9450-B172C3825847}" type="sibTrans" cxnId="{2D283A8C-B4A3-4152-B8A6-4729DCCC852F}">
      <dgm:prSet/>
      <dgm:spPr/>
      <dgm:t>
        <a:bodyPr/>
        <a:lstStyle/>
        <a:p>
          <a:endParaRPr lang="en-US"/>
        </a:p>
      </dgm:t>
    </dgm:pt>
    <dgm:pt modelId="{426C232F-332D-4FF2-A820-7A068898BF0D}">
      <dgm:prSet/>
      <dgm:spPr/>
      <dgm:t>
        <a:bodyPr/>
        <a:lstStyle/>
        <a:p>
          <a:pPr rtl="0"/>
          <a:r>
            <a:rPr lang="fr-BE"/>
            <a:t>Portail </a:t>
          </a:r>
        </a:p>
      </dgm:t>
    </dgm:pt>
    <dgm:pt modelId="{76543072-ED0A-4EFB-9174-9DC2D0CB754B}" type="parTrans" cxnId="{48331867-FF99-498B-92E1-5B05B35773A9}">
      <dgm:prSet/>
      <dgm:spPr/>
      <dgm:t>
        <a:bodyPr/>
        <a:lstStyle/>
        <a:p>
          <a:endParaRPr lang="en-US"/>
        </a:p>
      </dgm:t>
    </dgm:pt>
    <dgm:pt modelId="{0FF22A80-B924-4C97-9785-6DB4BF018886}" type="sibTrans" cxnId="{48331867-FF99-498B-92E1-5B05B35773A9}">
      <dgm:prSet/>
      <dgm:spPr/>
      <dgm:t>
        <a:bodyPr/>
        <a:lstStyle/>
        <a:p>
          <a:endParaRPr lang="en-US"/>
        </a:p>
      </dgm:t>
    </dgm:pt>
    <dgm:pt modelId="{AE2357B3-F8D1-4E13-B807-E393E9FC5539}">
      <dgm:prSet/>
      <dgm:spPr/>
      <dgm:t>
        <a:bodyPr/>
        <a:lstStyle/>
        <a:p>
          <a:pPr rtl="0"/>
          <a:r>
            <a:rPr lang="fr-BE"/>
            <a:t>Gestion intégrée des utilisateurs et des accès</a:t>
          </a:r>
        </a:p>
      </dgm:t>
    </dgm:pt>
    <dgm:pt modelId="{DF983F23-5BAE-428F-AFD9-BF0943C63ACC}" type="parTrans" cxnId="{C4084BF0-F635-4676-89A9-D65F024FF168}">
      <dgm:prSet/>
      <dgm:spPr/>
      <dgm:t>
        <a:bodyPr/>
        <a:lstStyle/>
        <a:p>
          <a:endParaRPr lang="en-US"/>
        </a:p>
      </dgm:t>
    </dgm:pt>
    <dgm:pt modelId="{486EB6E6-F0BE-4E7B-A3F0-7DC5C5021754}" type="sibTrans" cxnId="{C4084BF0-F635-4676-89A9-D65F024FF168}">
      <dgm:prSet/>
      <dgm:spPr/>
      <dgm:t>
        <a:bodyPr/>
        <a:lstStyle/>
        <a:p>
          <a:endParaRPr lang="en-US"/>
        </a:p>
      </dgm:t>
    </dgm:pt>
    <dgm:pt modelId="{81FDCA61-7A32-4339-89E8-DD3704FB86F4}">
      <dgm:prSet/>
      <dgm:spPr/>
      <dgm:t>
        <a:bodyPr/>
        <a:lstStyle/>
        <a:p>
          <a:pPr rtl="0"/>
          <a:r>
            <a:rPr lang="fr-BE"/>
            <a:t>Gestion de loggings</a:t>
          </a:r>
        </a:p>
      </dgm:t>
    </dgm:pt>
    <dgm:pt modelId="{4F5E6841-070D-4563-B23E-8C64EC2E827B}" type="parTrans" cxnId="{7B7E50D4-65C6-4E3C-995E-1A1ABF6FDBCF}">
      <dgm:prSet/>
      <dgm:spPr/>
      <dgm:t>
        <a:bodyPr/>
        <a:lstStyle/>
        <a:p>
          <a:endParaRPr lang="en-US"/>
        </a:p>
      </dgm:t>
    </dgm:pt>
    <dgm:pt modelId="{4922DE05-E610-4796-BFBC-E068300788D1}" type="sibTrans" cxnId="{7B7E50D4-65C6-4E3C-995E-1A1ABF6FDBCF}">
      <dgm:prSet/>
      <dgm:spPr/>
      <dgm:t>
        <a:bodyPr/>
        <a:lstStyle/>
        <a:p>
          <a:endParaRPr lang="en-US"/>
        </a:p>
      </dgm:t>
    </dgm:pt>
    <dgm:pt modelId="{F9B22A10-E2AD-420E-86FD-C6A619FB34C3}">
      <dgm:prSet/>
      <dgm:spPr/>
      <dgm:t>
        <a:bodyPr/>
        <a:lstStyle/>
        <a:p>
          <a:pPr rtl="0"/>
          <a:r>
            <a:rPr lang="fr-BE"/>
            <a:t>Système de chiffrement end-to-end</a:t>
          </a:r>
        </a:p>
      </dgm:t>
    </dgm:pt>
    <dgm:pt modelId="{51614E59-5D94-439C-A07A-61525828432A}" type="parTrans" cxnId="{F52E67DC-23C4-4525-AAFE-F3400258F7D3}">
      <dgm:prSet/>
      <dgm:spPr/>
      <dgm:t>
        <a:bodyPr/>
        <a:lstStyle/>
        <a:p>
          <a:endParaRPr lang="en-US"/>
        </a:p>
      </dgm:t>
    </dgm:pt>
    <dgm:pt modelId="{C995947A-877C-455B-BB65-7FBC6937BA2D}" type="sibTrans" cxnId="{F52E67DC-23C4-4525-AAFE-F3400258F7D3}">
      <dgm:prSet/>
      <dgm:spPr/>
      <dgm:t>
        <a:bodyPr/>
        <a:lstStyle/>
        <a:p>
          <a:endParaRPr lang="en-US"/>
        </a:p>
      </dgm:t>
    </dgm:pt>
    <dgm:pt modelId="{DE482DF0-5C86-4767-9CE5-54725DF28573}">
      <dgm:prSet/>
      <dgm:spPr/>
      <dgm:t>
        <a:bodyPr/>
        <a:lstStyle/>
        <a:p>
          <a:pPr rtl="0"/>
          <a:r>
            <a:rPr lang="fr-BE">
              <a:solidFill>
                <a:srgbClr val="087670"/>
              </a:solidFill>
            </a:rPr>
            <a:t>eHealth</a:t>
          </a:r>
          <a:r>
            <a:rPr lang="fr-BE"/>
            <a:t>Box</a:t>
          </a:r>
        </a:p>
      </dgm:t>
    </dgm:pt>
    <dgm:pt modelId="{BF1F2008-AABF-4483-9D7B-58A40034FD6C}" type="parTrans" cxnId="{1310D4E3-793B-4536-BE37-788F54627977}">
      <dgm:prSet/>
      <dgm:spPr/>
      <dgm:t>
        <a:bodyPr/>
        <a:lstStyle/>
        <a:p>
          <a:endParaRPr lang="en-US"/>
        </a:p>
      </dgm:t>
    </dgm:pt>
    <dgm:pt modelId="{4D6A567C-A21A-42BF-9F41-7BF71E18F454}" type="sibTrans" cxnId="{1310D4E3-793B-4536-BE37-788F54627977}">
      <dgm:prSet/>
      <dgm:spPr/>
      <dgm:t>
        <a:bodyPr/>
        <a:lstStyle/>
        <a:p>
          <a:endParaRPr lang="en-US"/>
        </a:p>
      </dgm:t>
    </dgm:pt>
    <dgm:pt modelId="{3069D4A7-A9EB-432B-8415-5BE83922B144}">
      <dgm:prSet/>
      <dgm:spPr/>
      <dgm:t>
        <a:bodyPr/>
        <a:lstStyle/>
        <a:p>
          <a:pPr rtl="0"/>
          <a:r>
            <a:rPr lang="fr-BE"/>
            <a:t>Timestamping</a:t>
          </a:r>
        </a:p>
      </dgm:t>
    </dgm:pt>
    <dgm:pt modelId="{9A7D73A8-C0A9-4B8A-9838-7588537C14AA}" type="parTrans" cxnId="{62233745-3DC7-4513-AFFE-85579EDF5340}">
      <dgm:prSet/>
      <dgm:spPr/>
      <dgm:t>
        <a:bodyPr/>
        <a:lstStyle/>
        <a:p>
          <a:endParaRPr lang="en-US"/>
        </a:p>
      </dgm:t>
    </dgm:pt>
    <dgm:pt modelId="{DFE1D077-B434-438C-B525-DD545C84AAA3}" type="sibTrans" cxnId="{62233745-3DC7-4513-AFFE-85579EDF5340}">
      <dgm:prSet/>
      <dgm:spPr/>
      <dgm:t>
        <a:bodyPr/>
        <a:lstStyle/>
        <a:p>
          <a:endParaRPr lang="en-US"/>
        </a:p>
      </dgm:t>
    </dgm:pt>
    <dgm:pt modelId="{53250AAA-89D6-4377-B3C0-0E5BF972A3C0}">
      <dgm:prSet/>
      <dgm:spPr/>
      <dgm:t>
        <a:bodyPr/>
        <a:lstStyle/>
        <a:p>
          <a:pPr rtl="0"/>
          <a:r>
            <a:rPr lang="fr-BE"/>
            <a:t>Codage et anonymisation</a:t>
          </a:r>
        </a:p>
      </dgm:t>
    </dgm:pt>
    <dgm:pt modelId="{470AA8AF-6A66-4DE7-8F3A-D2B315A90BE8}" type="parTrans" cxnId="{3AA5B55E-BAFF-4E59-844F-0B3A890F9AB2}">
      <dgm:prSet/>
      <dgm:spPr/>
      <dgm:t>
        <a:bodyPr/>
        <a:lstStyle/>
        <a:p>
          <a:endParaRPr lang="en-US"/>
        </a:p>
      </dgm:t>
    </dgm:pt>
    <dgm:pt modelId="{4828047A-C139-4049-9231-4057A0E3B9D2}" type="sibTrans" cxnId="{3AA5B55E-BAFF-4E59-844F-0B3A890F9AB2}">
      <dgm:prSet/>
      <dgm:spPr/>
      <dgm:t>
        <a:bodyPr/>
        <a:lstStyle/>
        <a:p>
          <a:endParaRPr lang="en-US"/>
        </a:p>
      </dgm:t>
    </dgm:pt>
    <dgm:pt modelId="{ADE4E262-EB9E-448C-8B46-6B6521E6B92F}">
      <dgm:prSet/>
      <dgm:spPr/>
      <dgm:t>
        <a:bodyPr/>
        <a:lstStyle/>
        <a:p>
          <a:pPr rtl="0"/>
          <a:r>
            <a:rPr lang="fr-BE"/>
            <a:t>Consultation du registre national et des registres BCSS</a:t>
          </a:r>
        </a:p>
      </dgm:t>
    </dgm:pt>
    <dgm:pt modelId="{28664F9A-4277-4158-A312-1D48A34DD546}" type="parTrans" cxnId="{DB050EC4-F2AC-4ACB-BEFA-69C14AE7D74E}">
      <dgm:prSet/>
      <dgm:spPr/>
      <dgm:t>
        <a:bodyPr/>
        <a:lstStyle/>
        <a:p>
          <a:endParaRPr lang="en-US"/>
        </a:p>
      </dgm:t>
    </dgm:pt>
    <dgm:pt modelId="{DC8C0C9F-FA74-4A97-BA58-15F42B37D9FB}" type="sibTrans" cxnId="{DB050EC4-F2AC-4ACB-BEFA-69C14AE7D74E}">
      <dgm:prSet/>
      <dgm:spPr/>
      <dgm:t>
        <a:bodyPr/>
        <a:lstStyle/>
        <a:p>
          <a:endParaRPr lang="en-US"/>
        </a:p>
      </dgm:t>
    </dgm:pt>
    <dgm:pt modelId="{66800CA2-1263-488B-9901-BF5AA9A26379}">
      <dgm:prSet/>
      <dgm:spPr/>
      <dgm:t>
        <a:bodyPr/>
        <a:lstStyle/>
        <a:p>
          <a:pPr rtl="0"/>
          <a:r>
            <a:rPr lang="fr-BE"/>
            <a:t>Répertoire des références (metahub)</a:t>
          </a:r>
        </a:p>
      </dgm:t>
    </dgm:pt>
    <dgm:pt modelId="{FE2E1471-E52D-466A-A76C-4BB5F19A90C2}" type="parTrans" cxnId="{CC959A60-F5E3-4CBA-B49F-D1CC8967392E}">
      <dgm:prSet/>
      <dgm:spPr/>
      <dgm:t>
        <a:bodyPr/>
        <a:lstStyle/>
        <a:p>
          <a:endParaRPr lang="en-US"/>
        </a:p>
      </dgm:t>
    </dgm:pt>
    <dgm:pt modelId="{5B01B5E3-2F09-44F6-BDF4-59AE3DD792F4}" type="sibTrans" cxnId="{CC959A60-F5E3-4CBA-B49F-D1CC8967392E}">
      <dgm:prSet/>
      <dgm:spPr/>
      <dgm:t>
        <a:bodyPr/>
        <a:lstStyle/>
        <a:p>
          <a:endParaRPr lang="en-US"/>
        </a:p>
      </dgm:t>
    </dgm:pt>
    <dgm:pt modelId="{9E029134-162C-442E-A062-F55ADB999C33}" type="pres">
      <dgm:prSet presAssocID="{D1B0C0D0-7AB7-487B-ADF8-3BB3DD4E9EE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E777AF-AE30-4678-946F-1FF94928EBDC}" type="pres">
      <dgm:prSet presAssocID="{E7919EDD-7680-4985-B198-1CBB0F9E96AC}" presName="composite" presStyleCnt="0"/>
      <dgm:spPr/>
    </dgm:pt>
    <dgm:pt modelId="{7A8D609C-F894-4686-8594-F633FD78C201}" type="pres">
      <dgm:prSet presAssocID="{E7919EDD-7680-4985-B198-1CBB0F9E96AC}" presName="rect1" presStyleLbl="trAlignAcc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00EC11-24E0-4E0C-8101-DB576F31F9D2}" type="pres">
      <dgm:prSet presAssocID="{E7919EDD-7680-4985-B198-1CBB0F9E96AC}" presName="rect2" presStyleLbl="fgImgPlace1" presStyleIdx="0" presStyleCnt="1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7105A6FE-D318-4A98-A922-671C581530DC}" type="pres">
      <dgm:prSet presAssocID="{C698564A-6110-4602-9450-B172C3825847}" presName="sibTrans" presStyleCnt="0"/>
      <dgm:spPr/>
    </dgm:pt>
    <dgm:pt modelId="{85CFEB57-FC52-4321-A97D-3211B5D63D4D}" type="pres">
      <dgm:prSet presAssocID="{426C232F-332D-4FF2-A820-7A068898BF0D}" presName="composite" presStyleCnt="0"/>
      <dgm:spPr/>
    </dgm:pt>
    <dgm:pt modelId="{A9AE0183-4578-4303-9373-BBB0DAF179FE}" type="pres">
      <dgm:prSet presAssocID="{426C232F-332D-4FF2-A820-7A068898BF0D}" presName="rect1" presStyleLbl="trAlignAcc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BB8C5E-ACC5-4AEA-AC3B-15C53CC548C0}" type="pres">
      <dgm:prSet presAssocID="{426C232F-332D-4FF2-A820-7A068898BF0D}" presName="rect2" presStyleLbl="fgImgPlace1" presStyleIdx="1" presStyleCnt="10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3DF2FDF0-8F29-4351-969E-A1025413C53F}" type="pres">
      <dgm:prSet presAssocID="{0FF22A80-B924-4C97-9785-6DB4BF018886}" presName="sibTrans" presStyleCnt="0"/>
      <dgm:spPr/>
    </dgm:pt>
    <dgm:pt modelId="{51949F69-36F9-42ED-A197-4A357D3FCC84}" type="pres">
      <dgm:prSet presAssocID="{AE2357B3-F8D1-4E13-B807-E393E9FC5539}" presName="composite" presStyleCnt="0"/>
      <dgm:spPr/>
    </dgm:pt>
    <dgm:pt modelId="{DC5DD086-89E5-4CD9-B1D2-0E7FF2C522A2}" type="pres">
      <dgm:prSet presAssocID="{AE2357B3-F8D1-4E13-B807-E393E9FC5539}" presName="rect1" presStyleLbl="trAlignAcc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E190B-7605-44A7-B19B-482157C4ED09}" type="pres">
      <dgm:prSet presAssocID="{AE2357B3-F8D1-4E13-B807-E393E9FC5539}" presName="rect2" presStyleLbl="fgImgPlace1" presStyleIdx="2" presStyleCnt="10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800A896D-7DD0-4D28-BE08-D3B8F3F2A8C6}" type="pres">
      <dgm:prSet presAssocID="{486EB6E6-F0BE-4E7B-A3F0-7DC5C5021754}" presName="sibTrans" presStyleCnt="0"/>
      <dgm:spPr/>
    </dgm:pt>
    <dgm:pt modelId="{09DCF082-D387-4036-A517-A57508B9F296}" type="pres">
      <dgm:prSet presAssocID="{81FDCA61-7A32-4339-89E8-DD3704FB86F4}" presName="composite" presStyleCnt="0"/>
      <dgm:spPr/>
    </dgm:pt>
    <dgm:pt modelId="{6F6ACCCA-7573-4F27-BB76-D1BFA52EAEE3}" type="pres">
      <dgm:prSet presAssocID="{81FDCA61-7A32-4339-89E8-DD3704FB86F4}" presName="rect1" presStyleLbl="trAlignAcc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043AE-FBAE-4418-8D10-10B1481C95AF}" type="pres">
      <dgm:prSet presAssocID="{81FDCA61-7A32-4339-89E8-DD3704FB86F4}" presName="rect2" presStyleLbl="fgImgPlace1" presStyleIdx="3" presStyleCnt="10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2F838AD4-66C5-4737-8D8D-66F3281C6FE1}" type="pres">
      <dgm:prSet presAssocID="{4922DE05-E610-4796-BFBC-E068300788D1}" presName="sibTrans" presStyleCnt="0"/>
      <dgm:spPr/>
    </dgm:pt>
    <dgm:pt modelId="{0F749A16-F5F6-45E8-9E08-2382EA901724}" type="pres">
      <dgm:prSet presAssocID="{F9B22A10-E2AD-420E-86FD-C6A619FB34C3}" presName="composite" presStyleCnt="0"/>
      <dgm:spPr/>
    </dgm:pt>
    <dgm:pt modelId="{610D24CD-EC64-4585-8806-7B24163BBCA5}" type="pres">
      <dgm:prSet presAssocID="{F9B22A10-E2AD-420E-86FD-C6A619FB34C3}" presName="rect1" presStyleLbl="trAlignAcc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377189-38FA-44FB-9886-A25D865375A4}" type="pres">
      <dgm:prSet presAssocID="{F9B22A10-E2AD-420E-86FD-C6A619FB34C3}" presName="rect2" presStyleLbl="fgImgPlace1" presStyleIdx="4" presStyleCnt="10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D0690CA7-5AC0-41CF-B946-24781BCFD1A5}" type="pres">
      <dgm:prSet presAssocID="{C995947A-877C-455B-BB65-7FBC6937BA2D}" presName="sibTrans" presStyleCnt="0"/>
      <dgm:spPr/>
    </dgm:pt>
    <dgm:pt modelId="{B7B3EDE5-7630-4030-822E-F5E4C9706E85}" type="pres">
      <dgm:prSet presAssocID="{DE482DF0-5C86-4767-9CE5-54725DF28573}" presName="composite" presStyleCnt="0"/>
      <dgm:spPr/>
    </dgm:pt>
    <dgm:pt modelId="{4F50CB91-2850-4662-936D-F5CF85EB32D2}" type="pres">
      <dgm:prSet presAssocID="{DE482DF0-5C86-4767-9CE5-54725DF28573}" presName="rect1" presStyleLbl="trAlignAcc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E38FB2-A96C-4D7A-A866-6D7BE57189A0}" type="pres">
      <dgm:prSet presAssocID="{DE482DF0-5C86-4767-9CE5-54725DF28573}" presName="rect2" presStyleLbl="fgImgPlace1" presStyleIdx="5" presStyleCnt="10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FFADA039-4E63-4656-B69A-9CDE6DF7D22E}" type="pres">
      <dgm:prSet presAssocID="{4D6A567C-A21A-42BF-9F41-7BF71E18F454}" presName="sibTrans" presStyleCnt="0"/>
      <dgm:spPr/>
    </dgm:pt>
    <dgm:pt modelId="{617E62FE-8B7F-4345-A007-B8285279A613}" type="pres">
      <dgm:prSet presAssocID="{3069D4A7-A9EB-432B-8415-5BE83922B144}" presName="composite" presStyleCnt="0"/>
      <dgm:spPr/>
    </dgm:pt>
    <dgm:pt modelId="{9C5C0C8B-F255-4694-B3C6-8BE7DBC5F7E5}" type="pres">
      <dgm:prSet presAssocID="{3069D4A7-A9EB-432B-8415-5BE83922B144}" presName="rect1" presStyleLbl="trAlignAcc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E14B50-194E-4A93-B9D9-20BB56D81973}" type="pres">
      <dgm:prSet presAssocID="{3069D4A7-A9EB-432B-8415-5BE83922B144}" presName="rect2" presStyleLbl="fgImgPlace1" presStyleIdx="6" presStyleCnt="10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CC5C64CB-AB52-41A1-B231-D8699C0C625F}" type="pres">
      <dgm:prSet presAssocID="{DFE1D077-B434-438C-B525-DD545C84AAA3}" presName="sibTrans" presStyleCnt="0"/>
      <dgm:spPr/>
    </dgm:pt>
    <dgm:pt modelId="{F8E94CFA-B945-48E5-BE10-370DD69F16A4}" type="pres">
      <dgm:prSet presAssocID="{53250AAA-89D6-4377-B3C0-0E5BF972A3C0}" presName="composite" presStyleCnt="0"/>
      <dgm:spPr/>
    </dgm:pt>
    <dgm:pt modelId="{411BB13E-A3FD-42F9-8D3A-DD2DDC4A3516}" type="pres">
      <dgm:prSet presAssocID="{53250AAA-89D6-4377-B3C0-0E5BF972A3C0}" presName="rect1" presStyleLbl="trAlignAcc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C2EA1E-D7DB-4E74-806D-4590DBE781A3}" type="pres">
      <dgm:prSet presAssocID="{53250AAA-89D6-4377-B3C0-0E5BF972A3C0}" presName="rect2" presStyleLbl="fgImgPlace1" presStyleIdx="7" presStyleCnt="10"/>
      <dgm:spPr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B6819F3B-727A-4EDF-BC16-FDFFBB563868}" type="pres">
      <dgm:prSet presAssocID="{4828047A-C139-4049-9231-4057A0E3B9D2}" presName="sibTrans" presStyleCnt="0"/>
      <dgm:spPr/>
    </dgm:pt>
    <dgm:pt modelId="{BB272E9F-26C5-4655-93E5-F3616BF119CC}" type="pres">
      <dgm:prSet presAssocID="{ADE4E262-EB9E-448C-8B46-6B6521E6B92F}" presName="composite" presStyleCnt="0"/>
      <dgm:spPr/>
    </dgm:pt>
    <dgm:pt modelId="{E0757731-3698-433B-8E7C-2EB749869931}" type="pres">
      <dgm:prSet presAssocID="{ADE4E262-EB9E-448C-8B46-6B6521E6B92F}" presName="rect1" presStyleLbl="trAlignAcc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9FD9EA-3509-4D4C-98D4-BC741BA871D8}" type="pres">
      <dgm:prSet presAssocID="{ADE4E262-EB9E-448C-8B46-6B6521E6B92F}" presName="rect2" presStyleLbl="fgImgPlace1" presStyleIdx="8" presStyleCnt="10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979B97D2-0F97-437F-8686-ABD1B910F38F}" type="pres">
      <dgm:prSet presAssocID="{DC8C0C9F-FA74-4A97-BA58-15F42B37D9FB}" presName="sibTrans" presStyleCnt="0"/>
      <dgm:spPr/>
    </dgm:pt>
    <dgm:pt modelId="{0216C3D0-FCC6-4B0C-AA10-7E78E85A1DE2}" type="pres">
      <dgm:prSet presAssocID="{66800CA2-1263-488B-9901-BF5AA9A26379}" presName="composite" presStyleCnt="0"/>
      <dgm:spPr/>
    </dgm:pt>
    <dgm:pt modelId="{22C56DC3-2158-416C-A2CA-0A41276F6E72}" type="pres">
      <dgm:prSet presAssocID="{66800CA2-1263-488B-9901-BF5AA9A26379}" presName="rect1" presStyleLbl="trAlignAcc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3F0339-AF8A-4C55-81EF-EEBFD25A8379}" type="pres">
      <dgm:prSet presAssocID="{66800CA2-1263-488B-9901-BF5AA9A26379}" presName="rect2" presStyleLbl="fgImgPlace1" presStyleIdx="9" presStyleCnt="10"/>
      <dgm:spPr>
        <a:blipFill>
          <a:blip xmlns:r="http://schemas.openxmlformats.org/officeDocument/2006/relationships"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</dgm:ptLst>
  <dgm:cxnLst>
    <dgm:cxn modelId="{F236D3E8-5E24-4C25-815D-6438B56F96C7}" type="presOf" srcId="{81FDCA61-7A32-4339-89E8-DD3704FB86F4}" destId="{6F6ACCCA-7573-4F27-BB76-D1BFA52EAEE3}" srcOrd="0" destOrd="0" presId="urn:microsoft.com/office/officeart/2008/layout/PictureStrips"/>
    <dgm:cxn modelId="{9740A16C-AFB4-42E8-AB1B-B37F86D3AC88}" type="presOf" srcId="{AE2357B3-F8D1-4E13-B807-E393E9FC5539}" destId="{DC5DD086-89E5-4CD9-B1D2-0E7FF2C522A2}" srcOrd="0" destOrd="0" presId="urn:microsoft.com/office/officeart/2008/layout/PictureStrips"/>
    <dgm:cxn modelId="{7B7E50D4-65C6-4E3C-995E-1A1ABF6FDBCF}" srcId="{D1B0C0D0-7AB7-487B-ADF8-3BB3DD4E9EE7}" destId="{81FDCA61-7A32-4339-89E8-DD3704FB86F4}" srcOrd="3" destOrd="0" parTransId="{4F5E6841-070D-4563-B23E-8C64EC2E827B}" sibTransId="{4922DE05-E610-4796-BFBC-E068300788D1}"/>
    <dgm:cxn modelId="{9E451CEA-DCC2-4DC5-8D02-FB6C587DFEFA}" type="presOf" srcId="{53250AAA-89D6-4377-B3C0-0E5BF972A3C0}" destId="{411BB13E-A3FD-42F9-8D3A-DD2DDC4A3516}" srcOrd="0" destOrd="0" presId="urn:microsoft.com/office/officeart/2008/layout/PictureStrips"/>
    <dgm:cxn modelId="{C4084BF0-F635-4676-89A9-D65F024FF168}" srcId="{D1B0C0D0-7AB7-487B-ADF8-3BB3DD4E9EE7}" destId="{AE2357B3-F8D1-4E13-B807-E393E9FC5539}" srcOrd="2" destOrd="0" parTransId="{DF983F23-5BAE-428F-AFD9-BF0943C63ACC}" sibTransId="{486EB6E6-F0BE-4E7B-A3F0-7DC5C5021754}"/>
    <dgm:cxn modelId="{3AA5B55E-BAFF-4E59-844F-0B3A890F9AB2}" srcId="{D1B0C0D0-7AB7-487B-ADF8-3BB3DD4E9EE7}" destId="{53250AAA-89D6-4377-B3C0-0E5BF972A3C0}" srcOrd="7" destOrd="0" parTransId="{470AA8AF-6A66-4DE7-8F3A-D2B315A90BE8}" sibTransId="{4828047A-C139-4049-9231-4057A0E3B9D2}"/>
    <dgm:cxn modelId="{DB050EC4-F2AC-4ACB-BEFA-69C14AE7D74E}" srcId="{D1B0C0D0-7AB7-487B-ADF8-3BB3DD4E9EE7}" destId="{ADE4E262-EB9E-448C-8B46-6B6521E6B92F}" srcOrd="8" destOrd="0" parTransId="{28664F9A-4277-4158-A312-1D48A34DD546}" sibTransId="{DC8C0C9F-FA74-4A97-BA58-15F42B37D9FB}"/>
    <dgm:cxn modelId="{729BA9A8-928E-462D-ACDE-EAFF3E5D9F1C}" type="presOf" srcId="{ADE4E262-EB9E-448C-8B46-6B6521E6B92F}" destId="{E0757731-3698-433B-8E7C-2EB749869931}" srcOrd="0" destOrd="0" presId="urn:microsoft.com/office/officeart/2008/layout/PictureStrips"/>
    <dgm:cxn modelId="{01E51483-8FD9-43B7-AC2A-D6D70DB48B9D}" type="presOf" srcId="{D1B0C0D0-7AB7-487B-ADF8-3BB3DD4E9EE7}" destId="{9E029134-162C-442E-A062-F55ADB999C33}" srcOrd="0" destOrd="0" presId="urn:microsoft.com/office/officeart/2008/layout/PictureStrips"/>
    <dgm:cxn modelId="{9A70653B-1890-4F38-A017-8862BFB49075}" type="presOf" srcId="{E7919EDD-7680-4985-B198-1CBB0F9E96AC}" destId="{7A8D609C-F894-4686-8594-F633FD78C201}" srcOrd="0" destOrd="0" presId="urn:microsoft.com/office/officeart/2008/layout/PictureStrips"/>
    <dgm:cxn modelId="{57C0AC0E-984D-4802-91E2-6854D7F2A5B9}" type="presOf" srcId="{DE482DF0-5C86-4767-9CE5-54725DF28573}" destId="{4F50CB91-2850-4662-936D-F5CF85EB32D2}" srcOrd="0" destOrd="0" presId="urn:microsoft.com/office/officeart/2008/layout/PictureStrips"/>
    <dgm:cxn modelId="{2D283A8C-B4A3-4152-B8A6-4729DCCC852F}" srcId="{D1B0C0D0-7AB7-487B-ADF8-3BB3DD4E9EE7}" destId="{E7919EDD-7680-4985-B198-1CBB0F9E96AC}" srcOrd="0" destOrd="0" parTransId="{2FC221D4-82FE-4089-96B1-E14722E33943}" sibTransId="{C698564A-6110-4602-9450-B172C3825847}"/>
    <dgm:cxn modelId="{5CA9D703-EEF7-4699-AD07-B96629D64A88}" type="presOf" srcId="{3069D4A7-A9EB-432B-8415-5BE83922B144}" destId="{9C5C0C8B-F255-4694-B3C6-8BE7DBC5F7E5}" srcOrd="0" destOrd="0" presId="urn:microsoft.com/office/officeart/2008/layout/PictureStrips"/>
    <dgm:cxn modelId="{F52E67DC-23C4-4525-AAFE-F3400258F7D3}" srcId="{D1B0C0D0-7AB7-487B-ADF8-3BB3DD4E9EE7}" destId="{F9B22A10-E2AD-420E-86FD-C6A619FB34C3}" srcOrd="4" destOrd="0" parTransId="{51614E59-5D94-439C-A07A-61525828432A}" sibTransId="{C995947A-877C-455B-BB65-7FBC6937BA2D}"/>
    <dgm:cxn modelId="{CC959A60-F5E3-4CBA-B49F-D1CC8967392E}" srcId="{D1B0C0D0-7AB7-487B-ADF8-3BB3DD4E9EE7}" destId="{66800CA2-1263-488B-9901-BF5AA9A26379}" srcOrd="9" destOrd="0" parTransId="{FE2E1471-E52D-466A-A76C-4BB5F19A90C2}" sibTransId="{5B01B5E3-2F09-44F6-BDF4-59AE3DD792F4}"/>
    <dgm:cxn modelId="{4CF6C6A0-29DC-4CE5-88B0-6D1CFBD75CD6}" type="presOf" srcId="{426C232F-332D-4FF2-A820-7A068898BF0D}" destId="{A9AE0183-4578-4303-9373-BBB0DAF179FE}" srcOrd="0" destOrd="0" presId="urn:microsoft.com/office/officeart/2008/layout/PictureStrips"/>
    <dgm:cxn modelId="{1310D4E3-793B-4536-BE37-788F54627977}" srcId="{D1B0C0D0-7AB7-487B-ADF8-3BB3DD4E9EE7}" destId="{DE482DF0-5C86-4767-9CE5-54725DF28573}" srcOrd="5" destOrd="0" parTransId="{BF1F2008-AABF-4483-9D7B-58A40034FD6C}" sibTransId="{4D6A567C-A21A-42BF-9F41-7BF71E18F454}"/>
    <dgm:cxn modelId="{62233745-3DC7-4513-AFFE-85579EDF5340}" srcId="{D1B0C0D0-7AB7-487B-ADF8-3BB3DD4E9EE7}" destId="{3069D4A7-A9EB-432B-8415-5BE83922B144}" srcOrd="6" destOrd="0" parTransId="{9A7D73A8-C0A9-4B8A-9838-7588537C14AA}" sibTransId="{DFE1D077-B434-438C-B525-DD545C84AAA3}"/>
    <dgm:cxn modelId="{2356DCAA-F7D8-475F-9D8C-3C7A3FE205CA}" type="presOf" srcId="{F9B22A10-E2AD-420E-86FD-C6A619FB34C3}" destId="{610D24CD-EC64-4585-8806-7B24163BBCA5}" srcOrd="0" destOrd="0" presId="urn:microsoft.com/office/officeart/2008/layout/PictureStrips"/>
    <dgm:cxn modelId="{491A00E3-9768-4857-B163-D526432EA458}" type="presOf" srcId="{66800CA2-1263-488B-9901-BF5AA9A26379}" destId="{22C56DC3-2158-416C-A2CA-0A41276F6E72}" srcOrd="0" destOrd="0" presId="urn:microsoft.com/office/officeart/2008/layout/PictureStrips"/>
    <dgm:cxn modelId="{48331867-FF99-498B-92E1-5B05B35773A9}" srcId="{D1B0C0D0-7AB7-487B-ADF8-3BB3DD4E9EE7}" destId="{426C232F-332D-4FF2-A820-7A068898BF0D}" srcOrd="1" destOrd="0" parTransId="{76543072-ED0A-4EFB-9174-9DC2D0CB754B}" sibTransId="{0FF22A80-B924-4C97-9785-6DB4BF018886}"/>
    <dgm:cxn modelId="{D091B902-5958-48BC-8D2A-41C625BA3203}" type="presParOf" srcId="{9E029134-162C-442E-A062-F55ADB999C33}" destId="{60E777AF-AE30-4678-946F-1FF94928EBDC}" srcOrd="0" destOrd="0" presId="urn:microsoft.com/office/officeart/2008/layout/PictureStrips"/>
    <dgm:cxn modelId="{045230EF-7670-4314-9BE5-62CFE9C1AE39}" type="presParOf" srcId="{60E777AF-AE30-4678-946F-1FF94928EBDC}" destId="{7A8D609C-F894-4686-8594-F633FD78C201}" srcOrd="0" destOrd="0" presId="urn:microsoft.com/office/officeart/2008/layout/PictureStrips"/>
    <dgm:cxn modelId="{3D731544-AA4C-489D-9D06-20E64E577759}" type="presParOf" srcId="{60E777AF-AE30-4678-946F-1FF94928EBDC}" destId="{8B00EC11-24E0-4E0C-8101-DB576F31F9D2}" srcOrd="1" destOrd="0" presId="urn:microsoft.com/office/officeart/2008/layout/PictureStrips"/>
    <dgm:cxn modelId="{01CF0814-BDA4-447F-A930-D618E241B96A}" type="presParOf" srcId="{9E029134-162C-442E-A062-F55ADB999C33}" destId="{7105A6FE-D318-4A98-A922-671C581530DC}" srcOrd="1" destOrd="0" presId="urn:microsoft.com/office/officeart/2008/layout/PictureStrips"/>
    <dgm:cxn modelId="{1C523098-1EA1-41B4-B2AD-5D3A77E98B70}" type="presParOf" srcId="{9E029134-162C-442E-A062-F55ADB999C33}" destId="{85CFEB57-FC52-4321-A97D-3211B5D63D4D}" srcOrd="2" destOrd="0" presId="urn:microsoft.com/office/officeart/2008/layout/PictureStrips"/>
    <dgm:cxn modelId="{99F2B336-7EDB-41A0-9BAB-4B5C4A793976}" type="presParOf" srcId="{85CFEB57-FC52-4321-A97D-3211B5D63D4D}" destId="{A9AE0183-4578-4303-9373-BBB0DAF179FE}" srcOrd="0" destOrd="0" presId="urn:microsoft.com/office/officeart/2008/layout/PictureStrips"/>
    <dgm:cxn modelId="{C7B10838-3C83-4558-B2B9-22AA22F5AED5}" type="presParOf" srcId="{85CFEB57-FC52-4321-A97D-3211B5D63D4D}" destId="{17BB8C5E-ACC5-4AEA-AC3B-15C53CC548C0}" srcOrd="1" destOrd="0" presId="urn:microsoft.com/office/officeart/2008/layout/PictureStrips"/>
    <dgm:cxn modelId="{D3A1E413-46A8-4F66-856E-3027DCA9CC72}" type="presParOf" srcId="{9E029134-162C-442E-A062-F55ADB999C33}" destId="{3DF2FDF0-8F29-4351-969E-A1025413C53F}" srcOrd="3" destOrd="0" presId="urn:microsoft.com/office/officeart/2008/layout/PictureStrips"/>
    <dgm:cxn modelId="{A0C5C757-4AB3-4C8F-B78D-B29B2349C37F}" type="presParOf" srcId="{9E029134-162C-442E-A062-F55ADB999C33}" destId="{51949F69-36F9-42ED-A197-4A357D3FCC84}" srcOrd="4" destOrd="0" presId="urn:microsoft.com/office/officeart/2008/layout/PictureStrips"/>
    <dgm:cxn modelId="{2D12EFE1-7A00-41E4-836C-32FFFF025DBA}" type="presParOf" srcId="{51949F69-36F9-42ED-A197-4A357D3FCC84}" destId="{DC5DD086-89E5-4CD9-B1D2-0E7FF2C522A2}" srcOrd="0" destOrd="0" presId="urn:microsoft.com/office/officeart/2008/layout/PictureStrips"/>
    <dgm:cxn modelId="{1D453952-A7A8-4A35-9EBC-34503C199ABA}" type="presParOf" srcId="{51949F69-36F9-42ED-A197-4A357D3FCC84}" destId="{DEDE190B-7605-44A7-B19B-482157C4ED09}" srcOrd="1" destOrd="0" presId="urn:microsoft.com/office/officeart/2008/layout/PictureStrips"/>
    <dgm:cxn modelId="{3CFF6307-E884-499F-A0DA-5096C36EEE11}" type="presParOf" srcId="{9E029134-162C-442E-A062-F55ADB999C33}" destId="{800A896D-7DD0-4D28-BE08-D3B8F3F2A8C6}" srcOrd="5" destOrd="0" presId="urn:microsoft.com/office/officeart/2008/layout/PictureStrips"/>
    <dgm:cxn modelId="{670BCE5E-60EC-4770-8AD7-9E45737C23E9}" type="presParOf" srcId="{9E029134-162C-442E-A062-F55ADB999C33}" destId="{09DCF082-D387-4036-A517-A57508B9F296}" srcOrd="6" destOrd="0" presId="urn:microsoft.com/office/officeart/2008/layout/PictureStrips"/>
    <dgm:cxn modelId="{D44C5724-B6F4-4AEA-8C50-7FFB4F0849E8}" type="presParOf" srcId="{09DCF082-D387-4036-A517-A57508B9F296}" destId="{6F6ACCCA-7573-4F27-BB76-D1BFA52EAEE3}" srcOrd="0" destOrd="0" presId="urn:microsoft.com/office/officeart/2008/layout/PictureStrips"/>
    <dgm:cxn modelId="{B7CB5D18-B4AE-449C-AEF5-C11ECB63C24D}" type="presParOf" srcId="{09DCF082-D387-4036-A517-A57508B9F296}" destId="{F94043AE-FBAE-4418-8D10-10B1481C95AF}" srcOrd="1" destOrd="0" presId="urn:microsoft.com/office/officeart/2008/layout/PictureStrips"/>
    <dgm:cxn modelId="{2711A579-6567-4086-AA21-6B13F09FF959}" type="presParOf" srcId="{9E029134-162C-442E-A062-F55ADB999C33}" destId="{2F838AD4-66C5-4737-8D8D-66F3281C6FE1}" srcOrd="7" destOrd="0" presId="urn:microsoft.com/office/officeart/2008/layout/PictureStrips"/>
    <dgm:cxn modelId="{702A81E9-AA88-48DB-81B4-D8AE1B31CCB4}" type="presParOf" srcId="{9E029134-162C-442E-A062-F55ADB999C33}" destId="{0F749A16-F5F6-45E8-9E08-2382EA901724}" srcOrd="8" destOrd="0" presId="urn:microsoft.com/office/officeart/2008/layout/PictureStrips"/>
    <dgm:cxn modelId="{3FBA07D5-92DE-41BF-8569-1185380AD8A8}" type="presParOf" srcId="{0F749A16-F5F6-45E8-9E08-2382EA901724}" destId="{610D24CD-EC64-4585-8806-7B24163BBCA5}" srcOrd="0" destOrd="0" presId="urn:microsoft.com/office/officeart/2008/layout/PictureStrips"/>
    <dgm:cxn modelId="{B742F133-B2E6-4150-95A8-A333E089B91A}" type="presParOf" srcId="{0F749A16-F5F6-45E8-9E08-2382EA901724}" destId="{1D377189-38FA-44FB-9886-A25D865375A4}" srcOrd="1" destOrd="0" presId="urn:microsoft.com/office/officeart/2008/layout/PictureStrips"/>
    <dgm:cxn modelId="{F9BE27B1-8AC8-451A-8E52-C75FD99373F3}" type="presParOf" srcId="{9E029134-162C-442E-A062-F55ADB999C33}" destId="{D0690CA7-5AC0-41CF-B946-24781BCFD1A5}" srcOrd="9" destOrd="0" presId="urn:microsoft.com/office/officeart/2008/layout/PictureStrips"/>
    <dgm:cxn modelId="{8A8D1EA4-E5F5-44F7-A4BA-BE9AB7719445}" type="presParOf" srcId="{9E029134-162C-442E-A062-F55ADB999C33}" destId="{B7B3EDE5-7630-4030-822E-F5E4C9706E85}" srcOrd="10" destOrd="0" presId="urn:microsoft.com/office/officeart/2008/layout/PictureStrips"/>
    <dgm:cxn modelId="{29CDA5EC-668F-4478-A9F9-111D712FF035}" type="presParOf" srcId="{B7B3EDE5-7630-4030-822E-F5E4C9706E85}" destId="{4F50CB91-2850-4662-936D-F5CF85EB32D2}" srcOrd="0" destOrd="0" presId="urn:microsoft.com/office/officeart/2008/layout/PictureStrips"/>
    <dgm:cxn modelId="{47F377F0-6239-430D-BE03-7D57F0466C2D}" type="presParOf" srcId="{B7B3EDE5-7630-4030-822E-F5E4C9706E85}" destId="{82E38FB2-A96C-4D7A-A866-6D7BE57189A0}" srcOrd="1" destOrd="0" presId="urn:microsoft.com/office/officeart/2008/layout/PictureStrips"/>
    <dgm:cxn modelId="{4DFFDA7F-8BEB-4B04-8A3D-FC3490776D54}" type="presParOf" srcId="{9E029134-162C-442E-A062-F55ADB999C33}" destId="{FFADA039-4E63-4656-B69A-9CDE6DF7D22E}" srcOrd="11" destOrd="0" presId="urn:microsoft.com/office/officeart/2008/layout/PictureStrips"/>
    <dgm:cxn modelId="{AB562E2F-4658-4B2A-ABA0-50B50075BC37}" type="presParOf" srcId="{9E029134-162C-442E-A062-F55ADB999C33}" destId="{617E62FE-8B7F-4345-A007-B8285279A613}" srcOrd="12" destOrd="0" presId="urn:microsoft.com/office/officeart/2008/layout/PictureStrips"/>
    <dgm:cxn modelId="{A7721F22-138C-47C7-9ECA-4903BF65B381}" type="presParOf" srcId="{617E62FE-8B7F-4345-A007-B8285279A613}" destId="{9C5C0C8B-F255-4694-B3C6-8BE7DBC5F7E5}" srcOrd="0" destOrd="0" presId="urn:microsoft.com/office/officeart/2008/layout/PictureStrips"/>
    <dgm:cxn modelId="{EBC7430B-FD3C-4380-A51D-4638F09A24FF}" type="presParOf" srcId="{617E62FE-8B7F-4345-A007-B8285279A613}" destId="{A9E14B50-194E-4A93-B9D9-20BB56D81973}" srcOrd="1" destOrd="0" presId="urn:microsoft.com/office/officeart/2008/layout/PictureStrips"/>
    <dgm:cxn modelId="{481BA240-F7C7-44BF-AF68-342ED60FDBC6}" type="presParOf" srcId="{9E029134-162C-442E-A062-F55ADB999C33}" destId="{CC5C64CB-AB52-41A1-B231-D8699C0C625F}" srcOrd="13" destOrd="0" presId="urn:microsoft.com/office/officeart/2008/layout/PictureStrips"/>
    <dgm:cxn modelId="{BEFC6C8F-7FBF-48D6-B77E-D66A81EABB45}" type="presParOf" srcId="{9E029134-162C-442E-A062-F55ADB999C33}" destId="{F8E94CFA-B945-48E5-BE10-370DD69F16A4}" srcOrd="14" destOrd="0" presId="urn:microsoft.com/office/officeart/2008/layout/PictureStrips"/>
    <dgm:cxn modelId="{D9987562-732C-4AD1-A206-2F4EDF69B8B5}" type="presParOf" srcId="{F8E94CFA-B945-48E5-BE10-370DD69F16A4}" destId="{411BB13E-A3FD-42F9-8D3A-DD2DDC4A3516}" srcOrd="0" destOrd="0" presId="urn:microsoft.com/office/officeart/2008/layout/PictureStrips"/>
    <dgm:cxn modelId="{FEEA82CD-D01E-4509-A16B-D840251111E0}" type="presParOf" srcId="{F8E94CFA-B945-48E5-BE10-370DD69F16A4}" destId="{70C2EA1E-D7DB-4E74-806D-4590DBE781A3}" srcOrd="1" destOrd="0" presId="urn:microsoft.com/office/officeart/2008/layout/PictureStrips"/>
    <dgm:cxn modelId="{A2C641CE-D091-4B0E-91B3-1E7435D18A19}" type="presParOf" srcId="{9E029134-162C-442E-A062-F55ADB999C33}" destId="{B6819F3B-727A-4EDF-BC16-FDFFBB563868}" srcOrd="15" destOrd="0" presId="urn:microsoft.com/office/officeart/2008/layout/PictureStrips"/>
    <dgm:cxn modelId="{20DC4495-EC5B-493A-8CC0-A740D151A99B}" type="presParOf" srcId="{9E029134-162C-442E-A062-F55ADB999C33}" destId="{BB272E9F-26C5-4655-93E5-F3616BF119CC}" srcOrd="16" destOrd="0" presId="urn:microsoft.com/office/officeart/2008/layout/PictureStrips"/>
    <dgm:cxn modelId="{862A6530-B47F-4B9D-99A9-D74841156419}" type="presParOf" srcId="{BB272E9F-26C5-4655-93E5-F3616BF119CC}" destId="{E0757731-3698-433B-8E7C-2EB749869931}" srcOrd="0" destOrd="0" presId="urn:microsoft.com/office/officeart/2008/layout/PictureStrips"/>
    <dgm:cxn modelId="{46B34BA9-6847-402B-9032-AA35E7674D1A}" type="presParOf" srcId="{BB272E9F-26C5-4655-93E5-F3616BF119CC}" destId="{139FD9EA-3509-4D4C-98D4-BC741BA871D8}" srcOrd="1" destOrd="0" presId="urn:microsoft.com/office/officeart/2008/layout/PictureStrips"/>
    <dgm:cxn modelId="{0A524597-BEA7-4F91-8583-92E248BFE37D}" type="presParOf" srcId="{9E029134-162C-442E-A062-F55ADB999C33}" destId="{979B97D2-0F97-437F-8686-ABD1B910F38F}" srcOrd="17" destOrd="0" presId="urn:microsoft.com/office/officeart/2008/layout/PictureStrips"/>
    <dgm:cxn modelId="{75E49FA9-DB87-476C-9E47-7269A2824E26}" type="presParOf" srcId="{9E029134-162C-442E-A062-F55ADB999C33}" destId="{0216C3D0-FCC6-4B0C-AA10-7E78E85A1DE2}" srcOrd="18" destOrd="0" presId="urn:microsoft.com/office/officeart/2008/layout/PictureStrips"/>
    <dgm:cxn modelId="{2E923514-3797-445B-B352-11292E6D3BC9}" type="presParOf" srcId="{0216C3D0-FCC6-4B0C-AA10-7E78E85A1DE2}" destId="{22C56DC3-2158-416C-A2CA-0A41276F6E72}" srcOrd="0" destOrd="0" presId="urn:microsoft.com/office/officeart/2008/layout/PictureStrips"/>
    <dgm:cxn modelId="{94D75B1E-8BD5-412E-9B9D-C0039909ABE5}" type="presParOf" srcId="{0216C3D0-FCC6-4B0C-AA10-7E78E85A1DE2}" destId="{763F0339-AF8A-4C55-81EF-EEBFD25A8379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8D609C-F894-4686-8594-F633FD78C201}">
      <dsp:nvSpPr>
        <dsp:cNvPr id="0" name=""/>
        <dsp:cNvSpPr/>
      </dsp:nvSpPr>
      <dsp:spPr>
        <a:xfrm>
          <a:off x="109028" y="425786"/>
          <a:ext cx="2538317" cy="79322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7277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/>
            <a:t>Coordination de sous-processus électroniques</a:t>
          </a:r>
        </a:p>
      </dsp:txBody>
      <dsp:txXfrm>
        <a:off x="109028" y="425786"/>
        <a:ext cx="2538317" cy="793224"/>
      </dsp:txXfrm>
    </dsp:sp>
    <dsp:sp modelId="{8B00EC11-24E0-4E0C-8101-DB576F31F9D2}">
      <dsp:nvSpPr>
        <dsp:cNvPr id="0" name=""/>
        <dsp:cNvSpPr/>
      </dsp:nvSpPr>
      <dsp:spPr>
        <a:xfrm>
          <a:off x="3265" y="311209"/>
          <a:ext cx="555256" cy="832885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AE0183-4578-4303-9373-BBB0DAF179FE}">
      <dsp:nvSpPr>
        <dsp:cNvPr id="0" name=""/>
        <dsp:cNvSpPr/>
      </dsp:nvSpPr>
      <dsp:spPr>
        <a:xfrm>
          <a:off x="2898522" y="425786"/>
          <a:ext cx="2538317" cy="79322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7277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/>
            <a:t>Portail </a:t>
          </a:r>
        </a:p>
      </dsp:txBody>
      <dsp:txXfrm>
        <a:off x="2898522" y="425786"/>
        <a:ext cx="2538317" cy="793224"/>
      </dsp:txXfrm>
    </dsp:sp>
    <dsp:sp modelId="{17BB8C5E-ACC5-4AEA-AC3B-15C53CC548C0}">
      <dsp:nvSpPr>
        <dsp:cNvPr id="0" name=""/>
        <dsp:cNvSpPr/>
      </dsp:nvSpPr>
      <dsp:spPr>
        <a:xfrm>
          <a:off x="2792759" y="311209"/>
          <a:ext cx="555256" cy="832885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5DD086-89E5-4CD9-B1D2-0E7FF2C522A2}">
      <dsp:nvSpPr>
        <dsp:cNvPr id="0" name=""/>
        <dsp:cNvSpPr/>
      </dsp:nvSpPr>
      <dsp:spPr>
        <a:xfrm>
          <a:off x="5688017" y="425786"/>
          <a:ext cx="2538317" cy="79322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7277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/>
            <a:t>Gestion intégrée des utilisateurs et des accès</a:t>
          </a:r>
        </a:p>
      </dsp:txBody>
      <dsp:txXfrm>
        <a:off x="5688017" y="425786"/>
        <a:ext cx="2538317" cy="793224"/>
      </dsp:txXfrm>
    </dsp:sp>
    <dsp:sp modelId="{DEDE190B-7605-44A7-B19B-482157C4ED09}">
      <dsp:nvSpPr>
        <dsp:cNvPr id="0" name=""/>
        <dsp:cNvSpPr/>
      </dsp:nvSpPr>
      <dsp:spPr>
        <a:xfrm>
          <a:off x="5582254" y="311209"/>
          <a:ext cx="555256" cy="832885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ACCCA-7573-4F27-BB76-D1BFA52EAEE3}">
      <dsp:nvSpPr>
        <dsp:cNvPr id="0" name=""/>
        <dsp:cNvSpPr/>
      </dsp:nvSpPr>
      <dsp:spPr>
        <a:xfrm>
          <a:off x="109028" y="1424367"/>
          <a:ext cx="2538317" cy="79322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7277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/>
            <a:t>Gestion de loggings</a:t>
          </a:r>
        </a:p>
      </dsp:txBody>
      <dsp:txXfrm>
        <a:off x="109028" y="1424367"/>
        <a:ext cx="2538317" cy="793224"/>
      </dsp:txXfrm>
    </dsp:sp>
    <dsp:sp modelId="{F94043AE-FBAE-4418-8D10-10B1481C95AF}">
      <dsp:nvSpPr>
        <dsp:cNvPr id="0" name=""/>
        <dsp:cNvSpPr/>
      </dsp:nvSpPr>
      <dsp:spPr>
        <a:xfrm>
          <a:off x="3265" y="1309790"/>
          <a:ext cx="555256" cy="832885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0D24CD-EC64-4585-8806-7B24163BBCA5}">
      <dsp:nvSpPr>
        <dsp:cNvPr id="0" name=""/>
        <dsp:cNvSpPr/>
      </dsp:nvSpPr>
      <dsp:spPr>
        <a:xfrm>
          <a:off x="2898522" y="1424367"/>
          <a:ext cx="2538317" cy="79322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7277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/>
            <a:t>Système de chiffrement end-to-end</a:t>
          </a:r>
        </a:p>
      </dsp:txBody>
      <dsp:txXfrm>
        <a:off x="2898522" y="1424367"/>
        <a:ext cx="2538317" cy="793224"/>
      </dsp:txXfrm>
    </dsp:sp>
    <dsp:sp modelId="{1D377189-38FA-44FB-9886-A25D865375A4}">
      <dsp:nvSpPr>
        <dsp:cNvPr id="0" name=""/>
        <dsp:cNvSpPr/>
      </dsp:nvSpPr>
      <dsp:spPr>
        <a:xfrm>
          <a:off x="2792759" y="1309790"/>
          <a:ext cx="555256" cy="832885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50CB91-2850-4662-936D-F5CF85EB32D2}">
      <dsp:nvSpPr>
        <dsp:cNvPr id="0" name=""/>
        <dsp:cNvSpPr/>
      </dsp:nvSpPr>
      <dsp:spPr>
        <a:xfrm>
          <a:off x="5688017" y="1424367"/>
          <a:ext cx="2538317" cy="79322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7277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>
              <a:solidFill>
                <a:srgbClr val="087670"/>
              </a:solidFill>
            </a:rPr>
            <a:t>eHealth</a:t>
          </a:r>
          <a:r>
            <a:rPr lang="fr-BE" sz="1600" kern="1200"/>
            <a:t>Box</a:t>
          </a:r>
        </a:p>
      </dsp:txBody>
      <dsp:txXfrm>
        <a:off x="5688017" y="1424367"/>
        <a:ext cx="2538317" cy="793224"/>
      </dsp:txXfrm>
    </dsp:sp>
    <dsp:sp modelId="{82E38FB2-A96C-4D7A-A866-6D7BE57189A0}">
      <dsp:nvSpPr>
        <dsp:cNvPr id="0" name=""/>
        <dsp:cNvSpPr/>
      </dsp:nvSpPr>
      <dsp:spPr>
        <a:xfrm>
          <a:off x="5582254" y="1309790"/>
          <a:ext cx="555256" cy="832885"/>
        </a:xfrm>
        <a:prstGeom prst="rect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5C0C8B-F255-4694-B3C6-8BE7DBC5F7E5}">
      <dsp:nvSpPr>
        <dsp:cNvPr id="0" name=""/>
        <dsp:cNvSpPr/>
      </dsp:nvSpPr>
      <dsp:spPr>
        <a:xfrm>
          <a:off x="109028" y="2422948"/>
          <a:ext cx="2538317" cy="79322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7277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/>
            <a:t>Timestamping</a:t>
          </a:r>
        </a:p>
      </dsp:txBody>
      <dsp:txXfrm>
        <a:off x="109028" y="2422948"/>
        <a:ext cx="2538317" cy="793224"/>
      </dsp:txXfrm>
    </dsp:sp>
    <dsp:sp modelId="{A9E14B50-194E-4A93-B9D9-20BB56D81973}">
      <dsp:nvSpPr>
        <dsp:cNvPr id="0" name=""/>
        <dsp:cNvSpPr/>
      </dsp:nvSpPr>
      <dsp:spPr>
        <a:xfrm>
          <a:off x="3265" y="2308371"/>
          <a:ext cx="555256" cy="832885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1BB13E-A3FD-42F9-8D3A-DD2DDC4A3516}">
      <dsp:nvSpPr>
        <dsp:cNvPr id="0" name=""/>
        <dsp:cNvSpPr/>
      </dsp:nvSpPr>
      <dsp:spPr>
        <a:xfrm>
          <a:off x="2898522" y="2422948"/>
          <a:ext cx="2538317" cy="79322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7277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/>
            <a:t>Codage et anonymisation</a:t>
          </a:r>
        </a:p>
      </dsp:txBody>
      <dsp:txXfrm>
        <a:off x="2898522" y="2422948"/>
        <a:ext cx="2538317" cy="793224"/>
      </dsp:txXfrm>
    </dsp:sp>
    <dsp:sp modelId="{70C2EA1E-D7DB-4E74-806D-4590DBE781A3}">
      <dsp:nvSpPr>
        <dsp:cNvPr id="0" name=""/>
        <dsp:cNvSpPr/>
      </dsp:nvSpPr>
      <dsp:spPr>
        <a:xfrm>
          <a:off x="2792759" y="2308371"/>
          <a:ext cx="555256" cy="832885"/>
        </a:xfrm>
        <a:prstGeom prst="rect">
          <a:avLst/>
        </a:prstGeom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757731-3698-433B-8E7C-2EB749869931}">
      <dsp:nvSpPr>
        <dsp:cNvPr id="0" name=""/>
        <dsp:cNvSpPr/>
      </dsp:nvSpPr>
      <dsp:spPr>
        <a:xfrm>
          <a:off x="5688017" y="2422948"/>
          <a:ext cx="2538317" cy="79322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7277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/>
            <a:t>Consultation du registre national et des registres BCSS</a:t>
          </a:r>
        </a:p>
      </dsp:txBody>
      <dsp:txXfrm>
        <a:off x="5688017" y="2422948"/>
        <a:ext cx="2538317" cy="793224"/>
      </dsp:txXfrm>
    </dsp:sp>
    <dsp:sp modelId="{139FD9EA-3509-4D4C-98D4-BC741BA871D8}">
      <dsp:nvSpPr>
        <dsp:cNvPr id="0" name=""/>
        <dsp:cNvSpPr/>
      </dsp:nvSpPr>
      <dsp:spPr>
        <a:xfrm>
          <a:off x="5582254" y="2308371"/>
          <a:ext cx="555256" cy="832885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C56DC3-2158-416C-A2CA-0A41276F6E72}">
      <dsp:nvSpPr>
        <dsp:cNvPr id="0" name=""/>
        <dsp:cNvSpPr/>
      </dsp:nvSpPr>
      <dsp:spPr>
        <a:xfrm>
          <a:off x="2898522" y="3421529"/>
          <a:ext cx="2538317" cy="79322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7277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/>
            <a:t>Répertoire des références (metahub)</a:t>
          </a:r>
        </a:p>
      </dsp:txBody>
      <dsp:txXfrm>
        <a:off x="2898522" y="3421529"/>
        <a:ext cx="2538317" cy="793224"/>
      </dsp:txXfrm>
    </dsp:sp>
    <dsp:sp modelId="{763F0339-AF8A-4C55-81EF-EEBFD25A8379}">
      <dsp:nvSpPr>
        <dsp:cNvPr id="0" name=""/>
        <dsp:cNvSpPr/>
      </dsp:nvSpPr>
      <dsp:spPr>
        <a:xfrm>
          <a:off x="2792759" y="3306952"/>
          <a:ext cx="555256" cy="832885"/>
        </a:xfrm>
        <a:prstGeom prst="rect">
          <a:avLst/>
        </a:prstGeom>
        <a:blipFill>
          <a:blip xmlns:r="http://schemas.openxmlformats.org/officeDocument/2006/relationships"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0CDFC-4227-4C65-BFFE-606B768D4FEF}" type="datetimeFigureOut">
              <a:rPr lang="fr-BE" smtClean="0"/>
              <a:t>25-11-19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DF498-6B22-4C23-B9DE-FBD91F7FCCA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30398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DF498-6B22-4C23-B9DE-FBD91F7FCCAE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04395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3A004C-9A8F-48C6-8A1C-94C4889F131E}" type="slidenum">
              <a:rPr lang="en-US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395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22/11/2019</a:t>
            </a:r>
            <a:endParaRPr lang="fr-BE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  <p:grpSp>
        <p:nvGrpSpPr>
          <p:cNvPr id="6" name="Group 11"/>
          <p:cNvGrpSpPr>
            <a:grpSpLocks/>
          </p:cNvGrpSpPr>
          <p:nvPr userDrawn="1"/>
        </p:nvGrpSpPr>
        <p:grpSpPr bwMode="auto">
          <a:xfrm>
            <a:off x="4499992" y="3140968"/>
            <a:ext cx="4268788" cy="2800350"/>
            <a:chOff x="4406900" y="2676525"/>
            <a:chExt cx="4268788" cy="2801603"/>
          </a:xfrm>
        </p:grpSpPr>
        <p:pic>
          <p:nvPicPr>
            <p:cNvPr id="7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900" y="362909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3690" y="415191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2"/>
            <p:cNvSpPr txBox="1">
              <a:spLocks noChangeArrowheads="1"/>
            </p:cNvSpPr>
            <p:nvPr userDrawn="1"/>
          </p:nvSpPr>
          <p:spPr bwMode="auto">
            <a:xfrm>
              <a:off x="4787900" y="2676525"/>
              <a:ext cx="3887788" cy="2801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latin typeface="+mj-lt"/>
                  <a:cs typeface="Arial" pitchFamily="34" charset="0"/>
                </a:rPr>
                <a:t>frank.robben@ehealth.fgov.be </a:t>
              </a:r>
            </a:p>
            <a:p>
              <a:pPr>
                <a:defRPr/>
              </a:pPr>
              <a:endParaRPr lang="fr-BE" altLang="en-US" sz="1600" dirty="0" smtClean="0">
                <a:latin typeface="+mj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latin typeface="+mj-lt"/>
                  <a:cs typeface="Arial" pitchFamily="34" charset="0"/>
                  <a:sym typeface="Arial" pitchFamily="34" charset="0"/>
                </a:rPr>
                <a:t>@FrRobben</a:t>
              </a:r>
            </a:p>
            <a:p>
              <a:pPr>
                <a:defRPr/>
              </a:pPr>
              <a:endParaRPr lang="fr-BE" altLang="en-US" sz="1600" dirty="0" smtClean="0">
                <a:latin typeface="+mj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latin typeface="+mj-lt"/>
                  <a:cs typeface="Arial" pitchFamily="34" charset="0"/>
                  <a:sym typeface="Arial" pitchFamily="34" charset="0"/>
                </a:rPr>
                <a:t>https://www.ehealth.fgov.be</a:t>
              </a:r>
            </a:p>
            <a:p>
              <a:pPr>
                <a:defRPr/>
              </a:pPr>
              <a:r>
                <a:rPr lang="fr-BE" altLang="en-US" sz="1600" dirty="0" smtClean="0">
                  <a:latin typeface="+mj-lt"/>
                  <a:cs typeface="Arial" pitchFamily="34" charset="0"/>
                  <a:sym typeface="Arial" pitchFamily="34" charset="0"/>
                </a:rPr>
                <a:t>https://www.ksz.fgov.be</a:t>
              </a:r>
            </a:p>
            <a:p>
              <a:pPr>
                <a:defRPr/>
              </a:pPr>
              <a:r>
                <a:rPr lang="fr-BE" altLang="en-US" sz="1600" dirty="0" smtClean="0">
                  <a:latin typeface="+mj-lt"/>
                  <a:cs typeface="Arial" pitchFamily="34" charset="0"/>
                  <a:sym typeface="Arial" pitchFamily="34" charset="0"/>
                </a:rPr>
                <a:t>https://www.frankrobben.be</a:t>
              </a:r>
              <a:endParaRPr lang="fr-BE" altLang="en-US" sz="1600" dirty="0" smtClean="0">
                <a:latin typeface="+mj-lt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165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BE" dirty="0" smtClean="0"/>
              <a:t>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</a:t>
            </a:r>
            <a:endParaRPr lang="fr-BE" dirty="0"/>
          </a:p>
        </p:txBody>
      </p:sp>
      <p:grpSp>
        <p:nvGrpSpPr>
          <p:cNvPr id="7" name="Group 11"/>
          <p:cNvGrpSpPr>
            <a:grpSpLocks/>
          </p:cNvGrpSpPr>
          <p:nvPr userDrawn="1"/>
        </p:nvGrpSpPr>
        <p:grpSpPr bwMode="auto">
          <a:xfrm>
            <a:off x="4877591" y="2852936"/>
            <a:ext cx="4268788" cy="2800350"/>
            <a:chOff x="4406900" y="2676525"/>
            <a:chExt cx="4268788" cy="2801603"/>
          </a:xfrm>
        </p:grpSpPr>
        <p:pic>
          <p:nvPicPr>
            <p:cNvPr id="8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900" y="362909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3690" y="415191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12"/>
            <p:cNvSpPr txBox="1">
              <a:spLocks noChangeArrowheads="1"/>
            </p:cNvSpPr>
            <p:nvPr userDrawn="1"/>
          </p:nvSpPr>
          <p:spPr bwMode="auto">
            <a:xfrm>
              <a:off x="4787900" y="2676525"/>
              <a:ext cx="3887788" cy="2801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</a:rPr>
                <a:t>frank.robben@ehealth.fgov.be </a:t>
              </a:r>
            </a:p>
            <a:p>
              <a:pPr>
                <a:defRPr/>
              </a:pPr>
              <a:endParaRPr lang="fr-BE" altLang="en-US" sz="1600" dirty="0" smtClean="0">
                <a:latin typeface="+mn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  <a:sym typeface="Arial" pitchFamily="34" charset="0"/>
                </a:rPr>
                <a:t>@FrRobben</a:t>
              </a:r>
            </a:p>
            <a:p>
              <a:pPr>
                <a:defRPr/>
              </a:pPr>
              <a:endParaRPr lang="fr-BE" altLang="en-US" sz="1600" dirty="0" smtClean="0">
                <a:latin typeface="+mn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  <a:sym typeface="Arial" pitchFamily="34" charset="0"/>
                </a:rPr>
                <a:t>https://www.ehealth.fgov.be</a:t>
              </a: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  <a:sym typeface="Arial" pitchFamily="34" charset="0"/>
                </a:rPr>
                <a:t>https://www.ksz.fgov.be</a:t>
              </a: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  <a:sym typeface="Arial" pitchFamily="34" charset="0"/>
                </a:rPr>
                <a:t>https://www.frankrobben.be</a:t>
              </a:r>
              <a:endParaRPr lang="fr-BE" altLang="en-US" sz="1600" dirty="0" smtClean="0">
                <a:latin typeface="+mn-lt"/>
                <a:cs typeface="Arial" pitchFamily="34" charset="0"/>
              </a:endParaRPr>
            </a:p>
          </p:txBody>
        </p:sp>
      </p:grpSp>
      <p:pic>
        <p:nvPicPr>
          <p:cNvPr id="11" name="Picture 2" descr="http://fr.hdyo.org/assets/ask-question-2-ce96e3e01c85a38a0d39c61cfae6d42c.jpg"/>
          <p:cNvPicPr>
            <a:picLocks noChangeAspect="1" noChangeArrowheads="1"/>
          </p:cNvPicPr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1844824"/>
            <a:ext cx="3261723" cy="326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92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8"/>
          <p:cNvCxnSpPr/>
          <p:nvPr/>
        </p:nvCxnSpPr>
        <p:spPr>
          <a:xfrm>
            <a:off x="685800" y="4005263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11"/>
          <p:cNvGrpSpPr>
            <a:grpSpLocks/>
          </p:cNvGrpSpPr>
          <p:nvPr userDrawn="1"/>
        </p:nvGrpSpPr>
        <p:grpSpPr bwMode="auto">
          <a:xfrm>
            <a:off x="4279900" y="3619500"/>
            <a:ext cx="4268788" cy="2800350"/>
            <a:chOff x="4406900" y="2676525"/>
            <a:chExt cx="4268788" cy="2801603"/>
          </a:xfrm>
        </p:grpSpPr>
        <p:pic>
          <p:nvPicPr>
            <p:cNvPr id="5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900" y="362909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3690" y="415191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12"/>
            <p:cNvSpPr txBox="1">
              <a:spLocks noChangeArrowheads="1"/>
            </p:cNvSpPr>
            <p:nvPr userDrawn="1"/>
          </p:nvSpPr>
          <p:spPr bwMode="auto">
            <a:xfrm>
              <a:off x="4787900" y="2676525"/>
              <a:ext cx="3887788" cy="2801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cs typeface="Arial" pitchFamily="34" charset="0"/>
                </a:rPr>
                <a:t>frank.robben@ehealth.fgov.be </a:t>
              </a:r>
            </a:p>
            <a:p>
              <a:pPr>
                <a:defRPr/>
              </a:pPr>
              <a:endParaRPr lang="fr-BE" altLang="en-US" sz="1600" dirty="0" smtClean="0"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cs typeface="Arial" pitchFamily="34" charset="0"/>
                  <a:sym typeface="Arial" pitchFamily="34" charset="0"/>
                </a:rPr>
                <a:t>@FrRobben</a:t>
              </a:r>
            </a:p>
            <a:p>
              <a:pPr>
                <a:defRPr/>
              </a:pPr>
              <a:endParaRPr lang="fr-BE" altLang="en-US" sz="1600" dirty="0" smtClean="0"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cs typeface="Arial" pitchFamily="34" charset="0"/>
                  <a:sym typeface="Arial" pitchFamily="34" charset="0"/>
                </a:rPr>
                <a:t>https://www.ehealth.fgov.be</a:t>
              </a:r>
            </a:p>
            <a:p>
              <a:pPr>
                <a:defRPr/>
              </a:pPr>
              <a:r>
                <a:rPr lang="fr-BE" altLang="en-US" sz="1600" dirty="0" smtClean="0">
                  <a:cs typeface="Arial" pitchFamily="34" charset="0"/>
                  <a:sym typeface="Arial" pitchFamily="34" charset="0"/>
                </a:rPr>
                <a:t>http://www.ksz.fgov.be</a:t>
              </a:r>
            </a:p>
            <a:p>
              <a:pPr>
                <a:defRPr/>
              </a:pPr>
              <a:r>
                <a:rPr lang="fr-BE" altLang="en-US" sz="1600" dirty="0" smtClean="0">
                  <a:cs typeface="Arial" pitchFamily="34" charset="0"/>
                  <a:sym typeface="Arial" pitchFamily="34" charset="0"/>
                </a:rPr>
                <a:t>http://www.frankrobben.be</a:t>
              </a:r>
              <a:endParaRPr lang="fr-BE" altLang="en-US" sz="1600" dirty="0" smtClean="0"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61815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22/11/2019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b="0"/>
            </a:lvl1pPr>
          </a:lstStyle>
          <a:p>
            <a:pPr>
              <a:defRPr/>
            </a:pPr>
            <a:fld id="{47161507-E980-4A7F-B183-41CB67DCE9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39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7C9F2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22/11/2019</a:t>
            </a:r>
            <a:endParaRPr lang="fr-BE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</a:t>
            </a:r>
            <a:endParaRPr lang="fr-BE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908720"/>
            <a:ext cx="9144000" cy="0"/>
          </a:xfrm>
          <a:prstGeom prst="line">
            <a:avLst/>
          </a:prstGeom>
          <a:ln w="19050">
            <a:solidFill>
              <a:srgbClr val="77C9F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08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22/11/2019</a:t>
            </a:r>
            <a:endParaRPr lang="fr-BE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7530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2565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2565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22/11/2019</a:t>
            </a:r>
            <a:endParaRPr lang="fr-BE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09122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1646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34334"/>
            <a:ext cx="4040188" cy="447498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51646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34334"/>
            <a:ext cx="4041775" cy="447498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22/11/2019</a:t>
            </a:r>
            <a:endParaRPr lang="fr-BE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6661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22/11/2019</a:t>
            </a:r>
            <a:endParaRPr lang="fr-BE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11599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22/11/2019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4875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22/11/2019</a:t>
            </a:r>
            <a:endParaRPr lang="fr-BE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19130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22/11/2019</a:t>
            </a:r>
            <a:endParaRPr lang="fr-BE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14084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227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22/11/2019</a:t>
            </a:r>
            <a:endParaRPr lang="fr-BE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</a:t>
            </a:r>
            <a:endParaRPr lang="fr-BE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950" b="92280"/>
          <a:stretch/>
        </p:blipFill>
        <p:spPr>
          <a:xfrm>
            <a:off x="6804248" y="6326659"/>
            <a:ext cx="2016224" cy="53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27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2" r:id="rId10"/>
    <p:sldLayoutId id="214748368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acc.ehealth.fgov.be/JWS/ETEE/etee-requestor_nl.jnlp" TargetMode="External"/><Relationship Id="rId2" Type="http://schemas.openxmlformats.org/officeDocument/2006/relationships/hyperlink" Target="mailto:integration-support@ehealth.fgov.b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acc.ehealth.fgov.be/JWS/ETEE/etee-requestor_fr.jnlp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health.fgov.be/ehealthplatform/file/view/AWB-XJLTQ7prLpOJcHrx?filename=3-Procuration_demande_certificat_acceptation_FORM.pdf" TargetMode="External"/><Relationship Id="rId2" Type="http://schemas.openxmlformats.org/officeDocument/2006/relationships/hyperlink" Target="https://www.ehealth.fgov.be/ehealthplatform/nl/data/file/view/89046f0b5fe90757d3b739b297fc73faa027ad73?name=3-Volmachtsformulier_voor_het_aanvragen_van_een_acceptatiecertificaat_nl_FORM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health.fgov.be/ehealthplatform/file/view/d784e548d661c5d0e7fcb902f086328c?filename=eHealth_Requestform%20for%20testprofiles%20(acceptance%20certificates).xlsx" TargetMode="External"/><Relationship Id="rId5" Type="http://schemas.openxmlformats.org/officeDocument/2006/relationships/hyperlink" Target="https://www.ehealth.fgov.be/ehealthplatform/file/view/bcc9e9349feceac819665d30bf1a6d79?filename=5-Contrat%20avec%20firme%20logicielle%20pour%20la%20demande%20de%20certificat%20de%20test_FORM.pdf" TargetMode="External"/><Relationship Id="rId4" Type="http://schemas.openxmlformats.org/officeDocument/2006/relationships/hyperlink" Target="https://www.ehealth.fgov.be/ehealthplatform/file/view/9a32cf1c08c5c90b6f14799999f9507d?filename=5-Overeenkomst%20met%20softwarebedrijf%20voor%20het%20aanvragen%20van%20een%20testcertificaat_FORM.pdf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microsoft.com/office/2007/relationships/hdphoto" Target="../media/hdphoto4.wdp"/><Relationship Id="rId18" Type="http://schemas.openxmlformats.org/officeDocument/2006/relationships/image" Target="../media/image16.png"/><Relationship Id="rId3" Type="http://schemas.openxmlformats.org/officeDocument/2006/relationships/image" Target="../media/image6.png"/><Relationship Id="rId21" Type="http://schemas.openxmlformats.org/officeDocument/2006/relationships/image" Target="../media/image19.png"/><Relationship Id="rId7" Type="http://schemas.openxmlformats.org/officeDocument/2006/relationships/image" Target="../media/image9.png"/><Relationship Id="rId12" Type="http://schemas.openxmlformats.org/officeDocument/2006/relationships/image" Target="../media/image12.png"/><Relationship Id="rId17" Type="http://schemas.openxmlformats.org/officeDocument/2006/relationships/image" Target="../media/image15.png"/><Relationship Id="rId2" Type="http://schemas.openxmlformats.org/officeDocument/2006/relationships/image" Target="../media/image5.jpe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microsoft.com/office/2007/relationships/hdphoto" Target="../media/hdphoto3.wdp"/><Relationship Id="rId5" Type="http://schemas.openxmlformats.org/officeDocument/2006/relationships/image" Target="../media/image7.jpeg"/><Relationship Id="rId15" Type="http://schemas.microsoft.com/office/2007/relationships/hdphoto" Target="../media/hdphoto5.wdp"/><Relationship Id="rId10" Type="http://schemas.openxmlformats.org/officeDocument/2006/relationships/image" Target="../media/image11.png"/><Relationship Id="rId19" Type="http://schemas.openxmlformats.org/officeDocument/2006/relationships/image" Target="../media/image17.png"/><Relationship Id="rId4" Type="http://schemas.microsoft.com/office/2007/relationships/hdphoto" Target="../media/hdphoto1.wdp"/><Relationship Id="rId9" Type="http://schemas.microsoft.com/office/2007/relationships/hdphoto" Target="../media/hdphoto2.wdp"/><Relationship Id="rId14" Type="http://schemas.openxmlformats.org/officeDocument/2006/relationships/image" Target="../media/image13.png"/><Relationship Id="rId22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13" Type="http://schemas.openxmlformats.org/officeDocument/2006/relationships/image" Target="../media/image27.png"/><Relationship Id="rId3" Type="http://schemas.openxmlformats.org/officeDocument/2006/relationships/image" Target="../media/image21.jpeg"/><Relationship Id="rId7" Type="http://schemas.openxmlformats.org/officeDocument/2006/relationships/image" Target="../media/image13.png"/><Relationship Id="rId12" Type="http://schemas.openxmlformats.org/officeDocument/2006/relationships/image" Target="../media/image2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11" Type="http://schemas.openxmlformats.org/officeDocument/2006/relationships/image" Target="../media/image25.png"/><Relationship Id="rId5" Type="http://schemas.openxmlformats.org/officeDocument/2006/relationships/image" Target="../media/image12.png"/><Relationship Id="rId10" Type="http://schemas.openxmlformats.org/officeDocument/2006/relationships/image" Target="../media/image24.png"/><Relationship Id="rId4" Type="http://schemas.openxmlformats.org/officeDocument/2006/relationships/image" Target="../media/image22.png"/><Relationship Id="rId9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microsoft.com/office/2007/relationships/hdphoto" Target="../media/hdphoto6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hyperlink" Target="https://www.ehealth.fgov.be/ehealthplatform/nl/service-welcome-pac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health.fgov.be/ehealthplatform/nl" TargetMode="External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repo.ehealth.fgov.be/artifactory/webap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mHealth</a:t>
            </a:r>
            <a:r>
              <a:rPr lang="en-US" dirty="0" smtClean="0"/>
              <a:t> M2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05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Op </a:t>
            </a:r>
            <a:r>
              <a:rPr lang="fr-BE" dirty="0" err="1" smtClean="0"/>
              <a:t>korte</a:t>
            </a:r>
            <a:r>
              <a:rPr lang="fr-BE" dirty="0" smtClean="0"/>
              <a:t> </a:t>
            </a:r>
            <a:r>
              <a:rPr lang="fr-BE" dirty="0" err="1" smtClean="0"/>
              <a:t>termijn</a:t>
            </a:r>
            <a:r>
              <a:rPr lang="fr-BE" dirty="0" smtClean="0"/>
              <a:t> </a:t>
            </a:r>
            <a:r>
              <a:rPr lang="fr-BE" dirty="0" err="1" smtClean="0"/>
              <a:t>voorziene</a:t>
            </a:r>
            <a:r>
              <a:rPr lang="fr-BE" dirty="0" smtClean="0"/>
              <a:t> </a:t>
            </a:r>
            <a:r>
              <a:rPr lang="fr-BE" dirty="0" err="1" smtClean="0"/>
              <a:t>testscenario’s</a:t>
            </a:r>
            <a:endParaRPr lang="fr-BE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1114"/>
              </p:ext>
            </p:extLst>
          </p:nvPr>
        </p:nvGraphicFramePr>
        <p:xfrm>
          <a:off x="539550" y="1268760"/>
          <a:ext cx="8136906" cy="4464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2">
                  <a:extLst>
                    <a:ext uri="{9D8B030D-6E8A-4147-A177-3AD203B41FA5}">
                      <a16:colId xmlns:a16="http://schemas.microsoft.com/office/drawing/2014/main" val="3388547819"/>
                    </a:ext>
                  </a:extLst>
                </a:gridCol>
                <a:gridCol w="2712302">
                  <a:extLst>
                    <a:ext uri="{9D8B030D-6E8A-4147-A177-3AD203B41FA5}">
                      <a16:colId xmlns:a16="http://schemas.microsoft.com/office/drawing/2014/main" val="700801783"/>
                    </a:ext>
                  </a:extLst>
                </a:gridCol>
                <a:gridCol w="2712302">
                  <a:extLst>
                    <a:ext uri="{9D8B030D-6E8A-4147-A177-3AD203B41FA5}">
                      <a16:colId xmlns:a16="http://schemas.microsoft.com/office/drawing/2014/main" val="2689789943"/>
                    </a:ext>
                  </a:extLst>
                </a:gridCol>
              </a:tblGrid>
              <a:tr h="974916"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eHealth service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SOAP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REST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005393"/>
                  </a:ext>
                </a:extLst>
              </a:tr>
              <a:tr h="9749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 smtClean="0"/>
                        <a:t>Consent</a:t>
                      </a:r>
                    </a:p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x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x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399973"/>
                  </a:ext>
                </a:extLst>
              </a:tr>
              <a:tr h="9749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 err="1" smtClean="0"/>
                        <a:t>Therapeutic</a:t>
                      </a:r>
                      <a:r>
                        <a:rPr lang="fr-BE" baseline="0" dirty="0" smtClean="0"/>
                        <a:t> Link</a:t>
                      </a:r>
                      <a:endParaRPr lang="fr-B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x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x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274713"/>
                  </a:ext>
                </a:extLst>
              </a:tr>
              <a:tr h="9749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 err="1" smtClean="0"/>
                        <a:t>Therapeutic</a:t>
                      </a:r>
                      <a:r>
                        <a:rPr lang="fr-BE" baseline="0" dirty="0" smtClean="0"/>
                        <a:t> Exclusion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x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x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35498"/>
                  </a:ext>
                </a:extLst>
              </a:tr>
              <a:tr h="564833">
                <a:tc>
                  <a:txBody>
                    <a:bodyPr/>
                    <a:lstStyle/>
                    <a:p>
                      <a:r>
                        <a:rPr lang="fr-BE" dirty="0" err="1" smtClean="0"/>
                        <a:t>eHealthBox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x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139133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22/11/2019</a:t>
            </a:r>
            <a:endParaRPr lang="fr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BE" smtClean="0"/>
              <a:t> </a:t>
            </a:r>
            <a:fld id="{30A9230E-FFBB-4CCB-ABD7-198084EDE768}" type="slidenum">
              <a:rPr lang="fr-BE" smtClean="0"/>
              <a:pPr/>
              <a:t>10</a:t>
            </a:fld>
            <a:r>
              <a:rPr lang="fr-BE" smtClean="0"/>
              <a:t>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2972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SOAP </a:t>
            </a:r>
            <a:r>
              <a:rPr lang="nl-BE" dirty="0" err="1"/>
              <a:t>f</a:t>
            </a:r>
            <a:r>
              <a:rPr lang="nl-BE" dirty="0" err="1" smtClean="0"/>
              <a:t>ramework</a:t>
            </a:r>
            <a:r>
              <a:rPr lang="nl-BE" dirty="0" smtClean="0"/>
              <a:t> - scenario</a:t>
            </a:r>
            <a:endParaRPr lang="nl-B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540" y="1256257"/>
            <a:ext cx="8280920" cy="4839374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22/11/2019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BE" smtClean="0"/>
              <a:t> </a:t>
            </a:r>
            <a:fld id="{30A9230E-FFBB-4CCB-ABD7-198084EDE768}" type="slidenum">
              <a:rPr lang="fr-BE" smtClean="0"/>
              <a:pPr/>
              <a:t>11</a:t>
            </a:fld>
            <a:r>
              <a:rPr lang="fr-BE" smtClean="0"/>
              <a:t>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8266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REST </a:t>
            </a:r>
            <a:r>
              <a:rPr lang="nl-BE" dirty="0" err="1" smtClean="0"/>
              <a:t>framework</a:t>
            </a:r>
            <a:r>
              <a:rPr lang="nl-BE" dirty="0" smtClean="0"/>
              <a:t> - scenario</a:t>
            </a:r>
            <a:endParaRPr lang="nl-B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91093"/>
            <a:ext cx="5897846" cy="51497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8187" y="1767847"/>
            <a:ext cx="5679318" cy="50278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3275856" y="1196752"/>
            <a:ext cx="23762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500" b="1" dirty="0" err="1" smtClean="0">
                <a:ln>
                  <a:solidFill>
                    <a:schemeClr val="tx1"/>
                  </a:solidFill>
                </a:ln>
              </a:rPr>
              <a:t>AppiumRequest</a:t>
            </a:r>
            <a:endParaRPr lang="nl-BE" sz="25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56176" y="1988840"/>
            <a:ext cx="25202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500" b="1" dirty="0" err="1" smtClean="0">
                <a:ln>
                  <a:solidFill>
                    <a:schemeClr val="tx1"/>
                  </a:solidFill>
                </a:ln>
              </a:rPr>
              <a:t>SeleniumRequest</a:t>
            </a:r>
            <a:endParaRPr lang="nl-BE" sz="25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22/11/2019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5860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Acceptatiecertificaten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smtClean="0"/>
              <a:t>acceptatiecertificaten worden aangevraagd met de beoogde rollen (standaardprocedure voor softwarefirma)</a:t>
            </a:r>
          </a:p>
          <a:p>
            <a:r>
              <a:rPr lang="nl-NL" dirty="0" smtClean="0"/>
              <a:t>volgende 3 documenten moeten worden ingevuld en naar de juiste dienst worden opgestuurd</a:t>
            </a:r>
          </a:p>
          <a:p>
            <a:pPr marL="363538" lvl="1" indent="0">
              <a:buNone/>
            </a:pPr>
            <a:r>
              <a:rPr lang="nl-NL" dirty="0" smtClean="0"/>
              <a:t>1. volmachtsformulier</a:t>
            </a:r>
          </a:p>
          <a:p>
            <a:pPr marL="809625" lvl="2" indent="-188913">
              <a:buFont typeface="Calibri" panose="020F0502020204030204" pitchFamily="34" charset="0"/>
              <a:buChar char="₋"/>
            </a:pPr>
            <a:r>
              <a:rPr lang="nl-NL" dirty="0" smtClean="0"/>
              <a:t>dit volledig ingevuld formulier moet (liefst digitaal ondertekend) worden opgestuurd naar: </a:t>
            </a:r>
            <a:r>
              <a:rPr lang="nl-NL" dirty="0" smtClean="0">
                <a:hlinkClick r:id="rId2"/>
              </a:rPr>
              <a:t>integration-support@ehealth.fgov.be</a:t>
            </a:r>
            <a:endParaRPr lang="nl-NL" dirty="0" smtClean="0"/>
          </a:p>
          <a:p>
            <a:pPr marL="620713" lvl="1" indent="-257175">
              <a:buNone/>
            </a:pPr>
            <a:r>
              <a:rPr lang="nl-NL" dirty="0"/>
              <a:t>2. overeenkomst met een softwarebedrijf voor het aanvragen van een testcertificaat</a:t>
            </a:r>
          </a:p>
          <a:p>
            <a:pPr marL="809625" lvl="2" indent="-188913">
              <a:buFont typeface="Calibri" panose="020F0502020204030204" pitchFamily="34" charset="0"/>
              <a:buChar char="₋"/>
            </a:pPr>
            <a:r>
              <a:rPr lang="nl-NL" dirty="0"/>
              <a:t>dit volledig ingevuld formulier moet (liefst digitaal ondertekend) worden opgestuurd naar: </a:t>
            </a:r>
            <a:r>
              <a:rPr lang="nl-NL" dirty="0">
                <a:hlinkClick r:id="rId2"/>
              </a:rPr>
              <a:t>integration-support@ehealth.fgov.be</a:t>
            </a:r>
            <a:endParaRPr lang="nl-NL" dirty="0"/>
          </a:p>
          <a:p>
            <a:pPr marL="363538" lvl="1" indent="0">
              <a:buNone/>
            </a:pPr>
            <a:r>
              <a:rPr lang="nl-NL" dirty="0"/>
              <a:t>3. </a:t>
            </a:r>
            <a:r>
              <a:rPr lang="nl-NL" dirty="0" smtClean="0"/>
              <a:t>template</a:t>
            </a:r>
            <a:endParaRPr lang="nl-NL" dirty="0"/>
          </a:p>
          <a:p>
            <a:pPr marL="809625" lvl="2" indent="-188913">
              <a:buFont typeface="Calibri" panose="020F0502020204030204" pitchFamily="34" charset="0"/>
              <a:buChar char="₋"/>
            </a:pPr>
            <a:r>
              <a:rPr lang="nl-NL" dirty="0"/>
              <a:t>deze volledig ingevulde template moet worden opgestuurd naar: </a:t>
            </a:r>
            <a:r>
              <a:rPr lang="nl-NL" dirty="0">
                <a:hlinkClick r:id="rId2"/>
              </a:rPr>
              <a:t>integration-support@ehealth.fgov.be</a:t>
            </a:r>
            <a:endParaRPr lang="nl-NL" dirty="0"/>
          </a:p>
          <a:p>
            <a:pPr marL="809625" lvl="2" indent="-188913">
              <a:buFont typeface="Calibri" panose="020F0502020204030204" pitchFamily="34" charset="0"/>
              <a:buChar char="₋"/>
            </a:pPr>
            <a:r>
              <a:rPr lang="nl-NL" dirty="0"/>
              <a:t>na bericht van deze dienst kan het acceptatiecertificaat worden aangevraagd via:</a:t>
            </a:r>
          </a:p>
          <a:p>
            <a:pPr marL="1266825" lvl="3" indent="-188913">
              <a:buFont typeface="Calibri" panose="020F0502020204030204" pitchFamily="34" charset="0"/>
              <a:buChar char="₋"/>
            </a:pPr>
            <a:r>
              <a:rPr lang="nl-NL" dirty="0"/>
              <a:t>NL:  </a:t>
            </a:r>
            <a:r>
              <a:rPr lang="nl-NL" dirty="0">
                <a:hlinkClick r:id="rId3"/>
              </a:rPr>
              <a:t>http://wwwacc.ehealth.fgov.be/JWS/ETEE/etee-requestor_nl.jnlp</a:t>
            </a:r>
            <a:endParaRPr lang="nl-NL" dirty="0"/>
          </a:p>
          <a:p>
            <a:pPr marL="1266825" lvl="3" indent="-188913">
              <a:buFont typeface="Calibri" panose="020F0502020204030204" pitchFamily="34" charset="0"/>
              <a:buChar char="₋"/>
            </a:pPr>
            <a:r>
              <a:rPr lang="nl-NL" dirty="0"/>
              <a:t>FR:  </a:t>
            </a:r>
            <a:r>
              <a:rPr lang="nl-NL" dirty="0">
                <a:hlinkClick r:id="rId4"/>
              </a:rPr>
              <a:t>http://wwwacc.ehealth.fgov.be/JWS/ETEE/etee-requestor_fr.jnlp</a:t>
            </a:r>
            <a:endParaRPr lang="nl-NL" dirty="0"/>
          </a:p>
          <a:p>
            <a:pPr lvl="2"/>
            <a:endParaRPr lang="nl-NL" dirty="0" smtClean="0"/>
          </a:p>
          <a:p>
            <a:pPr lvl="2"/>
            <a:endParaRPr lang="nl-NL" dirty="0" smtClean="0"/>
          </a:p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22/11/2019</a:t>
            </a:r>
            <a:endParaRPr lang="fr-B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BE" smtClean="0"/>
              <a:t> </a:t>
            </a:r>
            <a:fld id="{30A9230E-FFBB-4CCB-ABD7-198084EDE768}" type="slidenum">
              <a:rPr lang="fr-BE" smtClean="0"/>
              <a:pPr/>
              <a:t>13</a:t>
            </a:fld>
            <a:r>
              <a:rPr lang="fr-BE" smtClean="0"/>
              <a:t>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711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Productiecertificaten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9661"/>
            <a:ext cx="8363272" cy="5688632"/>
          </a:xfrm>
        </p:spPr>
        <p:txBody>
          <a:bodyPr>
            <a:normAutofit/>
          </a:bodyPr>
          <a:lstStyle/>
          <a:p>
            <a:r>
              <a:rPr lang="nl-BE" sz="2400" dirty="0" smtClean="0"/>
              <a:t>in de productieomgeving zijn het de zorgactoren die het eHealth certificaat in hun eigen naam moeten aanvragen </a:t>
            </a:r>
            <a:endParaRPr lang="fr-BE" sz="2400" dirty="0" smtClean="0"/>
          </a:p>
          <a:p>
            <a:pPr marL="363538" indent="-363538">
              <a:buNone/>
            </a:pPr>
            <a:r>
              <a:rPr lang="nl-NL" sz="3200" dirty="0" smtClean="0"/>
              <a:t>	</a:t>
            </a:r>
            <a:endParaRPr lang="nl-NL" dirty="0" smtClean="0"/>
          </a:p>
          <a:p>
            <a:endParaRPr lang="fr-BE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22/11/2019</a:t>
            </a:r>
            <a:endParaRPr lang="fr-B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BE" smtClean="0"/>
              <a:t> </a:t>
            </a:r>
            <a:fld id="{30A9230E-FFBB-4CCB-ABD7-198084EDE768}" type="slidenum">
              <a:rPr lang="fr-BE" smtClean="0"/>
              <a:pPr/>
              <a:t>14</a:t>
            </a:fld>
            <a:r>
              <a:rPr lang="fr-BE" smtClean="0"/>
              <a:t>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70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9661"/>
            <a:ext cx="8363272" cy="5688632"/>
          </a:xfrm>
        </p:spPr>
        <p:txBody>
          <a:bodyPr>
            <a:normAutofit fontScale="62500" lnSpcReduction="20000"/>
          </a:bodyPr>
          <a:lstStyle/>
          <a:p>
            <a:pPr marL="269875" indent="-269875">
              <a:buFont typeface="+mj-lt"/>
              <a:buAutoNum type="arabicPeriod"/>
            </a:pPr>
            <a:r>
              <a:rPr lang="nl-NL" sz="3800" dirty="0" smtClean="0"/>
              <a:t>volmachtsformulier</a:t>
            </a:r>
          </a:p>
          <a:p>
            <a:pPr marL="409575" lvl="1" indent="-176213">
              <a:buFont typeface="Calibri" panose="020F0502020204030204" pitchFamily="34" charset="0"/>
              <a:buChar char="₋"/>
            </a:pPr>
            <a:r>
              <a:rPr lang="nl-NL" sz="2600" dirty="0" smtClean="0"/>
              <a:t>NL: </a:t>
            </a:r>
            <a:r>
              <a:rPr lang="nl-NL" sz="2600" dirty="0" smtClean="0">
                <a:hlinkClick r:id="rId2"/>
              </a:rPr>
              <a:t>https://www.ehealth.fgov.be/ehealthplatform/nl/data/file/view/89046f0b5fe90757d3b739b297fc73faa027ad73?name=3-Volmachtsformulier_voor_het_aanvragen_van_een_acceptatiecertificaat_nl_FORM.pdf</a:t>
            </a:r>
            <a:endParaRPr lang="nl-NL" sz="2600" dirty="0" smtClean="0"/>
          </a:p>
          <a:p>
            <a:pPr marL="409575" lvl="1" indent="-176213">
              <a:buFont typeface="Calibri" panose="020F0502020204030204" pitchFamily="34" charset="0"/>
              <a:buChar char="₋"/>
            </a:pPr>
            <a:r>
              <a:rPr lang="nl-NL" sz="2600" dirty="0" smtClean="0"/>
              <a:t>FR: </a:t>
            </a:r>
            <a:r>
              <a:rPr lang="nl-NL" sz="2600" dirty="0" smtClean="0">
                <a:hlinkClick r:id="rId3"/>
              </a:rPr>
              <a:t>https://www.ehealth.fgov.be/ehealthplatform/file/view/AWB-XJLTQ7prLpOJcHrx?filename=3-Procuration_demande_certificat_acceptation_FORM.pdf</a:t>
            </a:r>
            <a:endParaRPr lang="nl-NL" sz="2600" dirty="0" smtClean="0"/>
          </a:p>
          <a:p>
            <a:pPr marL="269875" indent="-269875">
              <a:buFont typeface="+mj-lt"/>
              <a:buAutoNum type="arabicPeriod"/>
            </a:pPr>
            <a:r>
              <a:rPr lang="nl-NL" sz="3600" dirty="0" smtClean="0"/>
              <a:t>overeenkomst </a:t>
            </a:r>
            <a:r>
              <a:rPr lang="nl-NL" sz="3600" dirty="0"/>
              <a:t>met een softwarebedrijf voor het aanvragen van een testcertificaat</a:t>
            </a:r>
          </a:p>
          <a:p>
            <a:pPr marL="409575" lvl="1" indent="-176213">
              <a:buFont typeface="Calibri" panose="020F0502020204030204" pitchFamily="34" charset="0"/>
              <a:buChar char="₋"/>
            </a:pPr>
            <a:r>
              <a:rPr lang="nl-NL" sz="2600" dirty="0"/>
              <a:t>NL: </a:t>
            </a:r>
            <a:r>
              <a:rPr lang="nl-NL" sz="2600" dirty="0">
                <a:hlinkClick r:id="rId4"/>
              </a:rPr>
              <a:t>https://www.ehealth.fgov.be/ehealthplatform/file/view/9a32cf1c08c5c90b6f14799999f9507d?filename=5-Overeenkomst%20met%20softwarebedrijf%20voor%20het%20aanvragen%20van%20een%20testcertificaat_FORM.pdf</a:t>
            </a:r>
            <a:endParaRPr lang="nl-NL" sz="2600" dirty="0"/>
          </a:p>
          <a:p>
            <a:pPr marL="409575" lvl="1" indent="-176213">
              <a:buFont typeface="Calibri" panose="020F0502020204030204" pitchFamily="34" charset="0"/>
              <a:buChar char="₋"/>
            </a:pPr>
            <a:r>
              <a:rPr lang="nl-NL" sz="2600" dirty="0"/>
              <a:t>FR: </a:t>
            </a:r>
            <a:r>
              <a:rPr lang="nl-NL" sz="2600" dirty="0">
                <a:hlinkClick r:id="rId5"/>
              </a:rPr>
              <a:t>https://</a:t>
            </a:r>
            <a:r>
              <a:rPr lang="nl-NL" sz="2600" dirty="0" smtClean="0">
                <a:hlinkClick r:id="rId5"/>
              </a:rPr>
              <a:t>www.ehealth.fgov.be/ehealthplatform/file/view/bcc9e9349feceac819665d30bf1a6d79?filename=5-Contrat%20avec%20firme%20logicielle%20pour%20la%20demande%20de%20certificat%20de%20test_FORM.pdf</a:t>
            </a:r>
            <a:endParaRPr lang="nl-NL" sz="2600" dirty="0"/>
          </a:p>
          <a:p>
            <a:pPr marL="269875" indent="-269875">
              <a:buFont typeface="+mj-lt"/>
              <a:buAutoNum type="arabicPeriod"/>
            </a:pPr>
            <a:r>
              <a:rPr lang="nl-NL" sz="3600" dirty="0" smtClean="0"/>
              <a:t>template</a:t>
            </a:r>
            <a:endParaRPr lang="nl-NL" sz="3600" dirty="0"/>
          </a:p>
          <a:p>
            <a:pPr marL="409575" lvl="1" indent="-176213">
              <a:buFont typeface="Calibri" panose="020F0502020204030204" pitchFamily="34" charset="0"/>
              <a:buChar char="₋"/>
            </a:pPr>
            <a:r>
              <a:rPr lang="nl-NL" sz="2600" dirty="0">
                <a:hlinkClick r:id="rId6"/>
              </a:rPr>
              <a:t>https://www.ehealth.fgov.be/ehealthplatform/file/view/d784e548d661c5d0e7fcb902f086328c?filename=eHealth_Requestform%20for%20testprofiles%20%28acceptance%20certificates%29.xlsx</a:t>
            </a:r>
            <a:endParaRPr lang="nl-NL" sz="2600" dirty="0"/>
          </a:p>
          <a:p>
            <a:pPr marL="914400" lvl="2" indent="0">
              <a:buNone/>
            </a:pPr>
            <a:endParaRPr lang="nl-NL" dirty="0" smtClean="0"/>
          </a:p>
          <a:p>
            <a:endParaRPr lang="fr-BE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22/11/2019</a:t>
            </a:r>
            <a:endParaRPr lang="fr-B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BE" smtClean="0"/>
              <a:t> </a:t>
            </a:r>
            <a:fld id="{30A9230E-FFBB-4CCB-ABD7-198084EDE768}" type="slidenum">
              <a:rPr lang="fr-BE" smtClean="0"/>
              <a:pPr/>
              <a:t>15</a:t>
            </a:fld>
            <a:r>
              <a:rPr lang="fr-BE" smtClean="0"/>
              <a:t>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8329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BE" smtClean="0"/>
              <a:t> </a:t>
            </a:r>
            <a:fld id="{30A9230E-FFBB-4CCB-ABD7-198084EDE768}" type="slidenum">
              <a:rPr lang="fr-BE" smtClean="0"/>
              <a:pPr/>
              <a:t>16</a:t>
            </a:fld>
            <a:r>
              <a:rPr lang="fr-BE" smtClean="0"/>
              <a:t>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1821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/>
          <p:nvPr/>
        </p:nvCxnSpPr>
        <p:spPr>
          <a:xfrm flipH="1" flipV="1">
            <a:off x="2616625" y="2446782"/>
            <a:ext cx="733885" cy="1296921"/>
          </a:xfrm>
          <a:prstGeom prst="line">
            <a:avLst/>
          </a:prstGeom>
          <a:ln w="28575">
            <a:solidFill>
              <a:srgbClr val="C6D4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2194626" y="3541938"/>
            <a:ext cx="897653" cy="490668"/>
          </a:xfrm>
          <a:prstGeom prst="line">
            <a:avLst/>
          </a:prstGeom>
          <a:ln w="28575">
            <a:solidFill>
              <a:srgbClr val="C6D4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2314575" y="4381500"/>
            <a:ext cx="757238" cy="526256"/>
          </a:xfrm>
          <a:prstGeom prst="line">
            <a:avLst/>
          </a:prstGeom>
          <a:ln w="28575">
            <a:solidFill>
              <a:srgbClr val="C6D4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2773863" y="4712494"/>
            <a:ext cx="655138" cy="946147"/>
          </a:xfrm>
          <a:prstGeom prst="line">
            <a:avLst/>
          </a:prstGeom>
          <a:ln w="28575">
            <a:solidFill>
              <a:srgbClr val="C6D4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1683548" y="2307799"/>
            <a:ext cx="576079" cy="6310"/>
          </a:xfrm>
          <a:prstGeom prst="line">
            <a:avLst/>
          </a:prstGeom>
          <a:ln w="28575">
            <a:solidFill>
              <a:srgbClr val="C6D4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1169078" y="3562770"/>
            <a:ext cx="455186" cy="0"/>
          </a:xfrm>
          <a:prstGeom prst="line">
            <a:avLst/>
          </a:prstGeom>
          <a:ln w="28575">
            <a:solidFill>
              <a:srgbClr val="C6D4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1276813" y="4830533"/>
            <a:ext cx="603201" cy="110110"/>
          </a:xfrm>
          <a:prstGeom prst="line">
            <a:avLst/>
          </a:prstGeom>
          <a:ln w="28575">
            <a:solidFill>
              <a:srgbClr val="C6D4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2257951" y="5805013"/>
            <a:ext cx="385502" cy="9047"/>
          </a:xfrm>
          <a:prstGeom prst="line">
            <a:avLst/>
          </a:prstGeom>
          <a:ln w="28575">
            <a:solidFill>
              <a:srgbClr val="C6D4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848100" y="4670476"/>
            <a:ext cx="881462" cy="711009"/>
          </a:xfrm>
          <a:prstGeom prst="line">
            <a:avLst/>
          </a:prstGeom>
          <a:ln w="28575">
            <a:solidFill>
              <a:srgbClr val="C6D4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endCxn id="44" idx="2"/>
          </p:cNvCxnSpPr>
          <p:nvPr/>
        </p:nvCxnSpPr>
        <p:spPr>
          <a:xfrm flipV="1">
            <a:off x="5984421" y="2908835"/>
            <a:ext cx="734395" cy="884330"/>
          </a:xfrm>
          <a:prstGeom prst="line">
            <a:avLst/>
          </a:prstGeom>
          <a:ln w="28575">
            <a:solidFill>
              <a:srgbClr val="C6D4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136332" y="4099384"/>
            <a:ext cx="621297" cy="0"/>
          </a:xfrm>
          <a:prstGeom prst="line">
            <a:avLst/>
          </a:prstGeom>
          <a:ln w="28575">
            <a:solidFill>
              <a:srgbClr val="C6D4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14" idx="0"/>
          </p:cNvCxnSpPr>
          <p:nvPr/>
        </p:nvCxnSpPr>
        <p:spPr>
          <a:xfrm flipH="1">
            <a:off x="5488386" y="4670476"/>
            <a:ext cx="5158" cy="711009"/>
          </a:xfrm>
          <a:prstGeom prst="line">
            <a:avLst/>
          </a:prstGeom>
          <a:ln w="28575">
            <a:solidFill>
              <a:srgbClr val="C6D4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4873297" y="3024069"/>
            <a:ext cx="1504" cy="946066"/>
          </a:xfrm>
          <a:prstGeom prst="line">
            <a:avLst/>
          </a:prstGeom>
          <a:ln w="28575">
            <a:solidFill>
              <a:srgbClr val="C6D4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3828231" y="3024069"/>
            <a:ext cx="277036" cy="654962"/>
          </a:xfrm>
          <a:prstGeom prst="line">
            <a:avLst/>
          </a:prstGeom>
          <a:ln w="28575">
            <a:solidFill>
              <a:srgbClr val="C6D4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 flipV="1">
            <a:off x="6244355" y="5893595"/>
            <a:ext cx="975595" cy="2380"/>
          </a:xfrm>
          <a:prstGeom prst="line">
            <a:avLst/>
          </a:prstGeom>
          <a:ln w="28575">
            <a:solidFill>
              <a:srgbClr val="C6D4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6176964" y="4099384"/>
            <a:ext cx="906240" cy="6440"/>
          </a:xfrm>
          <a:prstGeom prst="line">
            <a:avLst/>
          </a:prstGeom>
          <a:ln w="28575">
            <a:solidFill>
              <a:srgbClr val="C6D4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Picture 8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236" y="4889373"/>
            <a:ext cx="769268" cy="769268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83" b="96739" l="3261" r="100000">
                        <a14:foregroundMark x1="83152" y1="72283" x2="83152" y2="72283"/>
                        <a14:foregroundMark x1="79891" y1="45109" x2="79891" y2="451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204" y="5537445"/>
            <a:ext cx="764704" cy="764704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300" y="5681461"/>
            <a:ext cx="548680" cy="5486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dirty="0" smtClean="0">
                <a:solidFill>
                  <a:srgbClr val="77C9F2"/>
                </a:solidFill>
                <a:latin typeface="+mn-lt"/>
              </a:rPr>
              <a:t>Overzicht van het </a:t>
            </a:r>
            <a:r>
              <a:rPr lang="nl-BE" sz="3200" dirty="0" err="1" smtClean="0">
                <a:solidFill>
                  <a:srgbClr val="77C9F2"/>
                </a:solidFill>
                <a:latin typeface="+mn-lt"/>
              </a:rPr>
              <a:t>eGezondheidslandschap</a:t>
            </a:r>
            <a:endParaRPr lang="en-US" sz="3200" dirty="0">
              <a:solidFill>
                <a:srgbClr val="77C9F2"/>
              </a:solidFill>
              <a:latin typeface="+mn-lt"/>
            </a:endParaRPr>
          </a:p>
        </p:txBody>
      </p:sp>
      <p:pic>
        <p:nvPicPr>
          <p:cNvPr id="1026" name="Picture 2" descr="H:\Communication\Shared\Images Library\eHealth People Icons\electroniqu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429000"/>
            <a:ext cx="1511643" cy="1511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6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304" y="2185452"/>
            <a:ext cx="1795699" cy="831831"/>
          </a:xfrm>
          <a:prstGeom prst="rect">
            <a:avLst/>
          </a:prstGeom>
          <a:noFill/>
          <a:ln w="9525">
            <a:solidFill>
              <a:srgbClr val="52525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9763" b="89941" l="6509" r="89941">
                        <a14:foregroundMark x1="6509" y1="65680" x2="6509" y2="65680"/>
                        <a14:foregroundMark x1="45562" y1="56805" x2="45562" y2="56805"/>
                        <a14:foregroundMark x1="61538" y1="61243" x2="61538" y2="612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04033"/>
            <a:ext cx="1402135" cy="140213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6204" b="93066" l="9489" r="89416">
                        <a14:foregroundMark x1="24453" y1="21533" x2="24453" y2="21533"/>
                        <a14:foregroundMark x1="27007" y1="6569" x2="27007" y2="6569"/>
                        <a14:foregroundMark x1="40511" y1="10584" x2="40511" y2="10584"/>
                        <a14:foregroundMark x1="45620" y1="72263" x2="45620" y2="72263"/>
                        <a14:foregroundMark x1="85766" y1="38686" x2="85766" y2="38686"/>
                        <a14:foregroundMark x1="41606" y1="82117" x2="41606" y2="82117"/>
                        <a14:foregroundMark x1="40511" y1="85766" x2="40511" y2="85766"/>
                        <a14:foregroundMark x1="33577" y1="93066" x2="33577" y2="930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042" y="5524907"/>
            <a:ext cx="1138974" cy="113897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98997" l="0" r="100000">
                        <a14:foregroundMark x1="20067" y1="20736" x2="20067" y2="20736"/>
                        <a14:foregroundMark x1="72241" y1="69900" x2="72241" y2="69900"/>
                        <a14:foregroundMark x1="69900" y1="82609" x2="69900" y2="82609"/>
                        <a14:foregroundMark x1="36120" y1="77258" x2="36120" y2="77258"/>
                        <a14:foregroundMark x1="36120" y1="74247" x2="36120" y2="74247"/>
                        <a14:foregroundMark x1="57525" y1="34783" x2="57525" y2="34783"/>
                        <a14:foregroundMark x1="53846" y1="44147" x2="53846" y2="44147"/>
                        <a14:foregroundMark x1="88963" y1="33779" x2="88963" y2="33779"/>
                        <a14:foregroundMark x1="93311" y1="51505" x2="93311" y2="5150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78" y="4292214"/>
            <a:ext cx="1240334" cy="124033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368" b="100000" l="0" r="100000">
                        <a14:foregroundMark x1="22059" y1="16912" x2="22059" y2="16912"/>
                        <a14:foregroundMark x1="56618" y1="54779" x2="56618" y2="5477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96" y="2894431"/>
            <a:ext cx="1130717" cy="113071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773" y="3254679"/>
            <a:ext cx="708670" cy="70867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460" y="1892698"/>
            <a:ext cx="708670" cy="70867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149" y="5450678"/>
            <a:ext cx="708670" cy="708670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291" y="4476198"/>
            <a:ext cx="708670" cy="708670"/>
          </a:xfrm>
          <a:prstGeom prst="rect">
            <a:avLst/>
          </a:prstGeom>
        </p:spPr>
      </p:pic>
      <p:pic>
        <p:nvPicPr>
          <p:cNvPr id="70" name="Picture 3" descr="H:\Communication\Shared\Images Library\eHealth People Icons\mutuelle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227" y="1070951"/>
            <a:ext cx="936955" cy="936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46556" y="3785329"/>
            <a:ext cx="1951264" cy="115531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743" y="3853796"/>
            <a:ext cx="1702891" cy="504056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795543" y="2382281"/>
            <a:ext cx="1846545" cy="526554"/>
          </a:xfrm>
          <a:prstGeom prst="rect">
            <a:avLst/>
          </a:prstGeom>
          <a:ln>
            <a:solidFill>
              <a:srgbClr val="525252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732416" y="5381485"/>
            <a:ext cx="1511939" cy="1274174"/>
          </a:xfrm>
          <a:prstGeom prst="rect">
            <a:avLst/>
          </a:prstGeom>
          <a:ln>
            <a:solidFill>
              <a:srgbClr val="525252"/>
            </a:solidFill>
          </a:ln>
        </p:spPr>
      </p:pic>
      <p:sp>
        <p:nvSpPr>
          <p:cNvPr id="75" name="TextBox 74"/>
          <p:cNvSpPr txBox="1"/>
          <p:nvPr/>
        </p:nvSpPr>
        <p:spPr>
          <a:xfrm>
            <a:off x="6985125" y="397646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Authentieke bronnen</a:t>
            </a:r>
            <a:endParaRPr lang="fr-BE" dirty="0"/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345165" y="3472408"/>
            <a:ext cx="621846" cy="54259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5145145" y="4304981"/>
            <a:ext cx="650398" cy="564687"/>
          </a:xfrm>
          <a:prstGeom prst="rect">
            <a:avLst/>
          </a:prstGeom>
        </p:spPr>
      </p:pic>
      <p:cxnSp>
        <p:nvCxnSpPr>
          <p:cNvPr id="95" name="Straight Connector 94"/>
          <p:cNvCxnSpPr/>
          <p:nvPr/>
        </p:nvCxnSpPr>
        <p:spPr>
          <a:xfrm>
            <a:off x="4703608" y="1854301"/>
            <a:ext cx="561" cy="319441"/>
          </a:xfrm>
          <a:prstGeom prst="line">
            <a:avLst/>
          </a:prstGeom>
          <a:ln w="28575">
            <a:solidFill>
              <a:srgbClr val="C6D4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22/11/2019</a:t>
            </a:r>
            <a:endParaRPr lang="fr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BE" smtClean="0"/>
              <a:t> </a:t>
            </a:r>
            <a:fld id="{30A9230E-FFBB-4CCB-ABD7-198084EDE768}" type="slidenum">
              <a:rPr lang="fr-BE" smtClean="0"/>
              <a:pPr/>
              <a:t>2</a:t>
            </a:fld>
            <a:r>
              <a:rPr lang="fr-BE" smtClean="0"/>
              <a:t>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5826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671" y="4658504"/>
            <a:ext cx="1219279" cy="1249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Enkele cijfers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6578607" y="1052738"/>
            <a:ext cx="1822935" cy="1971878"/>
            <a:chOff x="4322077" y="1104236"/>
            <a:chExt cx="1822935" cy="1971878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213" y="1104236"/>
              <a:ext cx="1004665" cy="1116000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4322077" y="2337450"/>
              <a:ext cx="1822935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4A6C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84 million </a:t>
              </a:r>
            </a:p>
            <a:p>
              <a:pPr algn="ctr"/>
              <a:r>
                <a:rPr lang="en-US" sz="1200" b="1" dirty="0">
                  <a:solidFill>
                    <a:srgbClr val="4A6C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Messages / year</a:t>
              </a:r>
            </a:p>
            <a:p>
              <a:pPr algn="ctr"/>
              <a:r>
                <a:rPr lang="en-US" sz="1200" b="1" dirty="0">
                  <a:solidFill>
                    <a:srgbClr val="4A6C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via secure </a:t>
              </a:r>
              <a:r>
                <a:rPr lang="en-US" sz="1200" b="1" dirty="0" err="1">
                  <a:solidFill>
                    <a:srgbClr val="4A6C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eHealthBox</a:t>
              </a:r>
              <a:endParaRPr lang="en-US" sz="1200" b="1" dirty="0">
                <a:solidFill>
                  <a:srgbClr val="4A6C5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896172" y="1010850"/>
            <a:ext cx="1240334" cy="1684462"/>
            <a:chOff x="8118935" y="1198472"/>
            <a:chExt cx="1240334" cy="1684462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98997" l="0" r="100000">
                          <a14:foregroundMark x1="20067" y1="20736" x2="20067" y2="20736"/>
                          <a14:foregroundMark x1="72241" y1="69900" x2="72241" y2="69900"/>
                          <a14:foregroundMark x1="69900" y1="82609" x2="69900" y2="82609"/>
                          <a14:foregroundMark x1="36120" y1="77258" x2="36120" y2="77258"/>
                          <a14:foregroundMark x1="36120" y1="74247" x2="36120" y2="74247"/>
                          <a14:foregroundMark x1="57525" y1="34783" x2="57525" y2="34783"/>
                          <a14:foregroundMark x1="53846" y1="44147" x2="53846" y2="44147"/>
                          <a14:foregroundMark x1="88963" y1="33779" x2="88963" y2="33779"/>
                          <a14:foregroundMark x1="93311" y1="51505" x2="93311" y2="5150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8935" y="1198472"/>
              <a:ext cx="1240334" cy="1240334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8183946" y="2328936"/>
              <a:ext cx="1034257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4A6C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+62%</a:t>
              </a:r>
              <a:r>
                <a:rPr lang="en-US" sz="2000" b="1" dirty="0">
                  <a:solidFill>
                    <a:srgbClr val="4A6C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b="1" dirty="0">
                  <a:solidFill>
                    <a:srgbClr val="4A6C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200" b="1" dirty="0">
                  <a:solidFill>
                    <a:srgbClr val="4A6C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went digital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01821" y="4898091"/>
            <a:ext cx="804993" cy="1009885"/>
            <a:chOff x="101697" y="4873479"/>
            <a:chExt cx="804993" cy="1009885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98997" l="0" r="100000">
                          <a14:foregroundMark x1="20067" y1="20736" x2="20067" y2="20736"/>
                          <a14:foregroundMark x1="72241" y1="69900" x2="72241" y2="69900"/>
                          <a14:foregroundMark x1="69900" y1="82609" x2="69900" y2="82609"/>
                          <a14:foregroundMark x1="36120" y1="77258" x2="36120" y2="77258"/>
                          <a14:foregroundMark x1="36120" y1="74247" x2="36120" y2="74247"/>
                          <a14:foregroundMark x1="57525" y1="34783" x2="57525" y2="34783"/>
                          <a14:foregroundMark x1="53846" y1="44147" x2="53846" y2="44147"/>
                          <a14:foregroundMark x1="88963" y1="33779" x2="88963" y2="33779"/>
                          <a14:foregroundMark x1="93311" y1="51505" x2="93311" y2="5150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690" y="4873479"/>
              <a:ext cx="720000" cy="72000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101697" y="5575587"/>
              <a:ext cx="73129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4A6C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14.000</a:t>
              </a:r>
              <a:endParaRPr lang="en-US" b="1" dirty="0">
                <a:solidFill>
                  <a:srgbClr val="4A6C5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976721" y="4898091"/>
            <a:ext cx="740873" cy="1009885"/>
            <a:chOff x="2766306" y="4873479"/>
            <a:chExt cx="740873" cy="1009885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368" b="100000" l="0" r="100000">
                          <a14:foregroundMark x1="22059" y1="16912" x2="22059" y2="16912"/>
                          <a14:foregroundMark x1="56618" y1="54779" x2="56618" y2="5477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7179" y="4873479"/>
              <a:ext cx="720000" cy="720000"/>
            </a:xfrm>
            <a:prstGeom prst="rect">
              <a:avLst/>
            </a:prstGeom>
          </p:spPr>
        </p:pic>
        <p:sp>
          <p:nvSpPr>
            <p:cNvPr id="22" name="Rectangle 21"/>
            <p:cNvSpPr/>
            <p:nvPr/>
          </p:nvSpPr>
          <p:spPr>
            <a:xfrm>
              <a:off x="2766306" y="5575587"/>
              <a:ext cx="63190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4A6C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4.800</a:t>
              </a:r>
              <a:endParaRPr lang="en-US" b="1" dirty="0">
                <a:solidFill>
                  <a:srgbClr val="4A6C5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88803" y="3914733"/>
            <a:ext cx="2018501" cy="976017"/>
            <a:chOff x="2250873" y="5934586"/>
            <a:chExt cx="1485421" cy="718045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8714" y="5934586"/>
              <a:ext cx="427673" cy="40505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2250873" y="6380918"/>
              <a:ext cx="1485421" cy="2717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 million / month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940151" y="3641136"/>
            <a:ext cx="3168353" cy="1852774"/>
            <a:chOff x="5208081" y="5237128"/>
            <a:chExt cx="3168353" cy="1852774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9206" y="5237128"/>
              <a:ext cx="1617587" cy="86400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5208081" y="6166572"/>
              <a:ext cx="316835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rgbClr val="4A6C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3,5 million</a:t>
              </a:r>
            </a:p>
            <a:p>
              <a:pPr algn="ctr"/>
              <a:r>
                <a:rPr lang="en-US" sz="1200" b="1" dirty="0">
                  <a:solidFill>
                    <a:srgbClr val="4A6C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Belgian patients with </a:t>
              </a:r>
            </a:p>
            <a:p>
              <a:pPr algn="ctr"/>
              <a:r>
                <a:rPr lang="en-US" sz="1200" b="1" dirty="0">
                  <a:solidFill>
                    <a:srgbClr val="4A6C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Summary Electronic Health </a:t>
              </a:r>
              <a:r>
                <a:rPr lang="en-US" sz="1200" b="1" dirty="0" smtClean="0">
                  <a:solidFill>
                    <a:srgbClr val="4A6C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Records in health vaults  </a:t>
              </a:r>
              <a:endParaRPr lang="en-US" sz="1200" b="1" dirty="0">
                <a:solidFill>
                  <a:srgbClr val="4A6C5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375642" y="3075153"/>
            <a:ext cx="2281394" cy="1437214"/>
            <a:chOff x="5683221" y="3322850"/>
            <a:chExt cx="2281394" cy="1437214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0781" y="3322850"/>
              <a:ext cx="1326268" cy="864000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/>
          </p:nvSpPr>
          <p:spPr>
            <a:xfrm>
              <a:off x="5683221" y="4206066"/>
              <a:ext cx="2281394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spc="1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13.300.000.000</a:t>
              </a:r>
            </a:p>
            <a:p>
              <a:pPr algn="ctr"/>
              <a:r>
                <a:rPr lang="en-US" sz="1200" b="1" dirty="0">
                  <a:solidFill>
                    <a:srgbClr val="4A6C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Digital transactions annually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967006" y="1052992"/>
            <a:ext cx="1502334" cy="1778003"/>
            <a:chOff x="1251865" y="1059565"/>
            <a:chExt cx="1502334" cy="1778003"/>
          </a:xfrm>
        </p:grpSpPr>
        <p:grpSp>
          <p:nvGrpSpPr>
            <p:cNvPr id="13" name="Group 12"/>
            <p:cNvGrpSpPr/>
            <p:nvPr/>
          </p:nvGrpSpPr>
          <p:grpSpPr>
            <a:xfrm>
              <a:off x="1331576" y="1059565"/>
              <a:ext cx="1342914" cy="1098997"/>
              <a:chOff x="1125953" y="1169428"/>
              <a:chExt cx="1342914" cy="1098997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25953" y="1169428"/>
                <a:ext cx="1342914" cy="1098997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9497" t="36834" r="39089" b="37666"/>
              <a:stretch/>
            </p:blipFill>
            <p:spPr>
              <a:xfrm>
                <a:off x="1510054" y="1308335"/>
                <a:ext cx="574712" cy="560070"/>
              </a:xfrm>
              <a:prstGeom prst="rect">
                <a:avLst/>
              </a:prstGeom>
            </p:spPr>
          </p:pic>
        </p:grpSp>
        <p:sp>
          <p:nvSpPr>
            <p:cNvPr id="40" name="Rectangle 39"/>
            <p:cNvSpPr/>
            <p:nvPr/>
          </p:nvSpPr>
          <p:spPr>
            <a:xfrm>
              <a:off x="1251865" y="2098904"/>
              <a:ext cx="1502334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&gt;76%</a:t>
              </a:r>
            </a:p>
            <a:p>
              <a:pPr algn="ctr"/>
              <a:r>
                <a:rPr lang="en-US" sz="1200" b="1" dirty="0">
                  <a:solidFill>
                    <a:srgbClr val="4A6C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Belgian citizens’</a:t>
              </a:r>
            </a:p>
            <a:p>
              <a:pPr algn="ctr"/>
              <a:r>
                <a:rPr lang="en-US" sz="1200" b="1" dirty="0">
                  <a:solidFill>
                    <a:srgbClr val="4A6C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Informed Consent</a:t>
              </a:r>
            </a:p>
          </p:txBody>
        </p:sp>
      </p:grpSp>
      <p:sp>
        <p:nvSpPr>
          <p:cNvPr id="47" name="Rectangle 46"/>
          <p:cNvSpPr/>
          <p:nvPr/>
        </p:nvSpPr>
        <p:spPr>
          <a:xfrm>
            <a:off x="547425" y="3485983"/>
            <a:ext cx="2603598" cy="338554"/>
          </a:xfrm>
          <a:prstGeom prst="rect">
            <a:avLst/>
          </a:prstGeom>
          <a:solidFill>
            <a:srgbClr val="4A6C5B"/>
          </a:solidFill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 Prescriptions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2133718" y="5736253"/>
            <a:ext cx="390728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nl-BE" b="1" dirty="0" smtClean="0">
                <a:solidFill>
                  <a:srgbClr val="4A6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 </a:t>
            </a:r>
            <a:r>
              <a:rPr lang="nl-BE" b="1" dirty="0" err="1" smtClean="0">
                <a:solidFill>
                  <a:srgbClr val="4A6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million</a:t>
            </a:r>
            <a:endParaRPr lang="nl-BE" b="1" dirty="0">
              <a:solidFill>
                <a:srgbClr val="4A6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/>
            <a:r>
              <a:rPr lang="nl-BE" sz="1200" b="1" dirty="0" err="1" smtClean="0">
                <a:solidFill>
                  <a:srgbClr val="4A6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</a:t>
            </a:r>
            <a:r>
              <a:rPr lang="nl-BE" sz="1200" b="1" dirty="0" smtClean="0">
                <a:solidFill>
                  <a:srgbClr val="4A6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1200" b="1" dirty="0" err="1" smtClean="0">
                <a:solidFill>
                  <a:srgbClr val="4A6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r>
              <a:rPr lang="nl-BE" sz="1200" b="1" dirty="0" smtClean="0">
                <a:solidFill>
                  <a:srgbClr val="4A6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1200" b="1" dirty="0" err="1" smtClean="0">
                <a:solidFill>
                  <a:srgbClr val="4A6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endParaRPr lang="nl-BE" sz="1200" b="1" dirty="0">
              <a:solidFill>
                <a:srgbClr val="4A6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/>
            <a:r>
              <a:rPr lang="nl-BE" sz="1200" b="1" dirty="0" smtClean="0">
                <a:solidFill>
                  <a:srgbClr val="4A6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nl-BE" sz="1200" b="1" dirty="0" err="1" smtClean="0">
                <a:solidFill>
                  <a:srgbClr val="4A6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hospitals</a:t>
            </a:r>
            <a:r>
              <a:rPr lang="nl-BE" sz="1200" b="1" dirty="0" smtClean="0">
                <a:solidFill>
                  <a:srgbClr val="4A6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1200" b="1" dirty="0" err="1" smtClean="0">
                <a:solidFill>
                  <a:srgbClr val="4A6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nl-BE" sz="1200" b="1" dirty="0" smtClean="0">
                <a:solidFill>
                  <a:srgbClr val="4A6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1200" b="1" dirty="0" err="1" smtClean="0">
                <a:solidFill>
                  <a:srgbClr val="4A6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</a:t>
            </a:r>
            <a:r>
              <a:rPr lang="nl-BE" sz="1200" b="1" dirty="0" smtClean="0">
                <a:solidFill>
                  <a:srgbClr val="4A6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labs</a:t>
            </a:r>
            <a:endParaRPr lang="nl-BE" sz="1200" b="1" dirty="0">
              <a:solidFill>
                <a:srgbClr val="4A6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22/11/2019</a:t>
            </a:r>
            <a:endParaRPr lang="fr-BE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BE" smtClean="0"/>
              <a:t> </a:t>
            </a:r>
            <a:fld id="{30A9230E-FFBB-4CCB-ABD7-198084EDE768}" type="slidenum">
              <a:rPr lang="fr-BE" smtClean="0"/>
              <a:pPr/>
              <a:t>3</a:t>
            </a:fld>
            <a:r>
              <a:rPr lang="fr-BE" smtClean="0"/>
              <a:t>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0778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Technische keuzes</a:t>
            </a:r>
            <a:endParaRPr lang="nl-BE" dirty="0"/>
          </a:p>
        </p:txBody>
      </p:sp>
      <p:grpSp>
        <p:nvGrpSpPr>
          <p:cNvPr id="5" name="Group 4"/>
          <p:cNvGrpSpPr/>
          <p:nvPr/>
        </p:nvGrpSpPr>
        <p:grpSpPr>
          <a:xfrm>
            <a:off x="3715945" y="3861048"/>
            <a:ext cx="1558290" cy="1927622"/>
            <a:chOff x="7492037" y="939607"/>
            <a:chExt cx="1558290" cy="192762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2037" y="939607"/>
              <a:ext cx="1558290" cy="155829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7582532" y="2497897"/>
              <a:ext cx="13773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4A6C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Integration</a:t>
              </a:r>
              <a:endParaRPr lang="en-US" b="1" dirty="0">
                <a:solidFill>
                  <a:srgbClr val="4A6C5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31565" y="4089114"/>
            <a:ext cx="1928733" cy="1699556"/>
            <a:chOff x="1150023" y="1167673"/>
            <a:chExt cx="1928733" cy="169955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3163" y="1167673"/>
              <a:ext cx="922453" cy="108000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1150023" y="2497897"/>
              <a:ext cx="19287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4A6C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Standardization</a:t>
              </a:r>
              <a:endParaRPr lang="en-US" b="1" dirty="0">
                <a:solidFill>
                  <a:srgbClr val="4A6C5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49509" y="1533395"/>
            <a:ext cx="1980029" cy="1699556"/>
            <a:chOff x="4161873" y="1167673"/>
            <a:chExt cx="1980029" cy="1699556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1887" y="1167673"/>
              <a:ext cx="1080000" cy="1080000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4161873" y="2497897"/>
              <a:ext cx="19800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4A6C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Decentralization</a:t>
              </a:r>
              <a:endParaRPr lang="en-US" b="1" dirty="0">
                <a:solidFill>
                  <a:srgbClr val="4A6C5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964851" y="1522252"/>
            <a:ext cx="1095172" cy="1699556"/>
            <a:chOff x="6309496" y="1167673"/>
            <a:chExt cx="1095172" cy="1699556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21385" y="1167673"/>
              <a:ext cx="1071395" cy="108000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6309496" y="2497897"/>
              <a:ext cx="10951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4A6C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Security</a:t>
              </a:r>
              <a:endParaRPr lang="en-US" b="1" dirty="0">
                <a:solidFill>
                  <a:srgbClr val="4A6C5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995936" y="1533395"/>
            <a:ext cx="998308" cy="1699556"/>
            <a:chOff x="42285" y="1167673"/>
            <a:chExt cx="998308" cy="1699556"/>
          </a:xfrm>
        </p:grpSpPr>
        <p:sp>
          <p:nvSpPr>
            <p:cNvPr id="18" name="Rectangle 17"/>
            <p:cNvSpPr/>
            <p:nvPr/>
          </p:nvSpPr>
          <p:spPr>
            <a:xfrm>
              <a:off x="256746" y="2497897"/>
              <a:ext cx="56938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4A6C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API</a:t>
              </a:r>
              <a:endParaRPr lang="en-US" b="1" dirty="0">
                <a:solidFill>
                  <a:srgbClr val="4A6C5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85" y="1167673"/>
              <a:ext cx="998308" cy="1102159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6867329" y="4077072"/>
            <a:ext cx="1080000" cy="1699556"/>
            <a:chOff x="3116330" y="1167673"/>
            <a:chExt cx="1080000" cy="1699556"/>
          </a:xfrm>
        </p:grpSpPr>
        <p:sp>
          <p:nvSpPr>
            <p:cNvPr id="21" name="Rectangle 20"/>
            <p:cNvSpPr/>
            <p:nvPr/>
          </p:nvSpPr>
          <p:spPr>
            <a:xfrm>
              <a:off x="3204925" y="2497897"/>
              <a:ext cx="9028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err="1" smtClean="0">
                  <a:solidFill>
                    <a:srgbClr val="4A6C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ReUse</a:t>
              </a:r>
              <a:endParaRPr lang="en-US" b="1" dirty="0">
                <a:solidFill>
                  <a:srgbClr val="4A6C5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6330" y="1167673"/>
              <a:ext cx="1080000" cy="1080000"/>
            </a:xfrm>
            <a:prstGeom prst="rect">
              <a:avLst/>
            </a:prstGeom>
          </p:spPr>
        </p:pic>
      </p:grp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22/11/2019</a:t>
            </a:r>
            <a:endParaRPr lang="fr-BE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BE" smtClean="0"/>
              <a:t> </a:t>
            </a:r>
            <a:fld id="{30A9230E-FFBB-4CCB-ABD7-198084EDE768}" type="slidenum">
              <a:rPr lang="fr-BE" smtClean="0"/>
              <a:pPr/>
              <a:t>4</a:t>
            </a:fld>
            <a:r>
              <a:rPr lang="fr-BE" smtClean="0"/>
              <a:t>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4160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189"/>
            <a:ext cx="9144000" cy="908720"/>
          </a:xfrm>
        </p:spPr>
        <p:txBody>
          <a:bodyPr/>
          <a:lstStyle/>
          <a:p>
            <a:r>
              <a:rPr lang="fr-BE"/>
              <a:t>10 services de base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22/11/2019</a:t>
            </a:r>
            <a:endParaRPr lang="fr-B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BE" smtClean="0"/>
              <a:t> </a:t>
            </a:r>
            <a:fld id="{30A9230E-FFBB-4CCB-ABD7-198084EDE768}" type="slidenum">
              <a:rPr lang="fr-BE" smtClean="0"/>
              <a:pPr/>
              <a:t>5</a:t>
            </a:fld>
            <a:r>
              <a:rPr lang="fr-BE" smtClean="0"/>
              <a:t> </a:t>
            </a:r>
            <a:endParaRPr lang="fr-BE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32500" y1="12500" x2="32500" y2="12500"/>
                        <a14:foregroundMark x1="36250" y1="12500" x2="40000" y2="13750"/>
                        <a14:foregroundMark x1="43750" y1="15000" x2="45000" y2="15000"/>
                        <a14:foregroundMark x1="45000" y1="15000" x2="46250" y2="15000"/>
                        <a14:foregroundMark x1="53750" y1="13750" x2="53750" y2="13750"/>
                        <a14:foregroundMark x1="46250" y1="11250" x2="38750" y2="11250"/>
                        <a14:foregroundMark x1="21250" y1="21250" x2="20000" y2="22500"/>
                        <a14:foregroundMark x1="15000" y1="31250" x2="15000" y2="31250"/>
                        <a14:foregroundMark x1="15000" y1="31250" x2="15000" y2="31250"/>
                        <a14:foregroundMark x1="12500" y1="37500" x2="12500" y2="37500"/>
                        <a14:foregroundMark x1="10000" y1="33750" x2="8750" y2="32500"/>
                        <a14:foregroundMark x1="8750" y1="31250" x2="8750" y2="28750"/>
                        <a14:foregroundMark x1="12500" y1="21250" x2="13750" y2="20000"/>
                        <a14:foregroundMark x1="15000" y1="18750" x2="17500" y2="16250"/>
                        <a14:foregroundMark x1="17500" y1="15000" x2="17500" y2="15000"/>
                        <a14:foregroundMark x1="31250" y1="7500" x2="31250" y2="7500"/>
                        <a14:foregroundMark x1="78750" y1="10000" x2="78750" y2="10000"/>
                        <a14:foregroundMark x1="68750" y1="10000" x2="70000" y2="10000"/>
                        <a14:foregroundMark x1="85000" y1="17500" x2="85000" y2="17500"/>
                        <a14:foregroundMark x1="87500" y1="18750" x2="87500" y2="18750"/>
                        <a14:foregroundMark x1="87500" y1="18750" x2="87500" y2="18750"/>
                        <a14:foregroundMark x1="90000" y1="22500" x2="90000" y2="22500"/>
                        <a14:foregroundMark x1="90000" y1="26250" x2="90000" y2="26250"/>
                        <a14:foregroundMark x1="7500" y1="40000" x2="5000" y2="51250"/>
                        <a14:foregroundMark x1="20000" y1="76250" x2="22500" y2="77500"/>
                        <a14:foregroundMark x1="30000" y1="77500" x2="30000" y2="77500"/>
                        <a14:foregroundMark x1="36250" y1="85000" x2="36250" y2="85000"/>
                        <a14:foregroundMark x1="10000" y1="20000" x2="10000" y2="20000"/>
                        <a14:foregroundMark x1="16250" y1="12500" x2="16250" y2="12500"/>
                        <a14:foregroundMark x1="18750" y1="11250" x2="18750" y2="11250"/>
                        <a14:foregroundMark x1="22500" y1="8750" x2="22500" y2="8750"/>
                        <a14:foregroundMark x1="85000" y1="13750" x2="85000" y2="13750"/>
                        <a14:foregroundMark x1="87500" y1="16250" x2="87500" y2="16250"/>
                        <a14:foregroundMark x1="83750" y1="12500" x2="83750" y2="12500"/>
                        <a14:foregroundMark x1="92500" y1="25000" x2="92500" y2="25000"/>
                        <a14:foregroundMark x1="91250" y1="21250" x2="91250" y2="21250"/>
                        <a14:foregroundMark x1="93750" y1="73750" x2="93750" y2="73750"/>
                        <a14:foregroundMark x1="91250" y1="78750" x2="91250" y2="78750"/>
                        <a14:foregroundMark x1="87500" y1="82500" x2="87500" y2="82500"/>
                        <a14:foregroundMark x1="85000" y1="85000" x2="85000" y2="85000"/>
                        <a14:foregroundMark x1="80000" y1="87500" x2="80000" y2="87500"/>
                        <a14:foregroundMark x1="77500" y1="91250" x2="77500" y2="91250"/>
                        <a14:foregroundMark x1="73750" y1="92500" x2="73750" y2="92500"/>
                        <a14:foregroundMark x1="30000" y1="95000" x2="30000" y2="95000"/>
                        <a14:foregroundMark x1="23750" y1="92500" x2="23750" y2="92500"/>
                        <a14:foregroundMark x1="21250" y1="90000" x2="21250" y2="90000"/>
                        <a14:foregroundMark x1="18750" y1="87500" x2="18750" y2="87500"/>
                        <a14:foregroundMark x1="16250" y1="85000" x2="16250" y2="85000"/>
                        <a14:foregroundMark x1="13750" y1="82500" x2="13750" y2="82500"/>
                        <a14:foregroundMark x1="11250" y1="78750" x2="11250" y2="78750"/>
                        <a14:foregroundMark x1="8750" y1="76250" x2="8750" y2="76250"/>
                        <a14:foregroundMark x1="6250" y1="73750" x2="6250" y2="73750"/>
                        <a14:foregroundMark x1="12500" y1="82500" x2="12500" y2="82500"/>
                        <a14:backgroundMark x1="7500" y1="10000" x2="7500" y2="10000"/>
                        <a14:backgroundMark x1="5000" y1="5000" x2="6250" y2="0"/>
                        <a14:backgroundMark x1="2500" y1="6250" x2="11250" y2="3750"/>
                        <a14:backgroundMark x1="7500" y1="8750" x2="7500" y2="8750"/>
                        <a14:backgroundMark x1="6250" y1="10000" x2="6250" y2="10000"/>
                        <a14:backgroundMark x1="6250" y1="12500" x2="5000" y2="13750"/>
                        <a14:backgroundMark x1="5000" y1="13750" x2="5000" y2="13750"/>
                        <a14:backgroundMark x1="5000" y1="13750" x2="5000" y2="13750"/>
                        <a14:backgroundMark x1="11250" y1="8750" x2="13750" y2="6250"/>
                        <a14:backgroundMark x1="13750" y1="6250" x2="13750" y2="6250"/>
                        <a14:backgroundMark x1="16250" y1="5000" x2="16250" y2="5000"/>
                        <a14:backgroundMark x1="16250" y1="5000" x2="16250" y2="5000"/>
                        <a14:backgroundMark x1="13750" y1="5000" x2="13750" y2="5000"/>
                        <a14:backgroundMark x1="12500" y1="5000" x2="11250" y2="5000"/>
                        <a14:backgroundMark x1="11250" y1="5000" x2="11250" y2="5000"/>
                        <a14:backgroundMark x1="11250" y1="5000" x2="11250" y2="10000"/>
                        <a14:backgroundMark x1="11250" y1="12500" x2="11250" y2="13750"/>
                        <a14:backgroundMark x1="8750" y1="15000" x2="7500" y2="17500"/>
                        <a14:backgroundMark x1="6250" y1="17500" x2="6250" y2="17500"/>
                        <a14:backgroundMark x1="5000" y1="18750" x2="5000" y2="18750"/>
                        <a14:backgroundMark x1="5000" y1="17500" x2="5000" y2="15000"/>
                        <a14:backgroundMark x1="3750" y1="13750" x2="3750" y2="11250"/>
                        <a14:backgroundMark x1="3750" y1="10000" x2="3750" y2="10000"/>
                        <a14:backgroundMark x1="2500" y1="10000" x2="2500" y2="10000"/>
                        <a14:backgroundMark x1="2500" y1="8750" x2="2500" y2="8750"/>
                        <a14:backgroundMark x1="2500" y1="7500" x2="2500" y2="6250"/>
                        <a14:backgroundMark x1="2500" y1="6250" x2="2500" y2="5000"/>
                        <a14:backgroundMark x1="2500" y1="3750" x2="2500" y2="3750"/>
                        <a14:backgroundMark x1="2500" y1="3750" x2="2500" y2="3750"/>
                        <a14:backgroundMark x1="8750" y1="3750" x2="10000" y2="3750"/>
                        <a14:backgroundMark x1="10000" y1="3750" x2="10000" y2="3750"/>
                        <a14:backgroundMark x1="81250" y1="3750" x2="81250" y2="3750"/>
                        <a14:backgroundMark x1="81250" y1="3750" x2="81250" y2="3750"/>
                        <a14:backgroundMark x1="92500" y1="12500" x2="92500" y2="12500"/>
                        <a14:backgroundMark x1="92500" y1="12500" x2="92500" y2="12500"/>
                        <a14:backgroundMark x1="92500" y1="12500" x2="85000" y2="6250"/>
                        <a14:backgroundMark x1="82500" y1="5000" x2="82500" y2="5000"/>
                        <a14:backgroundMark x1="82500" y1="5000" x2="82500" y2="5000"/>
                        <a14:backgroundMark x1="87500" y1="5000" x2="88750" y2="5000"/>
                        <a14:backgroundMark x1="88750" y1="5000" x2="88750" y2="5000"/>
                        <a14:backgroundMark x1="91250" y1="5000" x2="92500" y2="6250"/>
                        <a14:backgroundMark x1="93750" y1="7500" x2="95000" y2="12500"/>
                        <a14:backgroundMark x1="95000" y1="13750" x2="95000" y2="13750"/>
                        <a14:backgroundMark x1="97500" y1="20000" x2="97500" y2="20000"/>
                        <a14:backgroundMark x1="97500" y1="21250" x2="97500" y2="21250"/>
                        <a14:backgroundMark x1="95000" y1="20000" x2="93750" y2="18750"/>
                        <a14:backgroundMark x1="91250" y1="15000" x2="88750" y2="11250"/>
                        <a14:backgroundMark x1="87500" y1="10000" x2="87500" y2="10000"/>
                        <a14:backgroundMark x1="86250" y1="8750" x2="86250" y2="8750"/>
                        <a14:backgroundMark x1="86250" y1="7500" x2="86250" y2="7500"/>
                        <a14:backgroundMark x1="86250" y1="6250" x2="86250" y2="6250"/>
                        <a14:backgroundMark x1="90000" y1="1250" x2="90000" y2="1250"/>
                        <a14:backgroundMark x1="90000" y1="1250" x2="90000" y2="1250"/>
                        <a14:backgroundMark x1="96250" y1="2500" x2="97500" y2="2500"/>
                        <a14:backgroundMark x1="97500" y1="3750" x2="97500" y2="5000"/>
                        <a14:backgroundMark x1="97500" y1="7500" x2="97500" y2="8750"/>
                        <a14:backgroundMark x1="97500" y1="12500" x2="97500" y2="12500"/>
                        <a14:backgroundMark x1="95000" y1="83750" x2="95000" y2="83750"/>
                        <a14:backgroundMark x1="93750" y1="86250" x2="88750" y2="90000"/>
                        <a14:backgroundMark x1="87500" y1="91250" x2="87500" y2="91250"/>
                        <a14:backgroundMark x1="81250" y1="92500" x2="78750" y2="92500"/>
                        <a14:backgroundMark x1="78750" y1="92500" x2="78750" y2="92500"/>
                        <a14:backgroundMark x1="78750" y1="92500" x2="78750" y2="92500"/>
                        <a14:backgroundMark x1="87500" y1="95000" x2="88750" y2="95000"/>
                        <a14:backgroundMark x1="90000" y1="95000" x2="91250" y2="95000"/>
                        <a14:backgroundMark x1="93750" y1="93750" x2="93750" y2="92500"/>
                        <a14:backgroundMark x1="93750" y1="91250" x2="93750" y2="91250"/>
                        <a14:backgroundMark x1="95000" y1="86250" x2="95000" y2="82500"/>
                        <a14:backgroundMark x1="95000" y1="82500" x2="95000" y2="82500"/>
                        <a14:backgroundMark x1="90000" y1="90000" x2="88750" y2="91250"/>
                        <a14:backgroundMark x1="85000" y1="95000" x2="82500" y2="96250"/>
                        <a14:backgroundMark x1="78750" y1="96250" x2="76250" y2="96250"/>
                        <a14:backgroundMark x1="76250" y1="96250" x2="75000" y2="96250"/>
                        <a14:backgroundMark x1="73750" y1="96250" x2="72500" y2="96250"/>
                        <a14:backgroundMark x1="6250" y1="91250" x2="6250" y2="91250"/>
                        <a14:backgroundMark x1="6250" y1="91250" x2="6250" y2="90000"/>
                        <a14:backgroundMark x1="5000" y1="81250" x2="5000" y2="81250"/>
                        <a14:backgroundMark x1="3750" y1="77500" x2="3750" y2="77500"/>
                        <a14:backgroundMark x1="3750" y1="76250" x2="2500" y2="75000"/>
                        <a14:backgroundMark x1="2500" y1="75000" x2="2500" y2="75000"/>
                        <a14:backgroundMark x1="13750" y1="97500" x2="13750" y2="97500"/>
                        <a14:backgroundMark x1="11250" y1="91250" x2="11250" y2="91250"/>
                        <a14:backgroundMark x1="8750" y1="88750" x2="8750" y2="88750"/>
                        <a14:backgroundMark x1="6250" y1="86250" x2="6250" y2="86250"/>
                        <a14:backgroundMark x1="6250" y1="90000" x2="5000" y2="92500"/>
                        <a14:backgroundMark x1="3750" y1="97500" x2="3750" y2="98750"/>
                        <a14:backgroundMark x1="12500" y1="98750" x2="16250" y2="97500"/>
                        <a14:backgroundMark x1="20000" y1="97500" x2="21250" y2="97500"/>
                        <a14:backgroundMark x1="22500" y1="97500" x2="22500" y2="97500"/>
                        <a14:backgroundMark x1="21250" y1="95000" x2="21250" y2="95000"/>
                        <a14:backgroundMark x1="18750" y1="93750" x2="13750" y2="95000"/>
                        <a14:backgroundMark x1="10000" y1="96250" x2="8750" y2="96250"/>
                        <a14:backgroundMark x1="7500" y1="96250" x2="7500" y2="96250"/>
                        <a14:backgroundMark x1="7500" y1="95000" x2="7500" y2="95000"/>
                        <a14:backgroundMark x1="7500" y1="93750" x2="7500" y2="9375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47364" y="151863"/>
            <a:ext cx="652155" cy="65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27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err="1"/>
              <a:t>Welcome</a:t>
            </a:r>
            <a:r>
              <a:rPr lang="nl-BE" dirty="0"/>
              <a:t> Pack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BE" dirty="0"/>
              <a:t>h</a:t>
            </a:r>
            <a:r>
              <a:rPr lang="nl-BE" dirty="0" smtClean="0"/>
              <a:t>et </a:t>
            </a:r>
            <a:r>
              <a:rPr lang="nl-BE" dirty="0">
                <a:solidFill>
                  <a:srgbClr val="087670"/>
                </a:solidFill>
              </a:rPr>
              <a:t>eHealth</a:t>
            </a:r>
            <a:r>
              <a:rPr lang="nl-BE" dirty="0"/>
              <a:t>-platform stelt de partners een gedetailleerde inventaris ter beschikking met de nodige informatie voor de integratie van zijn verschillende diensten</a:t>
            </a:r>
          </a:p>
          <a:p>
            <a:endParaRPr lang="nl-BE" dirty="0" smtClean="0"/>
          </a:p>
          <a:p>
            <a:r>
              <a:rPr lang="nl-BE" dirty="0" smtClean="0"/>
              <a:t>deze </a:t>
            </a:r>
            <a:r>
              <a:rPr lang="nl-BE" dirty="0"/>
              <a:t>catalogus omvat alles</a:t>
            </a:r>
          </a:p>
          <a:p>
            <a:pPr lvl="1"/>
            <a:r>
              <a:rPr lang="nl-BE" dirty="0"/>
              <a:t>“wat men moet weten”</a:t>
            </a:r>
          </a:p>
          <a:p>
            <a:pPr lvl="1"/>
            <a:r>
              <a:rPr lang="nl-BE" dirty="0"/>
              <a:t>“wat men dient te begrijpen” en</a:t>
            </a:r>
          </a:p>
          <a:p>
            <a:pPr lvl="1"/>
            <a:r>
              <a:rPr lang="nl-BE" dirty="0"/>
              <a:t>“wat men dient te voorzien” alvorens een project op te </a:t>
            </a:r>
            <a:r>
              <a:rPr lang="nl-BE" dirty="0" smtClean="0"/>
              <a:t>starten</a:t>
            </a:r>
          </a:p>
          <a:p>
            <a:pPr lvl="1"/>
            <a:endParaRPr lang="nl-BE" dirty="0"/>
          </a:p>
          <a:p>
            <a:r>
              <a:rPr lang="nl-BE" dirty="0" smtClean="0"/>
              <a:t>meer info</a:t>
            </a:r>
          </a:p>
          <a:p>
            <a:pPr lvl="1"/>
            <a:r>
              <a:rPr lang="nl-BE" dirty="0" smtClean="0">
                <a:hlinkClick r:id="rId2"/>
              </a:rPr>
              <a:t>https</a:t>
            </a:r>
            <a:r>
              <a:rPr lang="nl-BE" dirty="0">
                <a:hlinkClick r:id="rId2"/>
              </a:rPr>
              <a:t>://www.ehealth.fgov.be/ehealthplatform/nl/service-welcome-pack</a:t>
            </a:r>
          </a:p>
          <a:p>
            <a:pPr lvl="1"/>
            <a:endParaRPr lang="nl-BE" dirty="0" smtClean="0"/>
          </a:p>
          <a:p>
            <a:pPr lvl="1"/>
            <a:endParaRPr lang="nl-B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416" y="230523"/>
            <a:ext cx="361950" cy="44767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22/11/2019</a:t>
            </a:r>
            <a:endParaRPr lang="fr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BE" smtClean="0"/>
              <a:t> </a:t>
            </a:r>
            <a:fld id="{30A9230E-FFBB-4CCB-ABD7-198084EDE768}" type="slidenum">
              <a:rPr lang="fr-BE" smtClean="0"/>
              <a:pPr/>
              <a:t>6</a:t>
            </a:fld>
            <a:r>
              <a:rPr lang="fr-BE" smtClean="0"/>
              <a:t>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512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err="1"/>
              <a:t>Welcome</a:t>
            </a:r>
            <a:r>
              <a:rPr lang="nl-BE" dirty="0"/>
              <a:t> Pack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/>
              <a:t>e</a:t>
            </a:r>
            <a:r>
              <a:rPr lang="nl-BE" dirty="0" smtClean="0"/>
              <a:t>lke </a:t>
            </a:r>
            <a:r>
              <a:rPr lang="nl-BE" dirty="0"/>
              <a:t>basisdienst wordt in detail beschreven in een specifieke fiche met</a:t>
            </a:r>
          </a:p>
          <a:p>
            <a:pPr lvl="1"/>
            <a:r>
              <a:rPr lang="nl-BE" dirty="0"/>
              <a:t>de definitie van de dienst</a:t>
            </a:r>
          </a:p>
          <a:p>
            <a:pPr lvl="1"/>
            <a:r>
              <a:rPr lang="nl-BE" dirty="0"/>
              <a:t>de functionaliteiten ervan</a:t>
            </a:r>
          </a:p>
          <a:p>
            <a:pPr lvl="1"/>
            <a:r>
              <a:rPr lang="nl-BE" dirty="0"/>
              <a:t>de afhankelijkheden, nuttige aanbevelingen en waarschuwingen voor de integratie van de dienst</a:t>
            </a:r>
          </a:p>
          <a:p>
            <a:pPr lvl="1"/>
            <a:r>
              <a:rPr lang="nl-BE" dirty="0"/>
              <a:t>de specifieke contactadressen van de teams van het </a:t>
            </a:r>
            <a:r>
              <a:rPr lang="nl-BE" dirty="0">
                <a:solidFill>
                  <a:srgbClr val="087670"/>
                </a:solidFill>
              </a:rPr>
              <a:t>eHealth</a:t>
            </a:r>
            <a:r>
              <a:rPr lang="nl-BE" dirty="0"/>
              <a:t>-platform </a:t>
            </a:r>
          </a:p>
          <a:p>
            <a:r>
              <a:rPr lang="nl-BE" dirty="0"/>
              <a:t>e</a:t>
            </a:r>
            <a:r>
              <a:rPr lang="nl-BE" dirty="0" smtClean="0"/>
              <a:t>en </a:t>
            </a:r>
            <a:r>
              <a:rPr lang="nl-BE" dirty="0"/>
              <a:t>hoofdstuk </a:t>
            </a:r>
            <a:r>
              <a:rPr lang="nl-BE" dirty="0" smtClean="0"/>
              <a:t>wordt besteed </a:t>
            </a:r>
            <a:r>
              <a:rPr lang="nl-BE" dirty="0"/>
              <a:t>aan het proces van onze </a:t>
            </a:r>
            <a:r>
              <a:rPr lang="nl-BE" dirty="0" smtClean="0"/>
              <a:t>projecten</a:t>
            </a:r>
            <a:endParaRPr lang="nl-BE" dirty="0"/>
          </a:p>
          <a:p>
            <a:r>
              <a:rPr lang="nl-BE" dirty="0"/>
              <a:t>k</a:t>
            </a:r>
            <a:r>
              <a:rPr lang="nl-BE" dirty="0" smtClean="0"/>
              <a:t>an </a:t>
            </a:r>
            <a:r>
              <a:rPr lang="nl-BE" dirty="0"/>
              <a:t>online en offline worden geraadpleegd (mogelijkheid om het document in pdf-formaat te downloaden</a:t>
            </a:r>
            <a:r>
              <a:rPr lang="nl-BE" dirty="0" smtClean="0"/>
              <a:t>)</a:t>
            </a:r>
            <a:endParaRPr lang="nl-BE" dirty="0"/>
          </a:p>
          <a:p>
            <a:pPr lvl="1"/>
            <a:endParaRPr lang="nl-BE" dirty="0"/>
          </a:p>
          <a:p>
            <a:pPr marL="457200" lvl="1" indent="0">
              <a:buNone/>
            </a:pPr>
            <a:endParaRPr lang="nl-BE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416" y="230523"/>
            <a:ext cx="361950" cy="44767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22/11/2019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BE" smtClean="0"/>
              <a:t> </a:t>
            </a:r>
            <a:fld id="{30A9230E-FFBB-4CCB-ABD7-198084EDE768}" type="slidenum">
              <a:rPr lang="fr-BE" smtClean="0"/>
              <a:pPr/>
              <a:t>7</a:t>
            </a:fld>
            <a:r>
              <a:rPr lang="fr-BE" smtClean="0"/>
              <a:t>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7535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Directe toegang tot de documentatie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1124744"/>
            <a:ext cx="4215556" cy="479321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39752" y="5900377"/>
            <a:ext cx="5238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www.ehealth.fgov.be/ehealthplatform/nl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22/11/2019</a:t>
            </a:r>
            <a:endParaRPr lang="fr-B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BE" smtClean="0"/>
              <a:t> </a:t>
            </a:r>
            <a:fld id="{30A9230E-FFBB-4CCB-ABD7-198084EDE768}" type="slidenum">
              <a:rPr lang="fr-BE" smtClean="0"/>
              <a:pPr/>
              <a:t>8</a:t>
            </a:fld>
            <a:r>
              <a:rPr lang="fr-BE" smtClean="0"/>
              <a:t>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2331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Testplatform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zie</a:t>
            </a:r>
            <a:r>
              <a:rPr lang="en-US" dirty="0" smtClean="0"/>
              <a:t> </a:t>
            </a:r>
            <a:r>
              <a:rPr lang="fr-BE" dirty="0" smtClean="0">
                <a:hlinkClick r:id="rId2"/>
              </a:rPr>
              <a:t>http://repo.ehealth.fgov.be/artifactory/webapp</a:t>
            </a:r>
            <a:endParaRPr lang="fr-BE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het eHealth Platform </a:t>
            </a:r>
            <a:r>
              <a:rPr lang="en-US" dirty="0" err="1" smtClean="0"/>
              <a:t>zal</a:t>
            </a:r>
            <a:r>
              <a:rPr lang="en-US" dirty="0" smtClean="0"/>
              <a:t>, in de mate van het </a:t>
            </a:r>
            <a:r>
              <a:rPr lang="en-US" dirty="0" err="1" smtClean="0"/>
              <a:t>mogelijke</a:t>
            </a:r>
            <a:r>
              <a:rPr lang="en-US" dirty="0" smtClean="0"/>
              <a:t>, 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aantal</a:t>
            </a:r>
            <a:r>
              <a:rPr lang="en-US" dirty="0" smtClean="0"/>
              <a:t> </a:t>
            </a:r>
            <a:r>
              <a:rPr lang="en-US" dirty="0" err="1" smtClean="0"/>
              <a:t>diensten</a:t>
            </a:r>
            <a:r>
              <a:rPr lang="en-US" dirty="0" smtClean="0"/>
              <a:t> </a:t>
            </a:r>
            <a:r>
              <a:rPr lang="en-US" dirty="0" err="1" smtClean="0"/>
              <a:t>automatische</a:t>
            </a:r>
            <a:r>
              <a:rPr lang="en-US" dirty="0" smtClean="0"/>
              <a:t> </a:t>
            </a:r>
            <a:r>
              <a:rPr lang="en-US" dirty="0" err="1" smtClean="0"/>
              <a:t>testen</a:t>
            </a:r>
            <a:r>
              <a:rPr lang="en-US" dirty="0" smtClean="0"/>
              <a:t> </a:t>
            </a:r>
            <a:r>
              <a:rPr lang="en-US" dirty="0" err="1" smtClean="0"/>
              <a:t>aanleveren</a:t>
            </a:r>
            <a:r>
              <a:rPr lang="en-US" dirty="0" smtClean="0"/>
              <a:t> =&gt; work in progress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onderaannemer</a:t>
            </a:r>
            <a:r>
              <a:rPr lang="en-US" dirty="0" smtClean="0"/>
              <a:t> IMEC/</a:t>
            </a:r>
            <a:r>
              <a:rPr lang="en-US" dirty="0" err="1" smtClean="0"/>
              <a:t>Cetic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zal</a:t>
            </a:r>
            <a:r>
              <a:rPr lang="en-US" dirty="0" smtClean="0"/>
              <a:t> per </a:t>
            </a:r>
            <a:r>
              <a:rPr lang="en-US" dirty="0" err="1" smtClean="0"/>
              <a:t>basisdienst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beschikking</a:t>
            </a:r>
            <a:r>
              <a:rPr lang="en-US" dirty="0" smtClean="0"/>
              <a:t> </a:t>
            </a:r>
            <a:r>
              <a:rPr lang="en-US" dirty="0" err="1" smtClean="0"/>
              <a:t>gesteld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mHealthBelgium</a:t>
            </a:r>
            <a:r>
              <a:rPr lang="en-US" dirty="0" smtClean="0"/>
              <a:t> </a:t>
            </a:r>
            <a:r>
              <a:rPr lang="en-US" dirty="0" err="1" smtClean="0"/>
              <a:t>geeft</a:t>
            </a:r>
            <a:r>
              <a:rPr lang="en-US" dirty="0" smtClean="0"/>
              <a:t> 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‘</a:t>
            </a:r>
            <a:r>
              <a:rPr lang="en-US" dirty="0" err="1" smtClean="0"/>
              <a:t>goedkeuring</a:t>
            </a:r>
            <a:r>
              <a:rPr lang="en-US" dirty="0" smtClean="0"/>
              <a:t>’ </a:t>
            </a:r>
            <a:r>
              <a:rPr lang="en-US" dirty="0" err="1" smtClean="0"/>
              <a:t>voor</a:t>
            </a:r>
            <a:r>
              <a:rPr lang="en-US" dirty="0" smtClean="0"/>
              <a:t> M2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22/11/2019</a:t>
            </a:r>
            <a:endParaRPr lang="fr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BE" smtClean="0"/>
              <a:t> </a:t>
            </a:r>
            <a:fld id="{30A9230E-FFBB-4CCB-ABD7-198084EDE768}" type="slidenum">
              <a:rPr lang="fr-BE" smtClean="0"/>
              <a:pPr/>
              <a:t>9</a:t>
            </a:fld>
            <a:r>
              <a:rPr lang="fr-BE" smtClean="0"/>
              <a:t>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2804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535</Words>
  <Application>Microsoft Office PowerPoint</Application>
  <PresentationFormat>On-screen Show (4:3)</PresentationFormat>
  <Paragraphs>143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1_Custom Design</vt:lpstr>
      <vt:lpstr>mHealth M2</vt:lpstr>
      <vt:lpstr>Overzicht van het eGezondheidslandschap</vt:lpstr>
      <vt:lpstr>Enkele cijfers</vt:lpstr>
      <vt:lpstr>Technische keuzes</vt:lpstr>
      <vt:lpstr>10 services de base</vt:lpstr>
      <vt:lpstr>Welcome Pack</vt:lpstr>
      <vt:lpstr>Welcome Pack</vt:lpstr>
      <vt:lpstr>Directe toegang tot de documentatie</vt:lpstr>
      <vt:lpstr>Testplatform</vt:lpstr>
      <vt:lpstr>Op korte termijn voorziene testscenario’s</vt:lpstr>
      <vt:lpstr>SOAP framework - scenario</vt:lpstr>
      <vt:lpstr>REST framework - scenario</vt:lpstr>
      <vt:lpstr>Acceptatiecertificaten</vt:lpstr>
      <vt:lpstr>Productiecertificaten</vt:lpstr>
      <vt:lpstr>Links</vt:lpstr>
      <vt:lpstr>PowerPoint Presentation</vt:lpstr>
    </vt:vector>
  </TitlesOfParts>
  <Company>SMALS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Quentin Delsaut</dc:creator>
  <cp:lastModifiedBy>FRRO</cp:lastModifiedBy>
  <cp:revision>112</cp:revision>
  <dcterms:created xsi:type="dcterms:W3CDTF">2017-09-11T11:22:14Z</dcterms:created>
  <dcterms:modified xsi:type="dcterms:W3CDTF">2019-11-25T09:18:00Z</dcterms:modified>
</cp:coreProperties>
</file>