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332" r:id="rId2"/>
    <p:sldId id="510" r:id="rId3"/>
    <p:sldId id="425" r:id="rId4"/>
    <p:sldId id="401" r:id="rId5"/>
    <p:sldId id="340" r:id="rId6"/>
    <p:sldId id="402" r:id="rId7"/>
    <p:sldId id="406" r:id="rId8"/>
    <p:sldId id="511" r:id="rId9"/>
    <p:sldId id="408" r:id="rId10"/>
    <p:sldId id="409" r:id="rId11"/>
    <p:sldId id="410" r:id="rId12"/>
    <p:sldId id="411" r:id="rId13"/>
    <p:sldId id="412" r:id="rId14"/>
    <p:sldId id="413" r:id="rId15"/>
    <p:sldId id="512" r:id="rId16"/>
    <p:sldId id="344" r:id="rId17"/>
    <p:sldId id="345" r:id="rId18"/>
    <p:sldId id="346" r:id="rId19"/>
    <p:sldId id="403" r:id="rId20"/>
    <p:sldId id="347" r:id="rId21"/>
    <p:sldId id="382" r:id="rId22"/>
    <p:sldId id="350" r:id="rId23"/>
    <p:sldId id="351" r:id="rId24"/>
    <p:sldId id="354" r:id="rId25"/>
    <p:sldId id="353" r:id="rId26"/>
    <p:sldId id="356" r:id="rId27"/>
    <p:sldId id="381" r:id="rId28"/>
    <p:sldId id="375" r:id="rId29"/>
    <p:sldId id="376" r:id="rId30"/>
    <p:sldId id="373" r:id="rId31"/>
    <p:sldId id="415" r:id="rId32"/>
    <p:sldId id="416" r:id="rId33"/>
    <p:sldId id="417" r:id="rId34"/>
    <p:sldId id="383" r:id="rId35"/>
    <p:sldId id="418" r:id="rId36"/>
    <p:sldId id="500" r:id="rId37"/>
    <p:sldId id="482" r:id="rId38"/>
    <p:sldId id="514" r:id="rId39"/>
    <p:sldId id="504" r:id="rId40"/>
    <p:sldId id="502" r:id="rId41"/>
    <p:sldId id="503" r:id="rId42"/>
    <p:sldId id="384" r:id="rId43"/>
    <p:sldId id="386" r:id="rId44"/>
    <p:sldId id="385" r:id="rId45"/>
    <p:sldId id="379" r:id="rId46"/>
    <p:sldId id="394" r:id="rId47"/>
    <p:sldId id="395" r:id="rId48"/>
    <p:sldId id="387" r:id="rId49"/>
    <p:sldId id="400" r:id="rId50"/>
    <p:sldId id="365" r:id="rId51"/>
    <p:sldId id="513" r:id="rId52"/>
    <p:sldId id="421" r:id="rId53"/>
    <p:sldId id="422" r:id="rId54"/>
    <p:sldId id="423" r:id="rId55"/>
    <p:sldId id="424" r:id="rId56"/>
  </p:sldIdLst>
  <p:sldSz cx="9144000" cy="6858000" type="screen4x3"/>
  <p:notesSz cx="6797675" cy="98567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46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A801D8-CFA0-4B9B-9DB3-83E866B4B427}" type="doc">
      <dgm:prSet loTypeId="urn:microsoft.com/office/officeart/2005/8/layout/cycle8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A8153E7-4BEA-4EFE-B899-6392F5294D3A}">
      <dgm:prSet custT="1"/>
      <dgm:spPr/>
      <dgm:t>
        <a:bodyPr/>
        <a:lstStyle/>
        <a:p>
          <a:pPr algn="ctr" rtl="0"/>
          <a:r>
            <a:rPr lang="en-US" sz="2800" dirty="0" err="1" smtClean="0"/>
            <a:t>Performante</a:t>
          </a:r>
          <a:endParaRPr lang="en-US" sz="2800" dirty="0" smtClean="0"/>
        </a:p>
        <a:p>
          <a:pPr algn="ctr" rtl="0"/>
          <a:r>
            <a:rPr lang="en-US" sz="2800" dirty="0" err="1" smtClean="0"/>
            <a:t>administraties</a:t>
          </a:r>
          <a:endParaRPr lang="en-US" sz="2800" dirty="0"/>
        </a:p>
      </dgm:t>
    </dgm:pt>
    <dgm:pt modelId="{FE809E8B-D814-4212-9773-DB688479F135}" type="parTrans" cxnId="{C05FD06F-6AF0-47A0-A6DA-4565F05A9FD5}">
      <dgm:prSet/>
      <dgm:spPr/>
      <dgm:t>
        <a:bodyPr/>
        <a:lstStyle/>
        <a:p>
          <a:endParaRPr lang="en-US"/>
        </a:p>
      </dgm:t>
    </dgm:pt>
    <dgm:pt modelId="{F00BFA73-0A78-4806-B219-FB09E5D2D0E2}" type="sibTrans" cxnId="{C05FD06F-6AF0-47A0-A6DA-4565F05A9FD5}">
      <dgm:prSet/>
      <dgm:spPr/>
      <dgm:t>
        <a:bodyPr/>
        <a:lstStyle/>
        <a:p>
          <a:endParaRPr lang="en-US"/>
        </a:p>
      </dgm:t>
    </dgm:pt>
    <dgm:pt modelId="{0EFD1CFA-1E65-4609-AE85-0C47184BF8FC}">
      <dgm:prSet custT="1"/>
      <dgm:spPr/>
      <dgm:t>
        <a:bodyPr anchor="b"/>
        <a:lstStyle/>
        <a:p>
          <a:pPr rtl="0"/>
          <a:r>
            <a:rPr lang="en-US" sz="2800" noProof="0" dirty="0" err="1" smtClean="0"/>
            <a:t>Overheid</a:t>
          </a:r>
          <a:r>
            <a:rPr lang="en-US" sz="2800" noProof="0" dirty="0" smtClean="0"/>
            <a:t> </a:t>
          </a:r>
        </a:p>
        <a:p>
          <a:pPr rtl="0"/>
          <a:r>
            <a:rPr lang="en-US" sz="2800" noProof="0" dirty="0" err="1" smtClean="0"/>
            <a:t>als</a:t>
          </a:r>
          <a:r>
            <a:rPr lang="en-US" sz="2800" noProof="0" dirty="0" smtClean="0"/>
            <a:t> </a:t>
          </a:r>
        </a:p>
        <a:p>
          <a:pPr rtl="0"/>
          <a:r>
            <a:rPr lang="en-US" sz="2800" noProof="0" dirty="0" err="1" smtClean="0"/>
            <a:t>één</a:t>
          </a:r>
          <a:r>
            <a:rPr lang="en-US" sz="2800" noProof="0" dirty="0" smtClean="0"/>
            <a:t> </a:t>
          </a:r>
          <a:r>
            <a:rPr lang="en-US" sz="2800" noProof="0" dirty="0" err="1" smtClean="0"/>
            <a:t>geheel</a:t>
          </a:r>
          <a:r>
            <a:rPr lang="en-US" sz="2800" noProof="0" dirty="0" smtClean="0"/>
            <a:t> </a:t>
          </a:r>
          <a:endParaRPr lang="en-US" sz="2800" dirty="0"/>
        </a:p>
      </dgm:t>
    </dgm:pt>
    <dgm:pt modelId="{C5F2942A-EB18-4635-856C-D50DE4D5EAB8}" type="parTrans" cxnId="{98F216A5-BA56-4AF6-9881-95853B5E3F31}">
      <dgm:prSet/>
      <dgm:spPr/>
      <dgm:t>
        <a:bodyPr/>
        <a:lstStyle/>
        <a:p>
          <a:endParaRPr lang="en-US"/>
        </a:p>
      </dgm:t>
    </dgm:pt>
    <dgm:pt modelId="{23C7175E-A88D-4A98-A6BD-123442BF63D2}" type="sibTrans" cxnId="{98F216A5-BA56-4AF6-9881-95853B5E3F31}">
      <dgm:prSet/>
      <dgm:spPr/>
      <dgm:t>
        <a:bodyPr/>
        <a:lstStyle/>
        <a:p>
          <a:endParaRPr lang="en-US"/>
        </a:p>
      </dgm:t>
    </dgm:pt>
    <dgm:pt modelId="{D88E3C17-9457-43D7-A8AD-1E262F27119C}">
      <dgm:prSet custT="1"/>
      <dgm:spPr/>
      <dgm:t>
        <a:bodyPr/>
        <a:lstStyle/>
        <a:p>
          <a:pPr rtl="0"/>
          <a:r>
            <a:rPr lang="en-US" sz="2800" dirty="0" err="1" smtClean="0"/>
            <a:t>Voorkeur</a:t>
          </a:r>
          <a:r>
            <a:rPr lang="en-US" sz="2800" dirty="0" smtClean="0"/>
            <a:t> </a:t>
          </a:r>
        </a:p>
        <a:p>
          <a:pPr rtl="0"/>
          <a:r>
            <a:rPr lang="en-US" sz="2800" dirty="0" err="1" smtClean="0"/>
            <a:t>voor</a:t>
          </a:r>
          <a:r>
            <a:rPr lang="en-US" sz="2800" dirty="0" smtClean="0"/>
            <a:t> </a:t>
          </a:r>
        </a:p>
        <a:p>
          <a:pPr rtl="0"/>
          <a:r>
            <a:rPr lang="en-US" sz="2800" dirty="0" err="1" smtClean="0"/>
            <a:t>digitaal</a:t>
          </a:r>
          <a:endParaRPr lang="en-US" sz="2800" dirty="0"/>
        </a:p>
      </dgm:t>
    </dgm:pt>
    <dgm:pt modelId="{51229F88-CF1F-47D9-9C95-AF7A4E3DC128}" type="parTrans" cxnId="{91062379-EDE1-4FA8-AC1A-758BF726ADD5}">
      <dgm:prSet/>
      <dgm:spPr/>
      <dgm:t>
        <a:bodyPr/>
        <a:lstStyle/>
        <a:p>
          <a:endParaRPr lang="en-US"/>
        </a:p>
      </dgm:t>
    </dgm:pt>
    <dgm:pt modelId="{B2940EF1-1019-4A34-A86F-11FCC8AD392D}" type="sibTrans" cxnId="{91062379-EDE1-4FA8-AC1A-758BF726ADD5}">
      <dgm:prSet/>
      <dgm:spPr/>
      <dgm:t>
        <a:bodyPr/>
        <a:lstStyle/>
        <a:p>
          <a:endParaRPr lang="en-US"/>
        </a:p>
      </dgm:t>
    </dgm:pt>
    <dgm:pt modelId="{5156940A-2923-4291-B7C4-24C938EDC3E4}">
      <dgm:prSet custT="1"/>
      <dgm:spPr/>
      <dgm:t>
        <a:bodyPr anchor="b"/>
        <a:lstStyle/>
        <a:p>
          <a:pPr rtl="0"/>
          <a:r>
            <a:rPr lang="nl-BE" sz="2800" dirty="0" smtClean="0"/>
            <a:t>Beleidsonder-steuning</a:t>
          </a:r>
          <a:endParaRPr lang="en-US" sz="2800" dirty="0"/>
        </a:p>
      </dgm:t>
    </dgm:pt>
    <dgm:pt modelId="{37A1AED2-493A-48B6-BC50-669847095A7C}" type="parTrans" cxnId="{1B34FC3E-1E54-4996-9E4F-FCD8F489AD68}">
      <dgm:prSet/>
      <dgm:spPr/>
      <dgm:t>
        <a:bodyPr/>
        <a:lstStyle/>
        <a:p>
          <a:endParaRPr lang="en-US"/>
        </a:p>
      </dgm:t>
    </dgm:pt>
    <dgm:pt modelId="{FB5414B5-FA7A-44E9-A26D-0B0123B34AE5}" type="sibTrans" cxnId="{1B34FC3E-1E54-4996-9E4F-FCD8F489AD68}">
      <dgm:prSet/>
      <dgm:spPr/>
      <dgm:t>
        <a:bodyPr/>
        <a:lstStyle/>
        <a:p>
          <a:endParaRPr lang="en-US"/>
        </a:p>
      </dgm:t>
    </dgm:pt>
    <dgm:pt modelId="{383A5E0E-723F-4473-ACD3-75E694DCE786}" type="pres">
      <dgm:prSet presAssocID="{11A801D8-CFA0-4B9B-9DB3-83E866B4B42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5DB04B6-8E1C-426F-A5A5-7C494C880C91}" type="pres">
      <dgm:prSet presAssocID="{11A801D8-CFA0-4B9B-9DB3-83E866B4B427}" presName="wedge1" presStyleLbl="node1" presStyleIdx="0" presStyleCnt="4"/>
      <dgm:spPr/>
      <dgm:t>
        <a:bodyPr/>
        <a:lstStyle/>
        <a:p>
          <a:endParaRPr lang="en-US"/>
        </a:p>
      </dgm:t>
    </dgm:pt>
    <dgm:pt modelId="{517DA980-4F35-4475-9E21-38E427570A28}" type="pres">
      <dgm:prSet presAssocID="{11A801D8-CFA0-4B9B-9DB3-83E866B4B427}" presName="dummy1a" presStyleCnt="0"/>
      <dgm:spPr/>
      <dgm:t>
        <a:bodyPr/>
        <a:lstStyle/>
        <a:p>
          <a:endParaRPr lang="nl-BE"/>
        </a:p>
      </dgm:t>
    </dgm:pt>
    <dgm:pt modelId="{7623F405-2B6A-434F-821A-1C94B1099EDB}" type="pres">
      <dgm:prSet presAssocID="{11A801D8-CFA0-4B9B-9DB3-83E866B4B427}" presName="dummy1b" presStyleCnt="0"/>
      <dgm:spPr/>
      <dgm:t>
        <a:bodyPr/>
        <a:lstStyle/>
        <a:p>
          <a:endParaRPr lang="nl-BE"/>
        </a:p>
      </dgm:t>
    </dgm:pt>
    <dgm:pt modelId="{0EDF1E27-1BD3-4887-975E-DA2C8ED8F5E0}" type="pres">
      <dgm:prSet presAssocID="{11A801D8-CFA0-4B9B-9DB3-83E866B4B427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9F8073-ED69-45CC-ABBE-7D350F592FF8}" type="pres">
      <dgm:prSet presAssocID="{11A801D8-CFA0-4B9B-9DB3-83E866B4B427}" presName="wedge2" presStyleLbl="node1" presStyleIdx="1" presStyleCnt="4"/>
      <dgm:spPr/>
      <dgm:t>
        <a:bodyPr/>
        <a:lstStyle/>
        <a:p>
          <a:endParaRPr lang="en-US"/>
        </a:p>
      </dgm:t>
    </dgm:pt>
    <dgm:pt modelId="{63270AE4-36FC-499C-A1E6-9F43A60A2082}" type="pres">
      <dgm:prSet presAssocID="{11A801D8-CFA0-4B9B-9DB3-83E866B4B427}" presName="dummy2a" presStyleCnt="0"/>
      <dgm:spPr/>
      <dgm:t>
        <a:bodyPr/>
        <a:lstStyle/>
        <a:p>
          <a:endParaRPr lang="nl-BE"/>
        </a:p>
      </dgm:t>
    </dgm:pt>
    <dgm:pt modelId="{4BD411F6-9853-45FD-8ABF-027A5CDFAA0E}" type="pres">
      <dgm:prSet presAssocID="{11A801D8-CFA0-4B9B-9DB3-83E866B4B427}" presName="dummy2b" presStyleCnt="0"/>
      <dgm:spPr/>
      <dgm:t>
        <a:bodyPr/>
        <a:lstStyle/>
        <a:p>
          <a:endParaRPr lang="nl-BE"/>
        </a:p>
      </dgm:t>
    </dgm:pt>
    <dgm:pt modelId="{411DADFA-0C53-497D-8567-457AA65B4837}" type="pres">
      <dgm:prSet presAssocID="{11A801D8-CFA0-4B9B-9DB3-83E866B4B427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BE7078-9FF1-4AFC-A04A-E633B13DBE1F}" type="pres">
      <dgm:prSet presAssocID="{11A801D8-CFA0-4B9B-9DB3-83E866B4B427}" presName="wedge3" presStyleLbl="node1" presStyleIdx="2" presStyleCnt="4" custScaleX="101793" custScaleY="104719" custLinFactNeighborX="1075"/>
      <dgm:spPr/>
      <dgm:t>
        <a:bodyPr/>
        <a:lstStyle/>
        <a:p>
          <a:endParaRPr lang="en-US"/>
        </a:p>
      </dgm:t>
    </dgm:pt>
    <dgm:pt modelId="{D2876C94-30BF-4B2E-82AB-99274D56FD0C}" type="pres">
      <dgm:prSet presAssocID="{11A801D8-CFA0-4B9B-9DB3-83E866B4B427}" presName="dummy3a" presStyleCnt="0"/>
      <dgm:spPr/>
      <dgm:t>
        <a:bodyPr/>
        <a:lstStyle/>
        <a:p>
          <a:endParaRPr lang="nl-BE"/>
        </a:p>
      </dgm:t>
    </dgm:pt>
    <dgm:pt modelId="{0816C769-FAD7-49F5-85D7-00B9A9EF313F}" type="pres">
      <dgm:prSet presAssocID="{11A801D8-CFA0-4B9B-9DB3-83E866B4B427}" presName="dummy3b" presStyleCnt="0"/>
      <dgm:spPr/>
      <dgm:t>
        <a:bodyPr/>
        <a:lstStyle/>
        <a:p>
          <a:endParaRPr lang="nl-BE"/>
        </a:p>
      </dgm:t>
    </dgm:pt>
    <dgm:pt modelId="{1859D576-D197-4201-8868-B4A2C8DFEAAC}" type="pres">
      <dgm:prSet presAssocID="{11A801D8-CFA0-4B9B-9DB3-83E866B4B427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6B4DBD-B1D6-4F84-9C99-22A3658A5FED}" type="pres">
      <dgm:prSet presAssocID="{11A801D8-CFA0-4B9B-9DB3-83E866B4B427}" presName="wedge4" presStyleLbl="node1" presStyleIdx="3" presStyleCnt="4"/>
      <dgm:spPr/>
      <dgm:t>
        <a:bodyPr/>
        <a:lstStyle/>
        <a:p>
          <a:endParaRPr lang="en-US"/>
        </a:p>
      </dgm:t>
    </dgm:pt>
    <dgm:pt modelId="{BF120A63-2B40-4EE7-BFD2-136FBD96DCE2}" type="pres">
      <dgm:prSet presAssocID="{11A801D8-CFA0-4B9B-9DB3-83E866B4B427}" presName="dummy4a" presStyleCnt="0"/>
      <dgm:spPr/>
      <dgm:t>
        <a:bodyPr/>
        <a:lstStyle/>
        <a:p>
          <a:endParaRPr lang="nl-BE"/>
        </a:p>
      </dgm:t>
    </dgm:pt>
    <dgm:pt modelId="{E394A8F9-6F17-4D99-AEAB-BFFE97331ABA}" type="pres">
      <dgm:prSet presAssocID="{11A801D8-CFA0-4B9B-9DB3-83E866B4B427}" presName="dummy4b" presStyleCnt="0"/>
      <dgm:spPr/>
      <dgm:t>
        <a:bodyPr/>
        <a:lstStyle/>
        <a:p>
          <a:endParaRPr lang="nl-BE"/>
        </a:p>
      </dgm:t>
    </dgm:pt>
    <dgm:pt modelId="{1F9A29D5-06DB-4F8C-94DF-666F4DA07025}" type="pres">
      <dgm:prSet presAssocID="{11A801D8-CFA0-4B9B-9DB3-83E866B4B427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C939C1-9829-4BEE-938E-0C4D566C1A1C}" type="pres">
      <dgm:prSet presAssocID="{F00BFA73-0A78-4806-B219-FB09E5D2D0E2}" presName="arrowWedge1" presStyleLbl="fgSibTrans2D1" presStyleIdx="0" presStyleCnt="4"/>
      <dgm:spPr/>
      <dgm:t>
        <a:bodyPr/>
        <a:lstStyle/>
        <a:p>
          <a:endParaRPr lang="nl-BE"/>
        </a:p>
      </dgm:t>
    </dgm:pt>
    <dgm:pt modelId="{B7DCEB9F-84A5-4BBB-A871-A871BEFF61CF}" type="pres">
      <dgm:prSet presAssocID="{23C7175E-A88D-4A98-A6BD-123442BF63D2}" presName="arrowWedge2" presStyleLbl="fgSibTrans2D1" presStyleIdx="1" presStyleCnt="4"/>
      <dgm:spPr/>
      <dgm:t>
        <a:bodyPr/>
        <a:lstStyle/>
        <a:p>
          <a:endParaRPr lang="nl-BE"/>
        </a:p>
      </dgm:t>
    </dgm:pt>
    <dgm:pt modelId="{137C2A79-1126-446A-8A19-358F6B0EF62C}" type="pres">
      <dgm:prSet presAssocID="{FB5414B5-FA7A-44E9-A26D-0B0123B34AE5}" presName="arrowWedge3" presStyleLbl="fgSibTrans2D1" presStyleIdx="2" presStyleCnt="4"/>
      <dgm:spPr/>
      <dgm:t>
        <a:bodyPr/>
        <a:lstStyle/>
        <a:p>
          <a:endParaRPr lang="nl-BE"/>
        </a:p>
      </dgm:t>
    </dgm:pt>
    <dgm:pt modelId="{1AE911AF-F77C-48F5-92F8-4760388EDBF7}" type="pres">
      <dgm:prSet presAssocID="{B2940EF1-1019-4A34-A86F-11FCC8AD392D}" presName="arrowWedge4" presStyleLbl="fgSibTrans2D1" presStyleIdx="3" presStyleCnt="4"/>
      <dgm:spPr/>
      <dgm:t>
        <a:bodyPr/>
        <a:lstStyle/>
        <a:p>
          <a:endParaRPr lang="nl-BE"/>
        </a:p>
      </dgm:t>
    </dgm:pt>
  </dgm:ptLst>
  <dgm:cxnLst>
    <dgm:cxn modelId="{C05FD06F-6AF0-47A0-A6DA-4565F05A9FD5}" srcId="{11A801D8-CFA0-4B9B-9DB3-83E866B4B427}" destId="{7A8153E7-4BEA-4EFE-B899-6392F5294D3A}" srcOrd="0" destOrd="0" parTransId="{FE809E8B-D814-4212-9773-DB688479F135}" sibTransId="{F00BFA73-0A78-4806-B219-FB09E5D2D0E2}"/>
    <dgm:cxn modelId="{98F216A5-BA56-4AF6-9881-95853B5E3F31}" srcId="{11A801D8-CFA0-4B9B-9DB3-83E866B4B427}" destId="{0EFD1CFA-1E65-4609-AE85-0C47184BF8FC}" srcOrd="1" destOrd="0" parTransId="{C5F2942A-EB18-4635-856C-D50DE4D5EAB8}" sibTransId="{23C7175E-A88D-4A98-A6BD-123442BF63D2}"/>
    <dgm:cxn modelId="{33F6F435-9C3A-42DE-835A-82FD23DCB1BB}" type="presOf" srcId="{D88E3C17-9457-43D7-A8AD-1E262F27119C}" destId="{1F9A29D5-06DB-4F8C-94DF-666F4DA07025}" srcOrd="1" destOrd="0" presId="urn:microsoft.com/office/officeart/2005/8/layout/cycle8"/>
    <dgm:cxn modelId="{C5E313A2-07E1-454B-BD2B-5E5439C0252C}" type="presOf" srcId="{0EFD1CFA-1E65-4609-AE85-0C47184BF8FC}" destId="{411DADFA-0C53-497D-8567-457AA65B4837}" srcOrd="1" destOrd="0" presId="urn:microsoft.com/office/officeart/2005/8/layout/cycle8"/>
    <dgm:cxn modelId="{A793A5C2-D09A-4944-9617-441997034A92}" type="presOf" srcId="{0EFD1CFA-1E65-4609-AE85-0C47184BF8FC}" destId="{F79F8073-ED69-45CC-ABBE-7D350F592FF8}" srcOrd="0" destOrd="0" presId="urn:microsoft.com/office/officeart/2005/8/layout/cycle8"/>
    <dgm:cxn modelId="{2C400884-AE8B-4785-8850-FDE51A7FB7A2}" type="presOf" srcId="{11A801D8-CFA0-4B9B-9DB3-83E866B4B427}" destId="{383A5E0E-723F-4473-ACD3-75E694DCE786}" srcOrd="0" destOrd="0" presId="urn:microsoft.com/office/officeart/2005/8/layout/cycle8"/>
    <dgm:cxn modelId="{1B34FC3E-1E54-4996-9E4F-FCD8F489AD68}" srcId="{11A801D8-CFA0-4B9B-9DB3-83E866B4B427}" destId="{5156940A-2923-4291-B7C4-24C938EDC3E4}" srcOrd="2" destOrd="0" parTransId="{37A1AED2-493A-48B6-BC50-669847095A7C}" sibTransId="{FB5414B5-FA7A-44E9-A26D-0B0123B34AE5}"/>
    <dgm:cxn modelId="{4BCC612F-9725-463D-9814-32E23EDA4BB8}" type="presOf" srcId="{D88E3C17-9457-43D7-A8AD-1E262F27119C}" destId="{2B6B4DBD-B1D6-4F84-9C99-22A3658A5FED}" srcOrd="0" destOrd="0" presId="urn:microsoft.com/office/officeart/2005/8/layout/cycle8"/>
    <dgm:cxn modelId="{B8B9F787-40B0-4C69-A8E0-4F8967761A06}" type="presOf" srcId="{7A8153E7-4BEA-4EFE-B899-6392F5294D3A}" destId="{35DB04B6-8E1C-426F-A5A5-7C494C880C91}" srcOrd="0" destOrd="0" presId="urn:microsoft.com/office/officeart/2005/8/layout/cycle8"/>
    <dgm:cxn modelId="{992430DA-48D8-4A04-8F0E-4281B247467B}" type="presOf" srcId="{7A8153E7-4BEA-4EFE-B899-6392F5294D3A}" destId="{0EDF1E27-1BD3-4887-975E-DA2C8ED8F5E0}" srcOrd="1" destOrd="0" presId="urn:microsoft.com/office/officeart/2005/8/layout/cycle8"/>
    <dgm:cxn modelId="{91062379-EDE1-4FA8-AC1A-758BF726ADD5}" srcId="{11A801D8-CFA0-4B9B-9DB3-83E866B4B427}" destId="{D88E3C17-9457-43D7-A8AD-1E262F27119C}" srcOrd="3" destOrd="0" parTransId="{51229F88-CF1F-47D9-9C95-AF7A4E3DC128}" sibTransId="{B2940EF1-1019-4A34-A86F-11FCC8AD392D}"/>
    <dgm:cxn modelId="{84076CF6-7357-47FF-A71A-92FA595EE945}" type="presOf" srcId="{5156940A-2923-4291-B7C4-24C938EDC3E4}" destId="{1859D576-D197-4201-8868-B4A2C8DFEAAC}" srcOrd="1" destOrd="0" presId="urn:microsoft.com/office/officeart/2005/8/layout/cycle8"/>
    <dgm:cxn modelId="{FB7586FE-F728-4522-8C4D-63DA834CDD1F}" type="presOf" srcId="{5156940A-2923-4291-B7C4-24C938EDC3E4}" destId="{BDBE7078-9FF1-4AFC-A04A-E633B13DBE1F}" srcOrd="0" destOrd="0" presId="urn:microsoft.com/office/officeart/2005/8/layout/cycle8"/>
    <dgm:cxn modelId="{EED0F0A0-5FEA-4F4B-A63C-F44E2635487F}" type="presParOf" srcId="{383A5E0E-723F-4473-ACD3-75E694DCE786}" destId="{35DB04B6-8E1C-426F-A5A5-7C494C880C91}" srcOrd="0" destOrd="0" presId="urn:microsoft.com/office/officeart/2005/8/layout/cycle8"/>
    <dgm:cxn modelId="{D456B4BD-0B43-4019-A188-4521B1292E79}" type="presParOf" srcId="{383A5E0E-723F-4473-ACD3-75E694DCE786}" destId="{517DA980-4F35-4475-9E21-38E427570A28}" srcOrd="1" destOrd="0" presId="urn:microsoft.com/office/officeart/2005/8/layout/cycle8"/>
    <dgm:cxn modelId="{CC5C2320-D505-4EEA-BD3A-4CD78741334D}" type="presParOf" srcId="{383A5E0E-723F-4473-ACD3-75E694DCE786}" destId="{7623F405-2B6A-434F-821A-1C94B1099EDB}" srcOrd="2" destOrd="0" presId="urn:microsoft.com/office/officeart/2005/8/layout/cycle8"/>
    <dgm:cxn modelId="{5649DB83-9453-44D2-85F2-7EF1B424B864}" type="presParOf" srcId="{383A5E0E-723F-4473-ACD3-75E694DCE786}" destId="{0EDF1E27-1BD3-4887-975E-DA2C8ED8F5E0}" srcOrd="3" destOrd="0" presId="urn:microsoft.com/office/officeart/2005/8/layout/cycle8"/>
    <dgm:cxn modelId="{24E5338E-816A-4DBF-B794-7C7FE25AE472}" type="presParOf" srcId="{383A5E0E-723F-4473-ACD3-75E694DCE786}" destId="{F79F8073-ED69-45CC-ABBE-7D350F592FF8}" srcOrd="4" destOrd="0" presId="urn:microsoft.com/office/officeart/2005/8/layout/cycle8"/>
    <dgm:cxn modelId="{CDD8036F-DD11-4000-8FBF-815622F76055}" type="presParOf" srcId="{383A5E0E-723F-4473-ACD3-75E694DCE786}" destId="{63270AE4-36FC-499C-A1E6-9F43A60A2082}" srcOrd="5" destOrd="0" presId="urn:microsoft.com/office/officeart/2005/8/layout/cycle8"/>
    <dgm:cxn modelId="{84956A88-9257-47D0-A8A8-6D20708ABC90}" type="presParOf" srcId="{383A5E0E-723F-4473-ACD3-75E694DCE786}" destId="{4BD411F6-9853-45FD-8ABF-027A5CDFAA0E}" srcOrd="6" destOrd="0" presId="urn:microsoft.com/office/officeart/2005/8/layout/cycle8"/>
    <dgm:cxn modelId="{69175C33-BA46-4A4C-A8E9-BA6FF85A7DEF}" type="presParOf" srcId="{383A5E0E-723F-4473-ACD3-75E694DCE786}" destId="{411DADFA-0C53-497D-8567-457AA65B4837}" srcOrd="7" destOrd="0" presId="urn:microsoft.com/office/officeart/2005/8/layout/cycle8"/>
    <dgm:cxn modelId="{D3363504-5A5A-460C-8A80-23A09E4A59EC}" type="presParOf" srcId="{383A5E0E-723F-4473-ACD3-75E694DCE786}" destId="{BDBE7078-9FF1-4AFC-A04A-E633B13DBE1F}" srcOrd="8" destOrd="0" presId="urn:microsoft.com/office/officeart/2005/8/layout/cycle8"/>
    <dgm:cxn modelId="{5D34C73E-7AC0-474C-82AC-FE13B3356F5D}" type="presParOf" srcId="{383A5E0E-723F-4473-ACD3-75E694DCE786}" destId="{D2876C94-30BF-4B2E-82AB-99274D56FD0C}" srcOrd="9" destOrd="0" presId="urn:microsoft.com/office/officeart/2005/8/layout/cycle8"/>
    <dgm:cxn modelId="{87DCB1F8-D93F-4489-8AB9-0E0B08CABB07}" type="presParOf" srcId="{383A5E0E-723F-4473-ACD3-75E694DCE786}" destId="{0816C769-FAD7-49F5-85D7-00B9A9EF313F}" srcOrd="10" destOrd="0" presId="urn:microsoft.com/office/officeart/2005/8/layout/cycle8"/>
    <dgm:cxn modelId="{315FAD15-A9AF-444B-B74B-B9C1FA6DD6F0}" type="presParOf" srcId="{383A5E0E-723F-4473-ACD3-75E694DCE786}" destId="{1859D576-D197-4201-8868-B4A2C8DFEAAC}" srcOrd="11" destOrd="0" presId="urn:microsoft.com/office/officeart/2005/8/layout/cycle8"/>
    <dgm:cxn modelId="{73C50FFE-D5AC-4522-BD6C-56BDDC4C7B61}" type="presParOf" srcId="{383A5E0E-723F-4473-ACD3-75E694DCE786}" destId="{2B6B4DBD-B1D6-4F84-9C99-22A3658A5FED}" srcOrd="12" destOrd="0" presId="urn:microsoft.com/office/officeart/2005/8/layout/cycle8"/>
    <dgm:cxn modelId="{2DBE13B2-EB8E-46B9-8ABE-A718AF624EC6}" type="presParOf" srcId="{383A5E0E-723F-4473-ACD3-75E694DCE786}" destId="{BF120A63-2B40-4EE7-BFD2-136FBD96DCE2}" srcOrd="13" destOrd="0" presId="urn:microsoft.com/office/officeart/2005/8/layout/cycle8"/>
    <dgm:cxn modelId="{FA25AADB-CFF8-4B58-8BDA-78AD61F08D30}" type="presParOf" srcId="{383A5E0E-723F-4473-ACD3-75E694DCE786}" destId="{E394A8F9-6F17-4D99-AEAB-BFFE97331ABA}" srcOrd="14" destOrd="0" presId="urn:microsoft.com/office/officeart/2005/8/layout/cycle8"/>
    <dgm:cxn modelId="{E97922AC-1A0F-4261-A134-034704314A1D}" type="presParOf" srcId="{383A5E0E-723F-4473-ACD3-75E694DCE786}" destId="{1F9A29D5-06DB-4F8C-94DF-666F4DA07025}" srcOrd="15" destOrd="0" presId="urn:microsoft.com/office/officeart/2005/8/layout/cycle8"/>
    <dgm:cxn modelId="{8127D86A-B67F-492F-97A2-F4505B27E950}" type="presParOf" srcId="{383A5E0E-723F-4473-ACD3-75E694DCE786}" destId="{E7C939C1-9829-4BEE-938E-0C4D566C1A1C}" srcOrd="16" destOrd="0" presId="urn:microsoft.com/office/officeart/2005/8/layout/cycle8"/>
    <dgm:cxn modelId="{51A9346A-7259-40B2-8D9B-B72249D59FFA}" type="presParOf" srcId="{383A5E0E-723F-4473-ACD3-75E694DCE786}" destId="{B7DCEB9F-84A5-4BBB-A871-A871BEFF61CF}" srcOrd="17" destOrd="0" presId="urn:microsoft.com/office/officeart/2005/8/layout/cycle8"/>
    <dgm:cxn modelId="{F9807334-3E71-4CD6-8D45-69B870AD2CEA}" type="presParOf" srcId="{383A5E0E-723F-4473-ACD3-75E694DCE786}" destId="{137C2A79-1126-446A-8A19-358F6B0EF62C}" srcOrd="18" destOrd="0" presId="urn:microsoft.com/office/officeart/2005/8/layout/cycle8"/>
    <dgm:cxn modelId="{18004FE3-976F-4770-8843-65BD904AB7EA}" type="presParOf" srcId="{383A5E0E-723F-4473-ACD3-75E694DCE786}" destId="{1AE911AF-F77C-48F5-92F8-4760388EDBF7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830B4D-2998-46CD-9AA5-105341FC511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1261B9-D0E9-4BBB-ACAD-02D7E78B9B9E}">
      <dgm:prSet custT="1"/>
      <dgm:spPr/>
      <dgm:t>
        <a:bodyPr/>
        <a:lstStyle/>
        <a:p>
          <a:pPr rtl="0"/>
          <a:r>
            <a:rPr lang="nl-BE" sz="2400" dirty="0" smtClean="0"/>
            <a:t>Doel</a:t>
          </a:r>
          <a:endParaRPr lang="en-US" sz="2400" dirty="0"/>
        </a:p>
      </dgm:t>
    </dgm:pt>
    <dgm:pt modelId="{6A8B97C5-325B-491D-B66E-0A124038CB31}" type="parTrans" cxnId="{B340241A-B1ED-42F3-93B8-5FE6859FB4D7}">
      <dgm:prSet/>
      <dgm:spPr/>
      <dgm:t>
        <a:bodyPr/>
        <a:lstStyle/>
        <a:p>
          <a:endParaRPr lang="en-US" sz="1800"/>
        </a:p>
      </dgm:t>
    </dgm:pt>
    <dgm:pt modelId="{AEF57B02-532F-4F37-9E4D-7AC28E97174A}" type="sibTrans" cxnId="{B340241A-B1ED-42F3-93B8-5FE6859FB4D7}">
      <dgm:prSet/>
      <dgm:spPr/>
      <dgm:t>
        <a:bodyPr/>
        <a:lstStyle/>
        <a:p>
          <a:endParaRPr lang="en-US" sz="1800"/>
        </a:p>
      </dgm:t>
    </dgm:pt>
    <dgm:pt modelId="{A4C9535C-FA42-474E-B326-895F6937C3E9}">
      <dgm:prSet custT="1"/>
      <dgm:spPr/>
      <dgm:t>
        <a:bodyPr/>
        <a:lstStyle/>
        <a:p>
          <a:pPr rtl="0"/>
          <a:r>
            <a:rPr lang="en-US" sz="2000" dirty="0" err="1" smtClean="0"/>
            <a:t>Diensten</a:t>
          </a:r>
          <a:r>
            <a:rPr lang="en-US" sz="2000" dirty="0" smtClean="0"/>
            <a:t> </a:t>
          </a:r>
          <a:r>
            <a:rPr lang="en-US" sz="2000" dirty="0" err="1" smtClean="0"/>
            <a:t>maximaal</a:t>
          </a:r>
          <a:r>
            <a:rPr lang="en-US" sz="2000" dirty="0" smtClean="0"/>
            <a:t> </a:t>
          </a:r>
          <a:r>
            <a:rPr lang="en-US" sz="2000" dirty="0" err="1" smtClean="0"/>
            <a:t>digitaal</a:t>
          </a:r>
          <a:r>
            <a:rPr lang="en-US" sz="2000" dirty="0" smtClean="0"/>
            <a:t>: </a:t>
          </a:r>
          <a:r>
            <a:rPr lang="en-US" sz="2000" dirty="0" err="1" smtClean="0"/>
            <a:t>geen</a:t>
          </a:r>
          <a:r>
            <a:rPr lang="en-US" sz="2000" dirty="0" smtClean="0"/>
            <a:t> </a:t>
          </a:r>
          <a:r>
            <a:rPr lang="en-US" sz="2000" dirty="0" err="1" smtClean="0"/>
            <a:t>papier</a:t>
          </a:r>
          <a:r>
            <a:rPr lang="en-US" sz="2000" dirty="0" smtClean="0"/>
            <a:t>, </a:t>
          </a:r>
          <a:r>
            <a:rPr lang="en-US" sz="2000" dirty="0" err="1" smtClean="0"/>
            <a:t>geen</a:t>
          </a:r>
          <a:r>
            <a:rPr lang="en-US" sz="2000" dirty="0" smtClean="0"/>
            <a:t> </a:t>
          </a:r>
          <a:r>
            <a:rPr lang="en-US" sz="2000" dirty="0" err="1" smtClean="0"/>
            <a:t>aanwezigheid</a:t>
          </a:r>
          <a:r>
            <a:rPr lang="en-US" sz="2000" dirty="0" smtClean="0"/>
            <a:t> (</a:t>
          </a:r>
          <a:r>
            <a:rPr lang="en-US" sz="2000" dirty="0" err="1" smtClean="0"/>
            <a:t>loket</a:t>
          </a:r>
          <a:r>
            <a:rPr lang="en-US" sz="2000" dirty="0" smtClean="0"/>
            <a:t>, </a:t>
          </a:r>
          <a:r>
            <a:rPr lang="en-US" sz="2000" dirty="0" err="1" smtClean="0"/>
            <a:t>bezoek</a:t>
          </a:r>
          <a:r>
            <a:rPr lang="en-US" sz="2000" dirty="0" smtClean="0"/>
            <a:t>), </a:t>
          </a:r>
          <a:r>
            <a:rPr lang="en-US" sz="2000" dirty="0" err="1" smtClean="0"/>
            <a:t>beperkt</a:t>
          </a:r>
          <a:r>
            <a:rPr lang="en-US" sz="2000" dirty="0" smtClean="0"/>
            <a:t> call center</a:t>
          </a:r>
          <a:endParaRPr lang="en-US" sz="2000" dirty="0"/>
        </a:p>
      </dgm:t>
    </dgm:pt>
    <dgm:pt modelId="{B9D175F3-4EB9-405E-9869-A64310C40EA0}" type="parTrans" cxnId="{10D6302B-9774-4081-A887-5B23F6027650}">
      <dgm:prSet/>
      <dgm:spPr/>
      <dgm:t>
        <a:bodyPr/>
        <a:lstStyle/>
        <a:p>
          <a:endParaRPr lang="en-US" sz="1800"/>
        </a:p>
      </dgm:t>
    </dgm:pt>
    <dgm:pt modelId="{6BACE794-0415-4C64-A842-C76288296AD0}" type="sibTrans" cxnId="{10D6302B-9774-4081-A887-5B23F6027650}">
      <dgm:prSet/>
      <dgm:spPr/>
      <dgm:t>
        <a:bodyPr/>
        <a:lstStyle/>
        <a:p>
          <a:endParaRPr lang="en-US" sz="1800"/>
        </a:p>
      </dgm:t>
    </dgm:pt>
    <dgm:pt modelId="{4B99BC59-DC7C-427B-BF01-937439B84BEF}">
      <dgm:prSet custT="1"/>
      <dgm:spPr/>
      <dgm:t>
        <a:bodyPr/>
        <a:lstStyle/>
        <a:p>
          <a:pPr rtl="0"/>
          <a:r>
            <a:rPr lang="en-US" sz="2400" dirty="0" err="1" smtClean="0"/>
            <a:t>Ondernomen</a:t>
          </a:r>
          <a:r>
            <a:rPr lang="en-US" sz="2400" dirty="0" smtClean="0"/>
            <a:t> </a:t>
          </a:r>
          <a:r>
            <a:rPr lang="en-US" sz="2400" dirty="0" err="1" smtClean="0"/>
            <a:t>stappen</a:t>
          </a:r>
          <a:endParaRPr lang="en-US" sz="2400" dirty="0"/>
        </a:p>
      </dgm:t>
    </dgm:pt>
    <dgm:pt modelId="{01FCBD1C-4CE8-4862-BBED-65A04A3BB5A7}" type="parTrans" cxnId="{15E7D696-3148-4C86-AF7D-91C4D97C71C1}">
      <dgm:prSet/>
      <dgm:spPr/>
      <dgm:t>
        <a:bodyPr/>
        <a:lstStyle/>
        <a:p>
          <a:endParaRPr lang="en-US" sz="1800"/>
        </a:p>
      </dgm:t>
    </dgm:pt>
    <dgm:pt modelId="{19C0E57A-C71A-4082-ACD2-53C07FA29A71}" type="sibTrans" cxnId="{15E7D696-3148-4C86-AF7D-91C4D97C71C1}">
      <dgm:prSet/>
      <dgm:spPr/>
      <dgm:t>
        <a:bodyPr/>
        <a:lstStyle/>
        <a:p>
          <a:endParaRPr lang="en-US" sz="1800"/>
        </a:p>
      </dgm:t>
    </dgm:pt>
    <dgm:pt modelId="{DB61DC72-0199-4611-9C1B-9BB280A30A17}">
      <dgm:prSet custT="1"/>
      <dgm:spPr/>
      <dgm:t>
        <a:bodyPr/>
        <a:lstStyle/>
        <a:p>
          <a:pPr rtl="0"/>
          <a:r>
            <a:rPr lang="nl-BE" sz="2000" dirty="0" smtClean="0"/>
            <a:t>Automatisatie van de verwerking, controles en feedback</a:t>
          </a:r>
          <a:endParaRPr lang="en-US" sz="2000" dirty="0"/>
        </a:p>
      </dgm:t>
    </dgm:pt>
    <dgm:pt modelId="{A66B32D6-97DA-4B16-AAFD-8E358D1B22DA}" type="parTrans" cxnId="{4DE411F6-1E40-404F-9044-F22EB597EEF2}">
      <dgm:prSet/>
      <dgm:spPr/>
      <dgm:t>
        <a:bodyPr/>
        <a:lstStyle/>
        <a:p>
          <a:endParaRPr lang="en-US" sz="1800"/>
        </a:p>
      </dgm:t>
    </dgm:pt>
    <dgm:pt modelId="{1914A136-BAE5-4592-9FF5-3039D2B308A5}" type="sibTrans" cxnId="{4DE411F6-1E40-404F-9044-F22EB597EEF2}">
      <dgm:prSet/>
      <dgm:spPr/>
      <dgm:t>
        <a:bodyPr/>
        <a:lstStyle/>
        <a:p>
          <a:endParaRPr lang="en-US" sz="1800"/>
        </a:p>
      </dgm:t>
    </dgm:pt>
    <dgm:pt modelId="{F6DD532C-54DB-4731-9BF3-7C9D525A55BA}">
      <dgm:prSet custT="1"/>
      <dgm:spPr/>
      <dgm:t>
        <a:bodyPr/>
        <a:lstStyle/>
        <a:p>
          <a:pPr rtl="0"/>
          <a:r>
            <a:rPr lang="nl-BE" sz="2400" smtClean="0"/>
            <a:t>Roadmap</a:t>
          </a:r>
          <a:endParaRPr lang="en-US" sz="2400"/>
        </a:p>
      </dgm:t>
    </dgm:pt>
    <dgm:pt modelId="{FE076A2B-C1FE-40BF-9515-147D851810E1}" type="parTrans" cxnId="{3C9C9383-CE6F-4F33-B317-0EC436D17E62}">
      <dgm:prSet/>
      <dgm:spPr/>
      <dgm:t>
        <a:bodyPr/>
        <a:lstStyle/>
        <a:p>
          <a:endParaRPr lang="en-US" sz="1800"/>
        </a:p>
      </dgm:t>
    </dgm:pt>
    <dgm:pt modelId="{C86CE9B2-4412-435D-9F14-1EEC85B9ED0F}" type="sibTrans" cxnId="{3C9C9383-CE6F-4F33-B317-0EC436D17E62}">
      <dgm:prSet/>
      <dgm:spPr/>
      <dgm:t>
        <a:bodyPr/>
        <a:lstStyle/>
        <a:p>
          <a:endParaRPr lang="en-US" sz="1800"/>
        </a:p>
      </dgm:t>
    </dgm:pt>
    <dgm:pt modelId="{BC81328F-F053-4991-8775-125F632D1F3C}">
      <dgm:prSet custT="1"/>
      <dgm:spPr/>
      <dgm:t>
        <a:bodyPr/>
        <a:lstStyle/>
        <a:p>
          <a:pPr rtl="0"/>
          <a:r>
            <a:rPr lang="en-US" sz="2000" dirty="0" err="1" smtClean="0"/>
            <a:t>Geïntegreerde</a:t>
          </a:r>
          <a:r>
            <a:rPr lang="en-US" sz="2000" dirty="0" smtClean="0"/>
            <a:t> self service </a:t>
          </a:r>
          <a:r>
            <a:rPr lang="en-US" sz="2000" dirty="0" err="1" smtClean="0"/>
            <a:t>voor</a:t>
          </a:r>
          <a:r>
            <a:rPr lang="en-US" sz="2000" dirty="0" smtClean="0"/>
            <a:t> burger/</a:t>
          </a:r>
          <a:r>
            <a:rPr lang="en-US" sz="2000" dirty="0" err="1" smtClean="0"/>
            <a:t>bedrijf</a:t>
          </a:r>
          <a:r>
            <a:rPr lang="en-US" sz="2000" dirty="0" smtClean="0"/>
            <a:t>/partners (</a:t>
          </a:r>
          <a:r>
            <a:rPr lang="en-US" sz="2000" dirty="0" err="1" smtClean="0"/>
            <a:t>overheid</a:t>
          </a:r>
          <a:r>
            <a:rPr lang="en-US" sz="2000" dirty="0" smtClean="0"/>
            <a:t> </a:t>
          </a:r>
          <a:r>
            <a:rPr lang="en-US" sz="2000" dirty="0" err="1" smtClean="0"/>
            <a:t>als</a:t>
          </a:r>
          <a:r>
            <a:rPr lang="en-US" sz="2000" dirty="0" smtClean="0"/>
            <a:t> </a:t>
          </a:r>
          <a:r>
            <a:rPr lang="en-US" sz="2000" dirty="0" err="1" smtClean="0"/>
            <a:t>één</a:t>
          </a:r>
          <a:r>
            <a:rPr lang="en-US" sz="2000" dirty="0" smtClean="0"/>
            <a:t> </a:t>
          </a:r>
          <a:r>
            <a:rPr lang="en-US" sz="2000" dirty="0" err="1" smtClean="0"/>
            <a:t>geheel</a:t>
          </a:r>
          <a:r>
            <a:rPr lang="en-US" sz="2000" dirty="0" smtClean="0"/>
            <a:t>)</a:t>
          </a:r>
          <a:endParaRPr lang="en-US" sz="2000" dirty="0"/>
        </a:p>
      </dgm:t>
    </dgm:pt>
    <dgm:pt modelId="{D012F2E2-05FE-4560-9DF0-84B6DA27F68A}" type="parTrans" cxnId="{7DA35C90-9BDE-4630-A127-85E041550822}">
      <dgm:prSet/>
      <dgm:spPr/>
      <dgm:t>
        <a:bodyPr/>
        <a:lstStyle/>
        <a:p>
          <a:endParaRPr lang="en-US" sz="1800"/>
        </a:p>
      </dgm:t>
    </dgm:pt>
    <dgm:pt modelId="{621B9BF1-90BA-4ABD-8DB7-72F5FC5D5A66}" type="sibTrans" cxnId="{7DA35C90-9BDE-4630-A127-85E041550822}">
      <dgm:prSet/>
      <dgm:spPr/>
      <dgm:t>
        <a:bodyPr/>
        <a:lstStyle/>
        <a:p>
          <a:endParaRPr lang="en-US" sz="1800"/>
        </a:p>
      </dgm:t>
    </dgm:pt>
    <dgm:pt modelId="{17C11227-8314-45A4-A6E4-6ECF97B6080E}">
      <dgm:prSet custT="1"/>
      <dgm:spPr/>
      <dgm:t>
        <a:bodyPr/>
        <a:lstStyle/>
        <a:p>
          <a:pPr rtl="0"/>
          <a:r>
            <a:rPr lang="en-US" sz="2000" dirty="0" err="1" smtClean="0"/>
            <a:t>Verhogen</a:t>
          </a:r>
          <a:r>
            <a:rPr lang="en-US" sz="2000" dirty="0" smtClean="0"/>
            <a:t> </a:t>
          </a:r>
          <a:r>
            <a:rPr lang="en-US" sz="2000" dirty="0" err="1" smtClean="0"/>
            <a:t>gebruik</a:t>
          </a:r>
          <a:r>
            <a:rPr lang="en-US" sz="2000" dirty="0" smtClean="0"/>
            <a:t> </a:t>
          </a:r>
          <a:r>
            <a:rPr lang="en-US" sz="2000" dirty="0" err="1" smtClean="0"/>
            <a:t>bestaande</a:t>
          </a:r>
          <a:r>
            <a:rPr lang="en-US" sz="2000" dirty="0" smtClean="0"/>
            <a:t> </a:t>
          </a:r>
          <a:r>
            <a:rPr lang="en-US" sz="2000" dirty="0" err="1" smtClean="0"/>
            <a:t>diensten</a:t>
          </a:r>
          <a:r>
            <a:rPr lang="en-US" sz="2000" dirty="0" smtClean="0"/>
            <a:t> (</a:t>
          </a:r>
          <a:r>
            <a:rPr lang="en-US" sz="2000" dirty="0" err="1" smtClean="0"/>
            <a:t>vb</a:t>
          </a:r>
          <a:r>
            <a:rPr lang="en-US" sz="2000" dirty="0" smtClean="0"/>
            <a:t> </a:t>
          </a:r>
          <a:r>
            <a:rPr lang="en-US" sz="2000" dirty="0" err="1" smtClean="0"/>
            <a:t>portalen</a:t>
          </a:r>
          <a:r>
            <a:rPr lang="en-US" sz="2000" dirty="0" smtClean="0"/>
            <a:t>, </a:t>
          </a:r>
          <a:r>
            <a:rPr lang="en-US" sz="2000" dirty="0" err="1" smtClean="0"/>
            <a:t>eBox</a:t>
          </a:r>
          <a:r>
            <a:rPr lang="en-US" sz="2000" dirty="0" smtClean="0"/>
            <a:t> </a:t>
          </a:r>
          <a:r>
            <a:rPr lang="en-US" sz="2000" dirty="0" err="1" smtClean="0"/>
            <a:t>voor</a:t>
          </a:r>
          <a:r>
            <a:rPr lang="en-US" sz="2000" dirty="0" smtClean="0"/>
            <a:t> burgers, …)</a:t>
          </a:r>
          <a:endParaRPr lang="en-US" sz="2000" dirty="0"/>
        </a:p>
      </dgm:t>
    </dgm:pt>
    <dgm:pt modelId="{B5E6B936-5B6A-46C4-A542-901CBD18A630}" type="parTrans" cxnId="{1DB54926-300A-45CC-9143-5BEA02C2F6D3}">
      <dgm:prSet/>
      <dgm:spPr/>
      <dgm:t>
        <a:bodyPr/>
        <a:lstStyle/>
        <a:p>
          <a:endParaRPr lang="en-US" sz="1800"/>
        </a:p>
      </dgm:t>
    </dgm:pt>
    <dgm:pt modelId="{A5E65D1D-CF9D-414E-B36B-7ABD7149367F}" type="sibTrans" cxnId="{1DB54926-300A-45CC-9143-5BEA02C2F6D3}">
      <dgm:prSet/>
      <dgm:spPr/>
      <dgm:t>
        <a:bodyPr/>
        <a:lstStyle/>
        <a:p>
          <a:endParaRPr lang="en-US" sz="1800"/>
        </a:p>
      </dgm:t>
    </dgm:pt>
    <dgm:pt modelId="{0F550D5D-6A15-4AA0-9CB6-42F06BC3C197}">
      <dgm:prSet custT="1"/>
      <dgm:spPr/>
      <dgm:t>
        <a:bodyPr/>
        <a:lstStyle/>
        <a:p>
          <a:pPr rtl="0"/>
          <a:r>
            <a:rPr lang="nl-BE" sz="2000" dirty="0" smtClean="0"/>
            <a:t>Kostenbewust investeren in mobiele toepassingen, sociale media</a:t>
          </a:r>
          <a:endParaRPr lang="en-US" sz="2000" dirty="0"/>
        </a:p>
      </dgm:t>
    </dgm:pt>
    <dgm:pt modelId="{BE80905A-02D6-44D0-BF92-A6AB9BD22E36}" type="parTrans" cxnId="{86F206D1-8F5D-41F2-A9D6-14A977E77230}">
      <dgm:prSet/>
      <dgm:spPr/>
      <dgm:t>
        <a:bodyPr/>
        <a:lstStyle/>
        <a:p>
          <a:endParaRPr lang="en-US" sz="1800"/>
        </a:p>
      </dgm:t>
    </dgm:pt>
    <dgm:pt modelId="{774DAC41-CC9B-42A8-A57C-354151452642}" type="sibTrans" cxnId="{86F206D1-8F5D-41F2-A9D6-14A977E77230}">
      <dgm:prSet/>
      <dgm:spPr/>
      <dgm:t>
        <a:bodyPr/>
        <a:lstStyle/>
        <a:p>
          <a:endParaRPr lang="en-US" sz="1800"/>
        </a:p>
      </dgm:t>
    </dgm:pt>
    <dgm:pt modelId="{23DB0BDA-455A-4B27-B80B-30011B2B5FBE}">
      <dgm:prSet custT="1"/>
      <dgm:spPr/>
      <dgm:t>
        <a:bodyPr/>
        <a:lstStyle/>
        <a:p>
          <a:pPr rtl="0"/>
          <a:r>
            <a:rPr lang="en-US" sz="2000" dirty="0" err="1" smtClean="0"/>
            <a:t>Digitale</a:t>
          </a:r>
          <a:r>
            <a:rPr lang="en-US" sz="2000" dirty="0" smtClean="0"/>
            <a:t> </a:t>
          </a:r>
          <a:r>
            <a:rPr lang="en-US" sz="2000" dirty="0" err="1" smtClean="0"/>
            <a:t>diensten</a:t>
          </a:r>
          <a:r>
            <a:rPr lang="en-US" sz="2000" dirty="0" smtClean="0"/>
            <a:t> </a:t>
          </a:r>
          <a:r>
            <a:rPr lang="en-US" sz="2000" dirty="0" err="1" smtClean="0"/>
            <a:t>als</a:t>
          </a:r>
          <a:r>
            <a:rPr lang="en-US" sz="2000" dirty="0" smtClean="0"/>
            <a:t> ‘</a:t>
          </a:r>
          <a:r>
            <a:rPr lang="en-US" sz="2000" dirty="0" err="1" smtClean="0"/>
            <a:t>natuurlijke</a:t>
          </a:r>
          <a:r>
            <a:rPr lang="en-US" sz="2000" dirty="0" smtClean="0"/>
            <a:t> </a:t>
          </a:r>
          <a:r>
            <a:rPr lang="en-US" sz="2000" dirty="0" err="1" smtClean="0"/>
            <a:t>eerste</a:t>
          </a:r>
          <a:r>
            <a:rPr lang="en-US" sz="2000" dirty="0" smtClean="0"/>
            <a:t> </a:t>
          </a:r>
          <a:r>
            <a:rPr lang="en-US" sz="2000" dirty="0" err="1" smtClean="0"/>
            <a:t>keuze</a:t>
          </a:r>
          <a:r>
            <a:rPr lang="en-US" sz="2000" dirty="0" smtClean="0"/>
            <a:t>’ (</a:t>
          </a:r>
          <a:r>
            <a:rPr lang="en-US" sz="2000" dirty="0" err="1" smtClean="0"/>
            <a:t>snelheid</a:t>
          </a:r>
          <a:r>
            <a:rPr lang="en-US" sz="2000" dirty="0" smtClean="0"/>
            <a:t>, </a:t>
          </a:r>
          <a:r>
            <a:rPr lang="en-US" sz="2000" dirty="0" err="1" smtClean="0"/>
            <a:t>gebruiksgemak</a:t>
          </a:r>
          <a:r>
            <a:rPr lang="en-US" sz="2000" dirty="0" smtClean="0"/>
            <a:t>)</a:t>
          </a:r>
          <a:endParaRPr lang="en-US" sz="2000" dirty="0"/>
        </a:p>
      </dgm:t>
    </dgm:pt>
    <dgm:pt modelId="{51E8E167-4B52-4CA9-8168-C89EC35506C0}" type="parTrans" cxnId="{6112A225-CA21-48EB-849C-18C72B4ACF06}">
      <dgm:prSet/>
      <dgm:spPr/>
      <dgm:t>
        <a:bodyPr/>
        <a:lstStyle/>
        <a:p>
          <a:endParaRPr lang="en-GB" sz="1800"/>
        </a:p>
      </dgm:t>
    </dgm:pt>
    <dgm:pt modelId="{3FEC19AF-8F3A-42E4-836F-5FC92E099DA7}" type="sibTrans" cxnId="{6112A225-CA21-48EB-849C-18C72B4ACF06}">
      <dgm:prSet/>
      <dgm:spPr/>
      <dgm:t>
        <a:bodyPr/>
        <a:lstStyle/>
        <a:p>
          <a:endParaRPr lang="en-GB" sz="1800"/>
        </a:p>
      </dgm:t>
    </dgm:pt>
    <dgm:pt modelId="{98DAEDEE-F5B0-4DF8-AAE9-B5A46CADF61A}">
      <dgm:prSet custT="1"/>
      <dgm:spPr/>
      <dgm:t>
        <a:bodyPr/>
        <a:lstStyle/>
        <a:p>
          <a:pPr rtl="0"/>
          <a:r>
            <a:rPr lang="en-US" sz="2000" dirty="0" err="1" smtClean="0"/>
            <a:t>Ondersteuning</a:t>
          </a:r>
          <a:r>
            <a:rPr lang="en-US" sz="2000" dirty="0" smtClean="0"/>
            <a:t> </a:t>
          </a:r>
          <a:r>
            <a:rPr lang="en-US" sz="2000" dirty="0" err="1" smtClean="0"/>
            <a:t>organiseren</a:t>
          </a:r>
          <a:r>
            <a:rPr lang="en-US" sz="2000" dirty="0" smtClean="0"/>
            <a:t> </a:t>
          </a:r>
          <a:r>
            <a:rPr lang="en-US" sz="2000" dirty="0" err="1" smtClean="0"/>
            <a:t>voor</a:t>
          </a:r>
          <a:r>
            <a:rPr lang="en-US" sz="2000" dirty="0" smtClean="0"/>
            <a:t> </a:t>
          </a:r>
          <a:r>
            <a:rPr lang="en-US" sz="2000" dirty="0" err="1" smtClean="0"/>
            <a:t>zij</a:t>
          </a:r>
          <a:r>
            <a:rPr lang="en-US" sz="2000" dirty="0" smtClean="0"/>
            <a:t> die </a:t>
          </a:r>
          <a:r>
            <a:rPr lang="en-US" sz="2000" dirty="0" err="1" smtClean="0"/>
            <a:t>dit</a:t>
          </a:r>
          <a:r>
            <a:rPr lang="en-US" sz="2000" dirty="0" smtClean="0"/>
            <a:t> </a:t>
          </a:r>
          <a:r>
            <a:rPr lang="en-US" sz="2000" dirty="0" err="1" smtClean="0"/>
            <a:t>niet</a:t>
          </a:r>
          <a:r>
            <a:rPr lang="en-US" sz="2000" dirty="0" smtClean="0"/>
            <a:t> </a:t>
          </a:r>
          <a:r>
            <a:rPr lang="en-US" sz="2000" dirty="0" err="1" smtClean="0"/>
            <a:t>aankunnen</a:t>
          </a:r>
          <a:endParaRPr lang="en-US" sz="2000" dirty="0"/>
        </a:p>
      </dgm:t>
    </dgm:pt>
    <dgm:pt modelId="{4A377947-7196-4E5D-A39F-88E7CFF6E195}" type="parTrans" cxnId="{33BEC376-52D3-4D29-9AC3-58DF52E99927}">
      <dgm:prSet/>
      <dgm:spPr/>
      <dgm:t>
        <a:bodyPr/>
        <a:lstStyle/>
        <a:p>
          <a:endParaRPr lang="en-GB" sz="1800"/>
        </a:p>
      </dgm:t>
    </dgm:pt>
    <dgm:pt modelId="{C455D779-8240-4E17-8D33-051C1949758B}" type="sibTrans" cxnId="{33BEC376-52D3-4D29-9AC3-58DF52E99927}">
      <dgm:prSet/>
      <dgm:spPr/>
      <dgm:t>
        <a:bodyPr/>
        <a:lstStyle/>
        <a:p>
          <a:endParaRPr lang="en-GB" sz="1800"/>
        </a:p>
      </dgm:t>
    </dgm:pt>
    <dgm:pt modelId="{B11FBC1F-63FA-4CFE-A68A-48A5C00540EC}">
      <dgm:prSet custT="1"/>
      <dgm:spPr/>
      <dgm:t>
        <a:bodyPr/>
        <a:lstStyle/>
        <a:p>
          <a:pPr rtl="0"/>
          <a:r>
            <a:rPr lang="en-US" sz="2000" dirty="0" smtClean="0"/>
            <a:t>Self service </a:t>
          </a:r>
          <a:r>
            <a:rPr lang="en-US" sz="2000" dirty="0" err="1" smtClean="0"/>
            <a:t>voor</a:t>
          </a:r>
          <a:r>
            <a:rPr lang="en-US" sz="2000" dirty="0" smtClean="0"/>
            <a:t> burger/</a:t>
          </a:r>
          <a:r>
            <a:rPr lang="en-US" sz="2000" dirty="0" err="1" smtClean="0"/>
            <a:t>bedrijf</a:t>
          </a:r>
          <a:r>
            <a:rPr lang="en-US" sz="2000" dirty="0" smtClean="0"/>
            <a:t>/partners</a:t>
          </a:r>
          <a:endParaRPr lang="en-US" sz="2000" dirty="0"/>
        </a:p>
      </dgm:t>
    </dgm:pt>
    <dgm:pt modelId="{33B3B935-5DDC-4AB8-B35C-344F7DE1C45A}" type="parTrans" cxnId="{C091758C-77E4-488A-B2F3-BB6DC105AA89}">
      <dgm:prSet/>
      <dgm:spPr/>
      <dgm:t>
        <a:bodyPr/>
        <a:lstStyle/>
        <a:p>
          <a:endParaRPr lang="en-US"/>
        </a:p>
      </dgm:t>
    </dgm:pt>
    <dgm:pt modelId="{BC4E94FF-4349-40BB-B638-B5948F667D62}" type="sibTrans" cxnId="{C091758C-77E4-488A-B2F3-BB6DC105AA89}">
      <dgm:prSet/>
      <dgm:spPr/>
      <dgm:t>
        <a:bodyPr/>
        <a:lstStyle/>
        <a:p>
          <a:endParaRPr lang="en-US"/>
        </a:p>
      </dgm:t>
    </dgm:pt>
    <dgm:pt modelId="{3EC53220-BB7B-4A44-A296-2FA5758AFB81}" type="pres">
      <dgm:prSet presAssocID="{6F830B4D-2998-46CD-9AA5-105341FC511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20E6B42-2207-43E4-A944-9ED9BA398924}" type="pres">
      <dgm:prSet presAssocID="{451261B9-D0E9-4BBB-ACAD-02D7E78B9B9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2CD648-079A-4CA7-99F0-E6AF835B9E3D}" type="pres">
      <dgm:prSet presAssocID="{451261B9-D0E9-4BBB-ACAD-02D7E78B9B9E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1A62FD-9640-4AC2-A9AB-CD9F327D1D91}" type="pres">
      <dgm:prSet presAssocID="{4B99BC59-DC7C-427B-BF01-937439B84BE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C1214D-17A2-4057-9D67-2EE6F2E06AF7}" type="pres">
      <dgm:prSet presAssocID="{4B99BC59-DC7C-427B-BF01-937439B84BEF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17CB74-0AE2-4C7E-8E49-48C5131B01B2}" type="pres">
      <dgm:prSet presAssocID="{F6DD532C-54DB-4731-9BF3-7C9D525A55B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91A41A-8E06-4610-8AF8-9D98B17DE521}" type="pres">
      <dgm:prSet presAssocID="{F6DD532C-54DB-4731-9BF3-7C9D525A55BA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711316-7F77-4CAB-86EC-FBAA05B5332B}" type="presOf" srcId="{B11FBC1F-63FA-4CFE-A68A-48A5C00540EC}" destId="{E0C1214D-17A2-4057-9D67-2EE6F2E06AF7}" srcOrd="0" destOrd="1" presId="urn:microsoft.com/office/officeart/2005/8/layout/vList2"/>
    <dgm:cxn modelId="{4FE9FF28-2A67-4700-9939-F941ECA62A33}" type="presOf" srcId="{98DAEDEE-F5B0-4DF8-AAE9-B5A46CADF61A}" destId="{522CD648-079A-4CA7-99F0-E6AF835B9E3D}" srcOrd="0" destOrd="2" presId="urn:microsoft.com/office/officeart/2005/8/layout/vList2"/>
    <dgm:cxn modelId="{15E7D696-3148-4C86-AF7D-91C4D97C71C1}" srcId="{6F830B4D-2998-46CD-9AA5-105341FC511A}" destId="{4B99BC59-DC7C-427B-BF01-937439B84BEF}" srcOrd="1" destOrd="0" parTransId="{01FCBD1C-4CE8-4862-BBED-65A04A3BB5A7}" sibTransId="{19C0E57A-C71A-4082-ACD2-53C07FA29A71}"/>
    <dgm:cxn modelId="{86F206D1-8F5D-41F2-A9D6-14A977E77230}" srcId="{F6DD532C-54DB-4731-9BF3-7C9D525A55BA}" destId="{0F550D5D-6A15-4AA0-9CB6-42F06BC3C197}" srcOrd="1" destOrd="0" parTransId="{BE80905A-02D6-44D0-BF92-A6AB9BD22E36}" sibTransId="{774DAC41-CC9B-42A8-A57C-354151452642}"/>
    <dgm:cxn modelId="{9A077443-9D01-4DFC-BCAC-6DDC29CA783E}" type="presOf" srcId="{451261B9-D0E9-4BBB-ACAD-02D7E78B9B9E}" destId="{520E6B42-2207-43E4-A944-9ED9BA398924}" srcOrd="0" destOrd="0" presId="urn:microsoft.com/office/officeart/2005/8/layout/vList2"/>
    <dgm:cxn modelId="{EEBAF924-488D-43BE-9498-168A82F24EA5}" type="presOf" srcId="{F6DD532C-54DB-4731-9BF3-7C9D525A55BA}" destId="{BC17CB74-0AE2-4C7E-8E49-48C5131B01B2}" srcOrd="0" destOrd="0" presId="urn:microsoft.com/office/officeart/2005/8/layout/vList2"/>
    <dgm:cxn modelId="{67F48B38-E908-44AF-BC67-C703248699EE}" type="presOf" srcId="{0F550D5D-6A15-4AA0-9CB6-42F06BC3C197}" destId="{4D91A41A-8E06-4610-8AF8-9D98B17DE521}" srcOrd="0" destOrd="1" presId="urn:microsoft.com/office/officeart/2005/8/layout/vList2"/>
    <dgm:cxn modelId="{8865C513-2C4E-4307-B73F-0B0F6920E6FD}" type="presOf" srcId="{6F830B4D-2998-46CD-9AA5-105341FC511A}" destId="{3EC53220-BB7B-4A44-A296-2FA5758AFB81}" srcOrd="0" destOrd="0" presId="urn:microsoft.com/office/officeart/2005/8/layout/vList2"/>
    <dgm:cxn modelId="{3460397E-1325-45E5-9877-6350C570B477}" type="presOf" srcId="{17C11227-8314-45A4-A6E4-6ECF97B6080E}" destId="{E0C1214D-17A2-4057-9D67-2EE6F2E06AF7}" srcOrd="0" destOrd="2" presId="urn:microsoft.com/office/officeart/2005/8/layout/vList2"/>
    <dgm:cxn modelId="{3C9C9383-CE6F-4F33-B317-0EC436D17E62}" srcId="{6F830B4D-2998-46CD-9AA5-105341FC511A}" destId="{F6DD532C-54DB-4731-9BF3-7C9D525A55BA}" srcOrd="2" destOrd="0" parTransId="{FE076A2B-C1FE-40BF-9515-147D851810E1}" sibTransId="{C86CE9B2-4412-435D-9F14-1EEC85B9ED0F}"/>
    <dgm:cxn modelId="{C091758C-77E4-488A-B2F3-BB6DC105AA89}" srcId="{4B99BC59-DC7C-427B-BF01-937439B84BEF}" destId="{B11FBC1F-63FA-4CFE-A68A-48A5C00540EC}" srcOrd="1" destOrd="0" parTransId="{33B3B935-5DDC-4AB8-B35C-344F7DE1C45A}" sibTransId="{BC4E94FF-4349-40BB-B638-B5948F667D62}"/>
    <dgm:cxn modelId="{B340241A-B1ED-42F3-93B8-5FE6859FB4D7}" srcId="{6F830B4D-2998-46CD-9AA5-105341FC511A}" destId="{451261B9-D0E9-4BBB-ACAD-02D7E78B9B9E}" srcOrd="0" destOrd="0" parTransId="{6A8B97C5-325B-491D-B66E-0A124038CB31}" sibTransId="{AEF57B02-532F-4F37-9E4D-7AC28E97174A}"/>
    <dgm:cxn modelId="{10D6302B-9774-4081-A887-5B23F6027650}" srcId="{451261B9-D0E9-4BBB-ACAD-02D7E78B9B9E}" destId="{A4C9535C-FA42-474E-B326-895F6937C3E9}" srcOrd="0" destOrd="0" parTransId="{B9D175F3-4EB9-405E-9869-A64310C40EA0}" sibTransId="{6BACE794-0415-4C64-A842-C76288296AD0}"/>
    <dgm:cxn modelId="{29150D83-612F-4987-91EE-A3C52159E1C0}" type="presOf" srcId="{A4C9535C-FA42-474E-B326-895F6937C3E9}" destId="{522CD648-079A-4CA7-99F0-E6AF835B9E3D}" srcOrd="0" destOrd="0" presId="urn:microsoft.com/office/officeart/2005/8/layout/vList2"/>
    <dgm:cxn modelId="{4DE411F6-1E40-404F-9044-F22EB597EEF2}" srcId="{4B99BC59-DC7C-427B-BF01-937439B84BEF}" destId="{DB61DC72-0199-4611-9C1B-9BB280A30A17}" srcOrd="0" destOrd="0" parTransId="{A66B32D6-97DA-4B16-AAFD-8E358D1B22DA}" sibTransId="{1914A136-BAE5-4592-9FF5-3039D2B308A5}"/>
    <dgm:cxn modelId="{1E5B8B68-67F3-4C43-86BE-DED0A13431CA}" type="presOf" srcId="{DB61DC72-0199-4611-9C1B-9BB280A30A17}" destId="{E0C1214D-17A2-4057-9D67-2EE6F2E06AF7}" srcOrd="0" destOrd="0" presId="urn:microsoft.com/office/officeart/2005/8/layout/vList2"/>
    <dgm:cxn modelId="{6D64C601-FBB6-497E-B137-32C1355E4E68}" type="presOf" srcId="{BC81328F-F053-4991-8775-125F632D1F3C}" destId="{4D91A41A-8E06-4610-8AF8-9D98B17DE521}" srcOrd="0" destOrd="0" presId="urn:microsoft.com/office/officeart/2005/8/layout/vList2"/>
    <dgm:cxn modelId="{CC4BBDF2-5C4B-494B-AD77-DAE2FC17AF55}" type="presOf" srcId="{23DB0BDA-455A-4B27-B80B-30011B2B5FBE}" destId="{522CD648-079A-4CA7-99F0-E6AF835B9E3D}" srcOrd="0" destOrd="1" presId="urn:microsoft.com/office/officeart/2005/8/layout/vList2"/>
    <dgm:cxn modelId="{33BEC376-52D3-4D29-9AC3-58DF52E99927}" srcId="{451261B9-D0E9-4BBB-ACAD-02D7E78B9B9E}" destId="{98DAEDEE-F5B0-4DF8-AAE9-B5A46CADF61A}" srcOrd="2" destOrd="0" parTransId="{4A377947-7196-4E5D-A39F-88E7CFF6E195}" sibTransId="{C455D779-8240-4E17-8D33-051C1949758B}"/>
    <dgm:cxn modelId="{1DB54926-300A-45CC-9143-5BEA02C2F6D3}" srcId="{4B99BC59-DC7C-427B-BF01-937439B84BEF}" destId="{17C11227-8314-45A4-A6E4-6ECF97B6080E}" srcOrd="2" destOrd="0" parTransId="{B5E6B936-5B6A-46C4-A542-901CBD18A630}" sibTransId="{A5E65D1D-CF9D-414E-B36B-7ABD7149367F}"/>
    <dgm:cxn modelId="{BCCEB80D-20BB-4D78-AF8A-18BE297B8378}" type="presOf" srcId="{4B99BC59-DC7C-427B-BF01-937439B84BEF}" destId="{281A62FD-9640-4AC2-A9AB-CD9F327D1D91}" srcOrd="0" destOrd="0" presId="urn:microsoft.com/office/officeart/2005/8/layout/vList2"/>
    <dgm:cxn modelId="{6112A225-CA21-48EB-849C-18C72B4ACF06}" srcId="{451261B9-D0E9-4BBB-ACAD-02D7E78B9B9E}" destId="{23DB0BDA-455A-4B27-B80B-30011B2B5FBE}" srcOrd="1" destOrd="0" parTransId="{51E8E167-4B52-4CA9-8168-C89EC35506C0}" sibTransId="{3FEC19AF-8F3A-42E4-836F-5FC92E099DA7}"/>
    <dgm:cxn modelId="{7DA35C90-9BDE-4630-A127-85E041550822}" srcId="{F6DD532C-54DB-4731-9BF3-7C9D525A55BA}" destId="{BC81328F-F053-4991-8775-125F632D1F3C}" srcOrd="0" destOrd="0" parTransId="{D012F2E2-05FE-4560-9DF0-84B6DA27F68A}" sibTransId="{621B9BF1-90BA-4ABD-8DB7-72F5FC5D5A66}"/>
    <dgm:cxn modelId="{DF51D8C2-12E5-4B06-B4F3-49AAE5027AF8}" type="presParOf" srcId="{3EC53220-BB7B-4A44-A296-2FA5758AFB81}" destId="{520E6B42-2207-43E4-A944-9ED9BA398924}" srcOrd="0" destOrd="0" presId="urn:microsoft.com/office/officeart/2005/8/layout/vList2"/>
    <dgm:cxn modelId="{60B916F8-4468-4875-8004-7091AD4BDC27}" type="presParOf" srcId="{3EC53220-BB7B-4A44-A296-2FA5758AFB81}" destId="{522CD648-079A-4CA7-99F0-E6AF835B9E3D}" srcOrd="1" destOrd="0" presId="urn:microsoft.com/office/officeart/2005/8/layout/vList2"/>
    <dgm:cxn modelId="{855E995F-2731-4AC5-A333-1DA0ABF18CE6}" type="presParOf" srcId="{3EC53220-BB7B-4A44-A296-2FA5758AFB81}" destId="{281A62FD-9640-4AC2-A9AB-CD9F327D1D91}" srcOrd="2" destOrd="0" presId="urn:microsoft.com/office/officeart/2005/8/layout/vList2"/>
    <dgm:cxn modelId="{CF197112-8D3C-4103-B892-1C38E3610BC4}" type="presParOf" srcId="{3EC53220-BB7B-4A44-A296-2FA5758AFB81}" destId="{E0C1214D-17A2-4057-9D67-2EE6F2E06AF7}" srcOrd="3" destOrd="0" presId="urn:microsoft.com/office/officeart/2005/8/layout/vList2"/>
    <dgm:cxn modelId="{526BDDB0-74C9-4758-9C57-404A3CABF156}" type="presParOf" srcId="{3EC53220-BB7B-4A44-A296-2FA5758AFB81}" destId="{BC17CB74-0AE2-4C7E-8E49-48C5131B01B2}" srcOrd="4" destOrd="0" presId="urn:microsoft.com/office/officeart/2005/8/layout/vList2"/>
    <dgm:cxn modelId="{B81D7D35-58B1-4A02-ACBB-CB1316CD9691}" type="presParOf" srcId="{3EC53220-BB7B-4A44-A296-2FA5758AFB81}" destId="{4D91A41A-8E06-4610-8AF8-9D98B17DE521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27A85B-40E1-4273-AA3A-B8C345CED2D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1DF72F-2993-44F0-9830-94D458337CFF}">
      <dgm:prSet/>
      <dgm:spPr/>
      <dgm:t>
        <a:bodyPr/>
        <a:lstStyle/>
        <a:p>
          <a:pPr rtl="0"/>
          <a:r>
            <a:rPr lang="nl-BE" dirty="0" smtClean="0"/>
            <a:t>Doel</a:t>
          </a:r>
          <a:endParaRPr lang="en-US" dirty="0"/>
        </a:p>
      </dgm:t>
    </dgm:pt>
    <dgm:pt modelId="{C61C18F2-A43D-4B02-A94D-356A11DA54D0}" type="parTrans" cxnId="{EAC74D19-E700-42A6-9519-D7C296C1B492}">
      <dgm:prSet/>
      <dgm:spPr/>
      <dgm:t>
        <a:bodyPr/>
        <a:lstStyle/>
        <a:p>
          <a:endParaRPr lang="en-US"/>
        </a:p>
      </dgm:t>
    </dgm:pt>
    <dgm:pt modelId="{8A0B392B-0E3B-4E1A-9549-BEC7D5FB488E}" type="sibTrans" cxnId="{EAC74D19-E700-42A6-9519-D7C296C1B492}">
      <dgm:prSet/>
      <dgm:spPr/>
      <dgm:t>
        <a:bodyPr/>
        <a:lstStyle/>
        <a:p>
          <a:endParaRPr lang="en-US"/>
        </a:p>
      </dgm:t>
    </dgm:pt>
    <dgm:pt modelId="{F1FBD330-8966-408B-ABD9-A7403B0CEDD1}">
      <dgm:prSet/>
      <dgm:spPr/>
      <dgm:t>
        <a:bodyPr/>
        <a:lstStyle/>
        <a:p>
          <a:pPr rtl="0"/>
          <a:r>
            <a:rPr lang="en-US" dirty="0" err="1" smtClean="0"/>
            <a:t>Ondernomen</a:t>
          </a:r>
          <a:r>
            <a:rPr lang="en-US" dirty="0" smtClean="0"/>
            <a:t> </a:t>
          </a:r>
          <a:r>
            <a:rPr lang="en-US" dirty="0" err="1" smtClean="0"/>
            <a:t>stappen</a:t>
          </a:r>
          <a:endParaRPr lang="en-US" dirty="0"/>
        </a:p>
      </dgm:t>
    </dgm:pt>
    <dgm:pt modelId="{9E52E1C0-4901-495D-B565-A0234647B1C4}" type="parTrans" cxnId="{EC74146A-2908-42F3-8EC4-C8BE4BED3722}">
      <dgm:prSet/>
      <dgm:spPr/>
      <dgm:t>
        <a:bodyPr/>
        <a:lstStyle/>
        <a:p>
          <a:endParaRPr lang="en-US"/>
        </a:p>
      </dgm:t>
    </dgm:pt>
    <dgm:pt modelId="{B1D1916F-E1E9-4A72-8F1E-809B52BD5410}" type="sibTrans" cxnId="{EC74146A-2908-42F3-8EC4-C8BE4BED3722}">
      <dgm:prSet/>
      <dgm:spPr/>
      <dgm:t>
        <a:bodyPr/>
        <a:lstStyle/>
        <a:p>
          <a:endParaRPr lang="en-US"/>
        </a:p>
      </dgm:t>
    </dgm:pt>
    <dgm:pt modelId="{373DC18E-09A1-4006-908C-687016BC1ED3}">
      <dgm:prSet/>
      <dgm:spPr/>
      <dgm:t>
        <a:bodyPr/>
        <a:lstStyle/>
        <a:p>
          <a:pPr rtl="0"/>
          <a:r>
            <a:rPr lang="nl-BE" dirty="0" smtClean="0"/>
            <a:t>ICT Governance, project management, kwaliteit, methodologie en normen</a:t>
          </a:r>
          <a:endParaRPr lang="en-US" dirty="0"/>
        </a:p>
      </dgm:t>
    </dgm:pt>
    <dgm:pt modelId="{16E3B8D6-6F8E-461E-99E8-688A57CE312F}" type="parTrans" cxnId="{654502AA-D71A-4220-A8E5-D11CE01921FD}">
      <dgm:prSet/>
      <dgm:spPr/>
      <dgm:t>
        <a:bodyPr/>
        <a:lstStyle/>
        <a:p>
          <a:endParaRPr lang="en-US"/>
        </a:p>
      </dgm:t>
    </dgm:pt>
    <dgm:pt modelId="{4DA2E710-D342-46BD-99F4-DD849564C5C8}" type="sibTrans" cxnId="{654502AA-D71A-4220-A8E5-D11CE01921FD}">
      <dgm:prSet/>
      <dgm:spPr/>
      <dgm:t>
        <a:bodyPr/>
        <a:lstStyle/>
        <a:p>
          <a:endParaRPr lang="en-US"/>
        </a:p>
      </dgm:t>
    </dgm:pt>
    <dgm:pt modelId="{FBAED513-DAED-4F02-810A-FD1DB6BA0B5A}">
      <dgm:prSet/>
      <dgm:spPr/>
      <dgm:t>
        <a:bodyPr/>
        <a:lstStyle/>
        <a:p>
          <a:pPr rtl="0"/>
          <a:r>
            <a:rPr lang="nl-BE" dirty="0" smtClean="0"/>
            <a:t>Gemotiveerde medewerkers o.m. met nieuwe werken, telewerk</a:t>
          </a:r>
          <a:endParaRPr lang="en-US" dirty="0"/>
        </a:p>
      </dgm:t>
    </dgm:pt>
    <dgm:pt modelId="{5F298ABD-2BAC-4F42-9451-5530839931E6}" type="parTrans" cxnId="{79DAC2F5-2382-439A-B7F1-942DB58B181D}">
      <dgm:prSet/>
      <dgm:spPr/>
      <dgm:t>
        <a:bodyPr/>
        <a:lstStyle/>
        <a:p>
          <a:endParaRPr lang="en-US"/>
        </a:p>
      </dgm:t>
    </dgm:pt>
    <dgm:pt modelId="{04BC6A0A-099D-40F0-857F-A47F75E41E20}" type="sibTrans" cxnId="{79DAC2F5-2382-439A-B7F1-942DB58B181D}">
      <dgm:prSet/>
      <dgm:spPr/>
      <dgm:t>
        <a:bodyPr/>
        <a:lstStyle/>
        <a:p>
          <a:endParaRPr lang="en-US"/>
        </a:p>
      </dgm:t>
    </dgm:pt>
    <dgm:pt modelId="{F6A71463-31CC-445E-B8E1-BB7A6F98436B}">
      <dgm:prSet/>
      <dgm:spPr/>
      <dgm:t>
        <a:bodyPr/>
        <a:lstStyle/>
        <a:p>
          <a:pPr rtl="0"/>
          <a:r>
            <a:rPr lang="nl-BE" dirty="0" smtClean="0"/>
            <a:t>Productiviteitsverhoging door procesoptimalisatie en procesketens</a:t>
          </a:r>
          <a:endParaRPr lang="en-US" dirty="0"/>
        </a:p>
      </dgm:t>
    </dgm:pt>
    <dgm:pt modelId="{1E80E291-134F-4D25-973A-707DB3F3B2E6}" type="parTrans" cxnId="{C8A02ED5-C300-4C30-AA3D-ED6112626534}">
      <dgm:prSet/>
      <dgm:spPr/>
      <dgm:t>
        <a:bodyPr/>
        <a:lstStyle/>
        <a:p>
          <a:endParaRPr lang="en-US"/>
        </a:p>
      </dgm:t>
    </dgm:pt>
    <dgm:pt modelId="{10AABDC5-77E1-4362-911B-E5E620481F0C}" type="sibTrans" cxnId="{C8A02ED5-C300-4C30-AA3D-ED6112626534}">
      <dgm:prSet/>
      <dgm:spPr/>
      <dgm:t>
        <a:bodyPr/>
        <a:lstStyle/>
        <a:p>
          <a:endParaRPr lang="en-US"/>
        </a:p>
      </dgm:t>
    </dgm:pt>
    <dgm:pt modelId="{B1043955-87C6-4DA8-BBBC-7B5BA3D28EDF}">
      <dgm:prSet/>
      <dgm:spPr/>
      <dgm:t>
        <a:bodyPr/>
        <a:lstStyle/>
        <a:p>
          <a:pPr rtl="0"/>
          <a:r>
            <a:rPr lang="nl-BE" dirty="0" err="1" smtClean="0"/>
            <a:t>Roadmap</a:t>
          </a:r>
          <a:endParaRPr lang="en-US" dirty="0"/>
        </a:p>
      </dgm:t>
    </dgm:pt>
    <dgm:pt modelId="{12715E5F-4875-4E97-8BE8-1F5DC214FFAF}" type="parTrans" cxnId="{D20FF375-5EC3-4E78-89FB-2221E621BC02}">
      <dgm:prSet/>
      <dgm:spPr/>
      <dgm:t>
        <a:bodyPr/>
        <a:lstStyle/>
        <a:p>
          <a:endParaRPr lang="en-US"/>
        </a:p>
      </dgm:t>
    </dgm:pt>
    <dgm:pt modelId="{998E2A11-3F40-4AC0-AA0E-A9AADC4A33A1}" type="sibTrans" cxnId="{D20FF375-5EC3-4E78-89FB-2221E621BC02}">
      <dgm:prSet/>
      <dgm:spPr/>
      <dgm:t>
        <a:bodyPr/>
        <a:lstStyle/>
        <a:p>
          <a:endParaRPr lang="en-US"/>
        </a:p>
      </dgm:t>
    </dgm:pt>
    <dgm:pt modelId="{A9D81DCD-346A-440C-AA91-6FAB54EFCA06}">
      <dgm:prSet/>
      <dgm:spPr/>
      <dgm:t>
        <a:bodyPr/>
        <a:lstStyle/>
        <a:p>
          <a:pPr rtl="0"/>
          <a:r>
            <a:rPr lang="nl-BE" dirty="0" smtClean="0"/>
            <a:t>(ICT) Synergieën (andere </a:t>
          </a:r>
          <a:r>
            <a:rPr lang="nl-BE" dirty="0" err="1" smtClean="0"/>
            <a:t>niveau’s</a:t>
          </a:r>
          <a:r>
            <a:rPr lang="nl-BE" dirty="0" smtClean="0"/>
            <a:t>)</a:t>
          </a:r>
          <a:endParaRPr lang="en-US" dirty="0"/>
        </a:p>
      </dgm:t>
    </dgm:pt>
    <dgm:pt modelId="{F94A5F56-6416-4D3D-9683-F75F8560AC1C}" type="parTrans" cxnId="{54D2DB85-C95F-4945-8D19-499ABF5F8BD5}">
      <dgm:prSet/>
      <dgm:spPr/>
      <dgm:t>
        <a:bodyPr/>
        <a:lstStyle/>
        <a:p>
          <a:endParaRPr lang="en-US"/>
        </a:p>
      </dgm:t>
    </dgm:pt>
    <dgm:pt modelId="{D6925AE7-0CA5-4792-B46A-A2748FC3818C}" type="sibTrans" cxnId="{54D2DB85-C95F-4945-8D19-499ABF5F8BD5}">
      <dgm:prSet/>
      <dgm:spPr/>
      <dgm:t>
        <a:bodyPr/>
        <a:lstStyle/>
        <a:p>
          <a:endParaRPr lang="en-US"/>
        </a:p>
      </dgm:t>
    </dgm:pt>
    <dgm:pt modelId="{59000925-491B-4597-85D5-997FA99AACD1}">
      <dgm:prSet/>
      <dgm:spPr/>
      <dgm:t>
        <a:bodyPr/>
        <a:lstStyle/>
        <a:p>
          <a:pPr rtl="0"/>
          <a:r>
            <a:rPr lang="nl-BE" dirty="0" smtClean="0"/>
            <a:t>Industrialisatie ICT / </a:t>
          </a:r>
          <a:r>
            <a:rPr lang="nl-BE" dirty="0" err="1" smtClean="0"/>
            <a:t>synergieën</a:t>
          </a:r>
          <a:endParaRPr lang="en-US" dirty="0"/>
        </a:p>
      </dgm:t>
    </dgm:pt>
    <dgm:pt modelId="{39194576-8D1B-41F2-9C43-87BED97ECEEF}" type="parTrans" cxnId="{6185B853-7297-4E4C-9D60-FC4B4D8C6A87}">
      <dgm:prSet/>
      <dgm:spPr/>
      <dgm:t>
        <a:bodyPr/>
        <a:lstStyle/>
        <a:p>
          <a:endParaRPr lang="en-GB"/>
        </a:p>
      </dgm:t>
    </dgm:pt>
    <dgm:pt modelId="{2C667C88-0E60-4EB6-82DB-C0231E158619}" type="sibTrans" cxnId="{6185B853-7297-4E4C-9D60-FC4B4D8C6A87}">
      <dgm:prSet/>
      <dgm:spPr/>
      <dgm:t>
        <a:bodyPr/>
        <a:lstStyle/>
        <a:p>
          <a:endParaRPr lang="en-GB"/>
        </a:p>
      </dgm:t>
    </dgm:pt>
    <dgm:pt modelId="{86DB08BB-11C9-49EB-BCD2-8FC9B3CCD964}">
      <dgm:prSet/>
      <dgm:spPr/>
      <dgm:t>
        <a:bodyPr/>
        <a:lstStyle/>
        <a:p>
          <a:pPr rtl="0"/>
          <a:r>
            <a:rPr lang="en-US" dirty="0" err="1" smtClean="0"/>
            <a:t>Anticiperen</a:t>
          </a:r>
          <a:r>
            <a:rPr lang="en-US" dirty="0" smtClean="0"/>
            <a:t> met ICT op </a:t>
          </a:r>
          <a:r>
            <a:rPr lang="en-US" dirty="0" err="1" smtClean="0"/>
            <a:t>natuurlijk</a:t>
          </a:r>
          <a:r>
            <a:rPr lang="en-US" dirty="0" smtClean="0"/>
            <a:t> </a:t>
          </a:r>
          <a:r>
            <a:rPr lang="en-US" dirty="0" err="1" smtClean="0"/>
            <a:t>verloop</a:t>
          </a:r>
          <a:r>
            <a:rPr lang="en-US" dirty="0" smtClean="0"/>
            <a:t> door v</a:t>
          </a:r>
          <a:r>
            <a:rPr lang="nl-BE" dirty="0" err="1" smtClean="0"/>
            <a:t>ergrijzing</a:t>
          </a:r>
          <a:r>
            <a:rPr lang="nl-BE" dirty="0" smtClean="0"/>
            <a:t> personeel</a:t>
          </a:r>
          <a:endParaRPr lang="en-US" dirty="0"/>
        </a:p>
      </dgm:t>
    </dgm:pt>
    <dgm:pt modelId="{1578ADC6-0394-4E4B-AFA2-84C2D3FF8050}" type="parTrans" cxnId="{8BA533B1-0D2E-43AC-9F51-390964D4A998}">
      <dgm:prSet/>
      <dgm:spPr/>
      <dgm:t>
        <a:bodyPr/>
        <a:lstStyle/>
        <a:p>
          <a:endParaRPr lang="en-GB"/>
        </a:p>
      </dgm:t>
    </dgm:pt>
    <dgm:pt modelId="{79733064-3334-419C-B004-69E75C4EBE93}" type="sibTrans" cxnId="{8BA533B1-0D2E-43AC-9F51-390964D4A998}">
      <dgm:prSet/>
      <dgm:spPr/>
      <dgm:t>
        <a:bodyPr/>
        <a:lstStyle/>
        <a:p>
          <a:endParaRPr lang="en-GB"/>
        </a:p>
      </dgm:t>
    </dgm:pt>
    <dgm:pt modelId="{7C9C4D47-C283-4E9B-9C74-8B2DE8733D56}">
      <dgm:prSet/>
      <dgm:spPr/>
      <dgm:t>
        <a:bodyPr/>
        <a:lstStyle/>
        <a:p>
          <a:pPr rtl="0"/>
          <a:r>
            <a:rPr lang="en-US" dirty="0" err="1" smtClean="0"/>
            <a:t>Afstemmen</a:t>
          </a:r>
          <a:r>
            <a:rPr lang="en-US" dirty="0" smtClean="0"/>
            <a:t> Business – ICT : ‘good enough’/ROI</a:t>
          </a:r>
          <a:endParaRPr lang="en-US" dirty="0"/>
        </a:p>
      </dgm:t>
    </dgm:pt>
    <dgm:pt modelId="{A0580253-0EB5-44CA-A528-D306B7C058E3}" type="parTrans" cxnId="{1726A8B0-D8EA-44FB-9650-4B825F805D3D}">
      <dgm:prSet/>
      <dgm:spPr/>
      <dgm:t>
        <a:bodyPr/>
        <a:lstStyle/>
        <a:p>
          <a:endParaRPr lang="nl-BE"/>
        </a:p>
      </dgm:t>
    </dgm:pt>
    <dgm:pt modelId="{48CAC47D-DEA9-48F2-8260-66C6F3127C61}" type="sibTrans" cxnId="{1726A8B0-D8EA-44FB-9650-4B825F805D3D}">
      <dgm:prSet/>
      <dgm:spPr/>
      <dgm:t>
        <a:bodyPr/>
        <a:lstStyle/>
        <a:p>
          <a:endParaRPr lang="nl-BE"/>
        </a:p>
      </dgm:t>
    </dgm:pt>
    <dgm:pt modelId="{7EDD6591-343F-4ABE-9F54-9A51FC6EDADA}">
      <dgm:prSet/>
      <dgm:spPr/>
      <dgm:t>
        <a:bodyPr/>
        <a:lstStyle/>
        <a:p>
          <a:pPr rtl="0"/>
          <a:r>
            <a:rPr lang="en-US" dirty="0" smtClean="0"/>
            <a:t>Release management (business &amp; </a:t>
          </a:r>
          <a:r>
            <a:rPr lang="en-US" dirty="0" err="1" smtClean="0"/>
            <a:t>politiek</a:t>
          </a:r>
          <a:r>
            <a:rPr lang="en-US" dirty="0" smtClean="0"/>
            <a:t> </a:t>
          </a:r>
          <a:r>
            <a:rPr lang="en-US" dirty="0" err="1" smtClean="0"/>
            <a:t>vlak</a:t>
          </a:r>
          <a:r>
            <a:rPr lang="en-US" dirty="0" smtClean="0"/>
            <a:t>)</a:t>
          </a:r>
          <a:endParaRPr lang="en-US" dirty="0"/>
        </a:p>
      </dgm:t>
    </dgm:pt>
    <dgm:pt modelId="{F494A4CB-1E6C-4991-8A53-7B0E8848FD3B}" type="parTrans" cxnId="{37B78A62-6C2F-4BAB-91FB-8EEA514C1864}">
      <dgm:prSet/>
      <dgm:spPr/>
      <dgm:t>
        <a:bodyPr/>
        <a:lstStyle/>
        <a:p>
          <a:endParaRPr lang="en-US"/>
        </a:p>
      </dgm:t>
    </dgm:pt>
    <dgm:pt modelId="{A852B326-FFFA-4E7B-A132-2502568C6AF1}" type="sibTrans" cxnId="{37B78A62-6C2F-4BAB-91FB-8EEA514C1864}">
      <dgm:prSet/>
      <dgm:spPr/>
      <dgm:t>
        <a:bodyPr/>
        <a:lstStyle/>
        <a:p>
          <a:endParaRPr lang="en-US"/>
        </a:p>
      </dgm:t>
    </dgm:pt>
    <dgm:pt modelId="{71595B1B-1A42-4BEE-9CBF-C251867968CE}">
      <dgm:prSet/>
      <dgm:spPr/>
      <dgm:t>
        <a:bodyPr/>
        <a:lstStyle/>
        <a:p>
          <a:r>
            <a:rPr lang="en-US" dirty="0" err="1" smtClean="0"/>
            <a:t>Kosten</a:t>
          </a:r>
          <a:r>
            <a:rPr lang="en-US" dirty="0" smtClean="0"/>
            <a:t> </a:t>
          </a:r>
          <a:r>
            <a:rPr lang="en-US" dirty="0" err="1" smtClean="0"/>
            <a:t>onder</a:t>
          </a:r>
          <a:r>
            <a:rPr lang="en-US" dirty="0" smtClean="0"/>
            <a:t> </a:t>
          </a:r>
          <a:r>
            <a:rPr lang="en-US" dirty="0" err="1" smtClean="0"/>
            <a:t>controle</a:t>
          </a:r>
          <a:r>
            <a:rPr lang="en-US" dirty="0" smtClean="0"/>
            <a:t> </a:t>
          </a:r>
          <a:r>
            <a:rPr lang="en-US" dirty="0" err="1" smtClean="0"/>
            <a:t>houden</a:t>
          </a:r>
          <a:r>
            <a:rPr lang="en-US" dirty="0" smtClean="0"/>
            <a:t>, </a:t>
          </a:r>
          <a:r>
            <a:rPr lang="en-US" dirty="0" err="1" smtClean="0"/>
            <a:t>zowel</a:t>
          </a:r>
          <a:r>
            <a:rPr lang="en-US" dirty="0" smtClean="0"/>
            <a:t> ICT </a:t>
          </a:r>
          <a:r>
            <a:rPr lang="en-US" dirty="0" err="1" smtClean="0"/>
            <a:t>als</a:t>
          </a:r>
          <a:r>
            <a:rPr lang="en-US" dirty="0" smtClean="0"/>
            <a:t> </a:t>
          </a:r>
          <a:r>
            <a:rPr lang="en-US" dirty="0" err="1" smtClean="0"/>
            <a:t>breder</a:t>
          </a:r>
          <a:r>
            <a:rPr lang="en-US" dirty="0" smtClean="0"/>
            <a:t> </a:t>
          </a:r>
          <a:r>
            <a:rPr lang="en-US" dirty="0" err="1" smtClean="0"/>
            <a:t>binnen</a:t>
          </a:r>
          <a:r>
            <a:rPr lang="en-US" dirty="0" smtClean="0"/>
            <a:t> </a:t>
          </a:r>
          <a:r>
            <a:rPr lang="en-US" dirty="0" err="1" smtClean="0"/>
            <a:t>overheid</a:t>
          </a:r>
          <a:endParaRPr lang="en-US" dirty="0"/>
        </a:p>
      </dgm:t>
    </dgm:pt>
    <dgm:pt modelId="{68B4CAE7-2850-474E-A5C9-FC3C9715EEE9}" type="parTrans" cxnId="{612B894E-A46A-4BC1-B236-36CC26FA9B9D}">
      <dgm:prSet/>
      <dgm:spPr/>
      <dgm:t>
        <a:bodyPr/>
        <a:lstStyle/>
        <a:p>
          <a:endParaRPr lang="en-US"/>
        </a:p>
      </dgm:t>
    </dgm:pt>
    <dgm:pt modelId="{6A0EC6DE-5A59-476D-9F25-DF6B58873754}" type="sibTrans" cxnId="{612B894E-A46A-4BC1-B236-36CC26FA9B9D}">
      <dgm:prSet/>
      <dgm:spPr/>
      <dgm:t>
        <a:bodyPr/>
        <a:lstStyle/>
        <a:p>
          <a:endParaRPr lang="en-US"/>
        </a:p>
      </dgm:t>
    </dgm:pt>
    <dgm:pt modelId="{716B249E-8201-4AB9-A98E-0525D62F402D}" type="pres">
      <dgm:prSet presAssocID="{8E27A85B-40E1-4273-AA3A-B8C345CED2D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AAE710-239F-48C3-82AD-D55D1D6D9DF7}" type="pres">
      <dgm:prSet presAssocID="{F01DF72F-2993-44F0-9830-94D458337CF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1A2291-0840-48DB-BB47-091BBA17A62E}" type="pres">
      <dgm:prSet presAssocID="{F01DF72F-2993-44F0-9830-94D458337CFF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C1DC7A-FD4D-4295-9DF4-EA817CCB0EEC}" type="pres">
      <dgm:prSet presAssocID="{F1FBD330-8966-408B-ABD9-A7403B0CEDD1}" presName="parentText" presStyleLbl="node1" presStyleIdx="1" presStyleCnt="3" custLinFactNeighborX="-833" custLinFactNeighborY="397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201D6D-C86A-4C1E-9678-18F0710ADD1F}" type="pres">
      <dgm:prSet presAssocID="{F1FBD330-8966-408B-ABD9-A7403B0CEDD1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5ED9B8-878A-4587-9664-61195C3E743A}" type="pres">
      <dgm:prSet presAssocID="{B1043955-87C6-4DA8-BBBC-7B5BA3D28ED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4733F5-BD88-413D-8592-3DA59777AEA8}" type="pres">
      <dgm:prSet presAssocID="{B1043955-87C6-4DA8-BBBC-7B5BA3D28EDF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736D39-9506-4CEA-84D7-AC8542CDB663}" type="presOf" srcId="{71595B1B-1A42-4BEE-9CBF-C251867968CE}" destId="{F01A2291-0840-48DB-BB47-091BBA17A62E}" srcOrd="0" destOrd="2" presId="urn:microsoft.com/office/officeart/2005/8/layout/vList2"/>
    <dgm:cxn modelId="{5D8F7D4F-2EF0-4004-ACDE-15D43FBB1E63}" type="presOf" srcId="{86DB08BB-11C9-49EB-BCD2-8FC9B3CCD964}" destId="{8E4733F5-BD88-413D-8592-3DA59777AEA8}" srcOrd="0" destOrd="1" presId="urn:microsoft.com/office/officeart/2005/8/layout/vList2"/>
    <dgm:cxn modelId="{3AA40E60-AE1B-4D0E-BE5B-661CCBE9D462}" type="presOf" srcId="{7C9C4D47-C283-4E9B-9C74-8B2DE8733D56}" destId="{F01A2291-0840-48DB-BB47-091BBA17A62E}" srcOrd="0" destOrd="0" presId="urn:microsoft.com/office/officeart/2005/8/layout/vList2"/>
    <dgm:cxn modelId="{7BE70196-3C02-4B4C-8CA3-39E5630A4C01}" type="presOf" srcId="{59000925-491B-4597-85D5-997FA99AACD1}" destId="{7D201D6D-C86A-4C1E-9678-18F0710ADD1F}" srcOrd="0" destOrd="1" presId="urn:microsoft.com/office/officeart/2005/8/layout/vList2"/>
    <dgm:cxn modelId="{F8C2A7DB-0B13-48CC-9973-CCA560D53DDD}" type="presOf" srcId="{B1043955-87C6-4DA8-BBBC-7B5BA3D28EDF}" destId="{615ED9B8-878A-4587-9664-61195C3E743A}" srcOrd="0" destOrd="0" presId="urn:microsoft.com/office/officeart/2005/8/layout/vList2"/>
    <dgm:cxn modelId="{8BA533B1-0D2E-43AC-9F51-390964D4A998}" srcId="{B1043955-87C6-4DA8-BBBC-7B5BA3D28EDF}" destId="{86DB08BB-11C9-49EB-BCD2-8FC9B3CCD964}" srcOrd="1" destOrd="0" parTransId="{1578ADC6-0394-4E4B-AFA2-84C2D3FF8050}" sibTransId="{79733064-3334-419C-B004-69E75C4EBE93}"/>
    <dgm:cxn modelId="{612B894E-A46A-4BC1-B236-36CC26FA9B9D}" srcId="{F01DF72F-2993-44F0-9830-94D458337CFF}" destId="{71595B1B-1A42-4BEE-9CBF-C251867968CE}" srcOrd="2" destOrd="0" parTransId="{68B4CAE7-2850-474E-A5C9-FC3C9715EEE9}" sibTransId="{6A0EC6DE-5A59-476D-9F25-DF6B58873754}"/>
    <dgm:cxn modelId="{E5CF5219-99B0-4A09-A7CA-E9BBF4EB2BB7}" type="presOf" srcId="{F01DF72F-2993-44F0-9830-94D458337CFF}" destId="{B1AAE710-239F-48C3-82AD-D55D1D6D9DF7}" srcOrd="0" destOrd="0" presId="urn:microsoft.com/office/officeart/2005/8/layout/vList2"/>
    <dgm:cxn modelId="{EC74146A-2908-42F3-8EC4-C8BE4BED3722}" srcId="{8E27A85B-40E1-4273-AA3A-B8C345CED2D3}" destId="{F1FBD330-8966-408B-ABD9-A7403B0CEDD1}" srcOrd="1" destOrd="0" parTransId="{9E52E1C0-4901-495D-B565-A0234647B1C4}" sibTransId="{B1D1916F-E1E9-4A72-8F1E-809B52BD5410}"/>
    <dgm:cxn modelId="{79DAC2F5-2382-439A-B7F1-942DB58B181D}" srcId="{F1FBD330-8966-408B-ABD9-A7403B0CEDD1}" destId="{FBAED513-DAED-4F02-810A-FD1DB6BA0B5A}" srcOrd="2" destOrd="0" parTransId="{5F298ABD-2BAC-4F42-9451-5530839931E6}" sibTransId="{04BC6A0A-099D-40F0-857F-A47F75E41E20}"/>
    <dgm:cxn modelId="{C8A02ED5-C300-4C30-AA3D-ED6112626534}" srcId="{F1FBD330-8966-408B-ABD9-A7403B0CEDD1}" destId="{F6A71463-31CC-445E-B8E1-BB7A6F98436B}" srcOrd="3" destOrd="0" parTransId="{1E80E291-134F-4D25-973A-707DB3F3B2E6}" sibTransId="{10AABDC5-77E1-4362-911B-E5E620481F0C}"/>
    <dgm:cxn modelId="{654502AA-D71A-4220-A8E5-D11CE01921FD}" srcId="{F1FBD330-8966-408B-ABD9-A7403B0CEDD1}" destId="{373DC18E-09A1-4006-908C-687016BC1ED3}" srcOrd="0" destOrd="0" parTransId="{16E3B8D6-6F8E-461E-99E8-688A57CE312F}" sibTransId="{4DA2E710-D342-46BD-99F4-DD849564C5C8}"/>
    <dgm:cxn modelId="{9AF3510F-7274-4238-B7DD-C4759FA51B36}" type="presOf" srcId="{7EDD6591-343F-4ABE-9F54-9A51FC6EDADA}" destId="{F01A2291-0840-48DB-BB47-091BBA17A62E}" srcOrd="0" destOrd="1" presId="urn:microsoft.com/office/officeart/2005/8/layout/vList2"/>
    <dgm:cxn modelId="{1726A8B0-D8EA-44FB-9650-4B825F805D3D}" srcId="{F01DF72F-2993-44F0-9830-94D458337CFF}" destId="{7C9C4D47-C283-4E9B-9C74-8B2DE8733D56}" srcOrd="0" destOrd="0" parTransId="{A0580253-0EB5-44CA-A528-D306B7C058E3}" sibTransId="{48CAC47D-DEA9-48F2-8260-66C6F3127C61}"/>
    <dgm:cxn modelId="{9B790E78-37A5-48BB-AD58-76F5B96FE2AB}" type="presOf" srcId="{F6A71463-31CC-445E-B8E1-BB7A6F98436B}" destId="{7D201D6D-C86A-4C1E-9678-18F0710ADD1F}" srcOrd="0" destOrd="3" presId="urn:microsoft.com/office/officeart/2005/8/layout/vList2"/>
    <dgm:cxn modelId="{A1E4EC62-E9CC-47EC-82C4-02888E41B60E}" type="presOf" srcId="{8E27A85B-40E1-4273-AA3A-B8C345CED2D3}" destId="{716B249E-8201-4AB9-A98E-0525D62F402D}" srcOrd="0" destOrd="0" presId="urn:microsoft.com/office/officeart/2005/8/layout/vList2"/>
    <dgm:cxn modelId="{AF743421-3AD2-475F-BDB5-0A28664AEAA6}" type="presOf" srcId="{373DC18E-09A1-4006-908C-687016BC1ED3}" destId="{7D201D6D-C86A-4C1E-9678-18F0710ADD1F}" srcOrd="0" destOrd="0" presId="urn:microsoft.com/office/officeart/2005/8/layout/vList2"/>
    <dgm:cxn modelId="{F1C031A6-A30F-4436-8D29-0B235FC599E8}" type="presOf" srcId="{F1FBD330-8966-408B-ABD9-A7403B0CEDD1}" destId="{95C1DC7A-FD4D-4295-9DF4-EA817CCB0EEC}" srcOrd="0" destOrd="0" presId="urn:microsoft.com/office/officeart/2005/8/layout/vList2"/>
    <dgm:cxn modelId="{83993CEE-268A-4AA8-8E40-4F09F73AA8FB}" type="presOf" srcId="{A9D81DCD-346A-440C-AA91-6FAB54EFCA06}" destId="{8E4733F5-BD88-413D-8592-3DA59777AEA8}" srcOrd="0" destOrd="0" presId="urn:microsoft.com/office/officeart/2005/8/layout/vList2"/>
    <dgm:cxn modelId="{37B78A62-6C2F-4BAB-91FB-8EEA514C1864}" srcId="{F01DF72F-2993-44F0-9830-94D458337CFF}" destId="{7EDD6591-343F-4ABE-9F54-9A51FC6EDADA}" srcOrd="1" destOrd="0" parTransId="{F494A4CB-1E6C-4991-8A53-7B0E8848FD3B}" sibTransId="{A852B326-FFFA-4E7B-A132-2502568C6AF1}"/>
    <dgm:cxn modelId="{3CA91809-B41A-424B-931B-2D3B6B0A327A}" type="presOf" srcId="{FBAED513-DAED-4F02-810A-FD1DB6BA0B5A}" destId="{7D201D6D-C86A-4C1E-9678-18F0710ADD1F}" srcOrd="0" destOrd="2" presId="urn:microsoft.com/office/officeart/2005/8/layout/vList2"/>
    <dgm:cxn modelId="{6185B853-7297-4E4C-9D60-FC4B4D8C6A87}" srcId="{F1FBD330-8966-408B-ABD9-A7403B0CEDD1}" destId="{59000925-491B-4597-85D5-997FA99AACD1}" srcOrd="1" destOrd="0" parTransId="{39194576-8D1B-41F2-9C43-87BED97ECEEF}" sibTransId="{2C667C88-0E60-4EB6-82DB-C0231E158619}"/>
    <dgm:cxn modelId="{D20FF375-5EC3-4E78-89FB-2221E621BC02}" srcId="{8E27A85B-40E1-4273-AA3A-B8C345CED2D3}" destId="{B1043955-87C6-4DA8-BBBC-7B5BA3D28EDF}" srcOrd="2" destOrd="0" parTransId="{12715E5F-4875-4E97-8BE8-1F5DC214FFAF}" sibTransId="{998E2A11-3F40-4AC0-AA0E-A9AADC4A33A1}"/>
    <dgm:cxn modelId="{54D2DB85-C95F-4945-8D19-499ABF5F8BD5}" srcId="{B1043955-87C6-4DA8-BBBC-7B5BA3D28EDF}" destId="{A9D81DCD-346A-440C-AA91-6FAB54EFCA06}" srcOrd="0" destOrd="0" parTransId="{F94A5F56-6416-4D3D-9683-F75F8560AC1C}" sibTransId="{D6925AE7-0CA5-4792-B46A-A2748FC3818C}"/>
    <dgm:cxn modelId="{EAC74D19-E700-42A6-9519-D7C296C1B492}" srcId="{8E27A85B-40E1-4273-AA3A-B8C345CED2D3}" destId="{F01DF72F-2993-44F0-9830-94D458337CFF}" srcOrd="0" destOrd="0" parTransId="{C61C18F2-A43D-4B02-A94D-356A11DA54D0}" sibTransId="{8A0B392B-0E3B-4E1A-9549-BEC7D5FB488E}"/>
    <dgm:cxn modelId="{E0A508FD-D6C3-4632-8219-9408E1A0E54C}" type="presParOf" srcId="{716B249E-8201-4AB9-A98E-0525D62F402D}" destId="{B1AAE710-239F-48C3-82AD-D55D1D6D9DF7}" srcOrd="0" destOrd="0" presId="urn:microsoft.com/office/officeart/2005/8/layout/vList2"/>
    <dgm:cxn modelId="{9561429D-3D5D-4621-AD3F-93446B6AE681}" type="presParOf" srcId="{716B249E-8201-4AB9-A98E-0525D62F402D}" destId="{F01A2291-0840-48DB-BB47-091BBA17A62E}" srcOrd="1" destOrd="0" presId="urn:microsoft.com/office/officeart/2005/8/layout/vList2"/>
    <dgm:cxn modelId="{F1C6ECBD-8F6E-47EE-9A6D-E013F65DA5A1}" type="presParOf" srcId="{716B249E-8201-4AB9-A98E-0525D62F402D}" destId="{95C1DC7A-FD4D-4295-9DF4-EA817CCB0EEC}" srcOrd="2" destOrd="0" presId="urn:microsoft.com/office/officeart/2005/8/layout/vList2"/>
    <dgm:cxn modelId="{BEE22B9E-2A25-4422-892D-DF11B279F727}" type="presParOf" srcId="{716B249E-8201-4AB9-A98E-0525D62F402D}" destId="{7D201D6D-C86A-4C1E-9678-18F0710ADD1F}" srcOrd="3" destOrd="0" presId="urn:microsoft.com/office/officeart/2005/8/layout/vList2"/>
    <dgm:cxn modelId="{693569F8-FDC0-44A8-9571-270DD551C940}" type="presParOf" srcId="{716B249E-8201-4AB9-A98E-0525D62F402D}" destId="{615ED9B8-878A-4587-9664-61195C3E743A}" srcOrd="4" destOrd="0" presId="urn:microsoft.com/office/officeart/2005/8/layout/vList2"/>
    <dgm:cxn modelId="{F6DAA992-BA44-48E0-B736-0158C0BFC340}" type="presParOf" srcId="{716B249E-8201-4AB9-A98E-0525D62F402D}" destId="{8E4733F5-BD88-413D-8592-3DA59777AEA8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1507FCF-88D8-433F-A5B9-31D062317F0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BDA75F-D950-4CC7-A7AD-D7248EFB979E}">
      <dgm:prSet/>
      <dgm:spPr/>
      <dgm:t>
        <a:bodyPr/>
        <a:lstStyle/>
        <a:p>
          <a:pPr rtl="0"/>
          <a:r>
            <a:rPr lang="nl-BE" dirty="0" smtClean="0"/>
            <a:t>Doel</a:t>
          </a:r>
          <a:endParaRPr lang="en-US" dirty="0"/>
        </a:p>
      </dgm:t>
    </dgm:pt>
    <dgm:pt modelId="{747D730B-9C65-4174-972F-2E672E70B098}" type="parTrans" cxnId="{3ED8F7CD-0BD6-40AC-9F93-47336265C04F}">
      <dgm:prSet/>
      <dgm:spPr/>
      <dgm:t>
        <a:bodyPr/>
        <a:lstStyle/>
        <a:p>
          <a:endParaRPr lang="en-US"/>
        </a:p>
      </dgm:t>
    </dgm:pt>
    <dgm:pt modelId="{70803EF1-8778-4883-A2B0-C6C12EFFF2BE}" type="sibTrans" cxnId="{3ED8F7CD-0BD6-40AC-9F93-47336265C04F}">
      <dgm:prSet/>
      <dgm:spPr/>
      <dgm:t>
        <a:bodyPr/>
        <a:lstStyle/>
        <a:p>
          <a:endParaRPr lang="en-US"/>
        </a:p>
      </dgm:t>
    </dgm:pt>
    <dgm:pt modelId="{5184A978-A91C-4517-91DA-729F9FB153AA}">
      <dgm:prSet/>
      <dgm:spPr/>
      <dgm:t>
        <a:bodyPr/>
        <a:lstStyle/>
        <a:p>
          <a:pPr rtl="0"/>
          <a:r>
            <a:rPr lang="fr-BE" dirty="0" err="1" smtClean="0"/>
            <a:t>Gebruiker</a:t>
          </a:r>
          <a:r>
            <a:rPr lang="fr-BE" dirty="0" smtClean="0"/>
            <a:t> </a:t>
          </a:r>
          <a:r>
            <a:rPr lang="fr-BE" dirty="0" err="1" smtClean="0"/>
            <a:t>heeft</a:t>
          </a:r>
          <a:r>
            <a:rPr lang="fr-BE" dirty="0" smtClean="0"/>
            <a:t> </a:t>
          </a:r>
          <a:r>
            <a:rPr lang="fr-BE" dirty="0" err="1" smtClean="0"/>
            <a:t>geen</a:t>
          </a:r>
          <a:r>
            <a:rPr lang="fr-BE" dirty="0" smtClean="0"/>
            <a:t> last van de </a:t>
          </a:r>
          <a:r>
            <a:rPr lang="fr-BE" dirty="0" err="1" smtClean="0"/>
            <a:t>versnippering</a:t>
          </a:r>
          <a:r>
            <a:rPr lang="fr-BE" dirty="0" smtClean="0"/>
            <a:t> van de </a:t>
          </a:r>
          <a:r>
            <a:rPr lang="fr-BE" dirty="0" err="1" smtClean="0"/>
            <a:t>overheid</a:t>
          </a:r>
          <a:endParaRPr lang="en-US" dirty="0"/>
        </a:p>
      </dgm:t>
    </dgm:pt>
    <dgm:pt modelId="{D1E7926B-5B88-4AE2-A91E-921AB6085E69}" type="parTrans" cxnId="{492393CC-E085-4299-B12F-EC3A1D393474}">
      <dgm:prSet/>
      <dgm:spPr/>
      <dgm:t>
        <a:bodyPr/>
        <a:lstStyle/>
        <a:p>
          <a:endParaRPr lang="en-US"/>
        </a:p>
      </dgm:t>
    </dgm:pt>
    <dgm:pt modelId="{ACF831C7-4FAD-4EAE-9FCD-4C5B009DB905}" type="sibTrans" cxnId="{492393CC-E085-4299-B12F-EC3A1D393474}">
      <dgm:prSet/>
      <dgm:spPr/>
      <dgm:t>
        <a:bodyPr/>
        <a:lstStyle/>
        <a:p>
          <a:endParaRPr lang="en-US"/>
        </a:p>
      </dgm:t>
    </dgm:pt>
    <dgm:pt modelId="{1F54A3D8-C188-43C4-BCF6-8C8213F7014F}">
      <dgm:prSet/>
      <dgm:spPr/>
      <dgm:t>
        <a:bodyPr/>
        <a:lstStyle/>
        <a:p>
          <a:pPr rtl="0"/>
          <a:r>
            <a:rPr lang="en-US" dirty="0" err="1" smtClean="0"/>
            <a:t>Ondernomen</a:t>
          </a:r>
          <a:r>
            <a:rPr lang="en-US" dirty="0" smtClean="0"/>
            <a:t> </a:t>
          </a:r>
          <a:r>
            <a:rPr lang="en-US" dirty="0" err="1" smtClean="0"/>
            <a:t>stappen</a:t>
          </a:r>
          <a:endParaRPr lang="en-US" dirty="0"/>
        </a:p>
      </dgm:t>
    </dgm:pt>
    <dgm:pt modelId="{0ED6D51B-F378-41E9-B0AA-9B9C262F693C}" type="parTrans" cxnId="{C46A4B29-011F-419E-BC16-4D6BED506F88}">
      <dgm:prSet/>
      <dgm:spPr/>
      <dgm:t>
        <a:bodyPr/>
        <a:lstStyle/>
        <a:p>
          <a:endParaRPr lang="en-US"/>
        </a:p>
      </dgm:t>
    </dgm:pt>
    <dgm:pt modelId="{9F569355-A6D7-4760-9A07-939FED1642F7}" type="sibTrans" cxnId="{C46A4B29-011F-419E-BC16-4D6BED506F88}">
      <dgm:prSet/>
      <dgm:spPr/>
      <dgm:t>
        <a:bodyPr/>
        <a:lstStyle/>
        <a:p>
          <a:endParaRPr lang="en-US"/>
        </a:p>
      </dgm:t>
    </dgm:pt>
    <dgm:pt modelId="{052E2269-2E3B-4952-A6CC-C68ADA3AF94A}">
      <dgm:prSet/>
      <dgm:spPr/>
      <dgm:t>
        <a:bodyPr/>
        <a:lstStyle/>
        <a:p>
          <a:pPr rtl="0"/>
          <a:r>
            <a:rPr lang="nl-BE" dirty="0" err="1" smtClean="0"/>
            <a:t>Only</a:t>
          </a:r>
          <a:r>
            <a:rPr lang="nl-BE" dirty="0" smtClean="0"/>
            <a:t> </a:t>
          </a:r>
          <a:r>
            <a:rPr lang="nl-BE" dirty="0" err="1" smtClean="0"/>
            <a:t>once</a:t>
          </a:r>
          <a:r>
            <a:rPr lang="nl-BE" dirty="0" smtClean="0"/>
            <a:t> &amp; </a:t>
          </a:r>
          <a:r>
            <a:rPr lang="en-US" dirty="0" err="1" smtClean="0"/>
            <a:t>administratieve</a:t>
          </a:r>
          <a:r>
            <a:rPr lang="en-US" dirty="0" smtClean="0"/>
            <a:t> </a:t>
          </a:r>
          <a:r>
            <a:rPr lang="en-US" dirty="0" err="1" smtClean="0"/>
            <a:t>vereenvoudiging</a:t>
          </a:r>
          <a:endParaRPr lang="en-US" dirty="0"/>
        </a:p>
      </dgm:t>
    </dgm:pt>
    <dgm:pt modelId="{8CD15665-F96A-422D-B58E-4696F8270DF8}" type="parTrans" cxnId="{7D9E818C-51D6-46AC-8125-AE537B04A388}">
      <dgm:prSet/>
      <dgm:spPr/>
      <dgm:t>
        <a:bodyPr/>
        <a:lstStyle/>
        <a:p>
          <a:endParaRPr lang="en-US"/>
        </a:p>
      </dgm:t>
    </dgm:pt>
    <dgm:pt modelId="{3CBCEE18-32B3-46E7-8514-75C1A032B699}" type="sibTrans" cxnId="{7D9E818C-51D6-46AC-8125-AE537B04A388}">
      <dgm:prSet/>
      <dgm:spPr/>
      <dgm:t>
        <a:bodyPr/>
        <a:lstStyle/>
        <a:p>
          <a:endParaRPr lang="en-US"/>
        </a:p>
      </dgm:t>
    </dgm:pt>
    <dgm:pt modelId="{0E12A8EF-F2A2-43BA-8CE3-DC01B78A8A09}">
      <dgm:prSet/>
      <dgm:spPr/>
      <dgm:t>
        <a:bodyPr/>
        <a:lstStyle/>
        <a:p>
          <a:pPr rtl="0"/>
          <a:r>
            <a:rPr lang="en-US" dirty="0" smtClean="0"/>
            <a:t>Roadmap</a:t>
          </a:r>
          <a:endParaRPr lang="en-US" dirty="0"/>
        </a:p>
      </dgm:t>
    </dgm:pt>
    <dgm:pt modelId="{69CC3108-569D-4276-92BA-C1ADD07F3566}" type="parTrans" cxnId="{4EB90EB0-236A-48F8-8655-9C0D750D67E6}">
      <dgm:prSet/>
      <dgm:spPr/>
      <dgm:t>
        <a:bodyPr/>
        <a:lstStyle/>
        <a:p>
          <a:endParaRPr lang="en-US"/>
        </a:p>
      </dgm:t>
    </dgm:pt>
    <dgm:pt modelId="{6796DC21-AE25-45D3-8AB9-8BE72EBA5B32}" type="sibTrans" cxnId="{4EB90EB0-236A-48F8-8655-9C0D750D67E6}">
      <dgm:prSet/>
      <dgm:spPr/>
      <dgm:t>
        <a:bodyPr/>
        <a:lstStyle/>
        <a:p>
          <a:endParaRPr lang="en-US"/>
        </a:p>
      </dgm:t>
    </dgm:pt>
    <dgm:pt modelId="{EF83F2BA-79F8-4949-9A15-4F1E2A3CA260}">
      <dgm:prSet/>
      <dgm:spPr/>
      <dgm:t>
        <a:bodyPr/>
        <a:lstStyle/>
        <a:p>
          <a:pPr rtl="0"/>
          <a:r>
            <a:rPr lang="en-US" dirty="0" err="1" smtClean="0"/>
            <a:t>Integratie</a:t>
          </a:r>
          <a:r>
            <a:rPr lang="en-US" dirty="0" smtClean="0"/>
            <a:t> met </a:t>
          </a:r>
          <a:r>
            <a:rPr lang="en-US" dirty="0" err="1" smtClean="0"/>
            <a:t>diensten</a:t>
          </a:r>
          <a:r>
            <a:rPr lang="en-US" dirty="0" smtClean="0"/>
            <a:t> van de </a:t>
          </a:r>
          <a:r>
            <a:rPr lang="en-US" dirty="0" err="1" smtClean="0"/>
            <a:t>regio's</a:t>
          </a:r>
          <a:r>
            <a:rPr lang="en-US" dirty="0" smtClean="0"/>
            <a:t>; (</a:t>
          </a:r>
          <a:r>
            <a:rPr lang="en-US" dirty="0" err="1" smtClean="0"/>
            <a:t>federale</a:t>
          </a:r>
          <a:r>
            <a:rPr lang="en-US" dirty="0" smtClean="0"/>
            <a:t>) </a:t>
          </a:r>
          <a:r>
            <a:rPr lang="en-US" dirty="0" err="1" smtClean="0"/>
            <a:t>overheidsdiensten</a:t>
          </a:r>
          <a:r>
            <a:rPr lang="en-US" dirty="0" smtClean="0"/>
            <a:t>  </a:t>
          </a:r>
          <a:r>
            <a:rPr lang="en-US" dirty="0" err="1" smtClean="0"/>
            <a:t>als</a:t>
          </a:r>
          <a:r>
            <a:rPr lang="en-US" dirty="0" smtClean="0"/>
            <a:t> </a:t>
          </a:r>
          <a:r>
            <a:rPr lang="en-US" dirty="0" err="1" smtClean="0"/>
            <a:t>dienstenleverancier</a:t>
          </a:r>
          <a:r>
            <a:rPr lang="en-US" dirty="0" smtClean="0"/>
            <a:t> ?</a:t>
          </a:r>
          <a:endParaRPr lang="en-US" dirty="0"/>
        </a:p>
      </dgm:t>
    </dgm:pt>
    <dgm:pt modelId="{D462C69E-402B-4342-8DC3-E43B7FD01221}" type="parTrans" cxnId="{1E66F2B6-9A87-4464-97C6-0E4820A8710F}">
      <dgm:prSet/>
      <dgm:spPr/>
      <dgm:t>
        <a:bodyPr/>
        <a:lstStyle/>
        <a:p>
          <a:endParaRPr lang="en-US"/>
        </a:p>
      </dgm:t>
    </dgm:pt>
    <dgm:pt modelId="{E6314ACB-CEE8-4A11-9283-647E10B5793B}" type="sibTrans" cxnId="{1E66F2B6-9A87-4464-97C6-0E4820A8710F}">
      <dgm:prSet/>
      <dgm:spPr/>
      <dgm:t>
        <a:bodyPr/>
        <a:lstStyle/>
        <a:p>
          <a:endParaRPr lang="en-US"/>
        </a:p>
      </dgm:t>
    </dgm:pt>
    <dgm:pt modelId="{0D50DFD3-A053-4851-9ECA-4E9765280DCB}">
      <dgm:prSet/>
      <dgm:spPr/>
      <dgm:t>
        <a:bodyPr/>
        <a:lstStyle/>
        <a:p>
          <a:pPr rtl="0"/>
          <a:r>
            <a:rPr lang="en-US" dirty="0" err="1" smtClean="0"/>
            <a:t>Geïntegreerde</a:t>
          </a:r>
          <a:r>
            <a:rPr lang="en-US" dirty="0" smtClean="0"/>
            <a:t> &amp; </a:t>
          </a:r>
          <a:r>
            <a:rPr lang="en-US" dirty="0" err="1" smtClean="0"/>
            <a:t>virtuele</a:t>
          </a:r>
          <a:r>
            <a:rPr lang="en-US" dirty="0" smtClean="0"/>
            <a:t> </a:t>
          </a:r>
          <a:r>
            <a:rPr lang="en-US" dirty="0" err="1" smtClean="0"/>
            <a:t>publieke</a:t>
          </a:r>
          <a:r>
            <a:rPr lang="en-US" dirty="0" smtClean="0"/>
            <a:t> sector</a:t>
          </a:r>
          <a:endParaRPr lang="en-US" dirty="0"/>
        </a:p>
      </dgm:t>
    </dgm:pt>
    <dgm:pt modelId="{4D8F2F8A-95D6-4D1A-BCFF-35106D47F912}" type="parTrans" cxnId="{60450DF9-9C86-4334-B1AA-77FBFE78DE22}">
      <dgm:prSet/>
      <dgm:spPr/>
      <dgm:t>
        <a:bodyPr/>
        <a:lstStyle/>
        <a:p>
          <a:endParaRPr lang="en-US"/>
        </a:p>
      </dgm:t>
    </dgm:pt>
    <dgm:pt modelId="{7BB7DFA9-EB52-4D4F-8325-0D728073E84E}" type="sibTrans" cxnId="{60450DF9-9C86-4334-B1AA-77FBFE78DE22}">
      <dgm:prSet/>
      <dgm:spPr/>
      <dgm:t>
        <a:bodyPr/>
        <a:lstStyle/>
        <a:p>
          <a:endParaRPr lang="en-US"/>
        </a:p>
      </dgm:t>
    </dgm:pt>
    <dgm:pt modelId="{72A0FF65-22CD-49B3-A3AB-0C6B8F66F38F}">
      <dgm:prSet/>
      <dgm:spPr/>
      <dgm:t>
        <a:bodyPr/>
        <a:lstStyle/>
        <a:p>
          <a:pPr rtl="0"/>
          <a:r>
            <a:rPr lang="en-US" dirty="0" smtClean="0"/>
            <a:t>Focus op burger/</a:t>
          </a:r>
          <a:r>
            <a:rPr lang="en-US" dirty="0" err="1" smtClean="0"/>
            <a:t>bedrijf</a:t>
          </a:r>
          <a:r>
            <a:rPr lang="en-US" dirty="0" smtClean="0"/>
            <a:t>/partner, </a:t>
          </a:r>
          <a:r>
            <a:rPr lang="en-US" dirty="0" err="1" smtClean="0"/>
            <a:t>niet</a:t>
          </a:r>
          <a:r>
            <a:rPr lang="en-US" dirty="0" smtClean="0"/>
            <a:t> op de </a:t>
          </a:r>
          <a:r>
            <a:rPr lang="en-US" dirty="0" err="1" smtClean="0"/>
            <a:t>administratie</a:t>
          </a:r>
          <a:r>
            <a:rPr lang="en-US" dirty="0" smtClean="0"/>
            <a:t> (</a:t>
          </a:r>
          <a:r>
            <a:rPr lang="en-US" dirty="0" err="1" smtClean="0"/>
            <a:t>verticalisatie</a:t>
          </a:r>
          <a:r>
            <a:rPr lang="en-US" dirty="0" smtClean="0"/>
            <a:t>)</a:t>
          </a:r>
          <a:endParaRPr lang="en-US" dirty="0"/>
        </a:p>
      </dgm:t>
    </dgm:pt>
    <dgm:pt modelId="{F84706C9-0407-476F-AFA7-C281E3F696E3}" type="parTrans" cxnId="{8BA9CB71-5733-418D-A1A2-9836764F57BE}">
      <dgm:prSet/>
      <dgm:spPr/>
      <dgm:t>
        <a:bodyPr/>
        <a:lstStyle/>
        <a:p>
          <a:endParaRPr lang="en-US"/>
        </a:p>
      </dgm:t>
    </dgm:pt>
    <dgm:pt modelId="{B4FBE384-9432-4B7C-8FCA-DF0357287F15}" type="sibTrans" cxnId="{8BA9CB71-5733-418D-A1A2-9836764F57BE}">
      <dgm:prSet/>
      <dgm:spPr/>
      <dgm:t>
        <a:bodyPr/>
        <a:lstStyle/>
        <a:p>
          <a:endParaRPr lang="en-US"/>
        </a:p>
      </dgm:t>
    </dgm:pt>
    <dgm:pt modelId="{F9B3A66B-2F9A-46CB-AB0C-1CCBEAB0F615}">
      <dgm:prSet/>
      <dgm:spPr/>
      <dgm:t>
        <a:bodyPr/>
        <a:lstStyle/>
        <a:p>
          <a:pPr rtl="0"/>
          <a:r>
            <a:rPr lang="nl-BE" dirty="0" smtClean="0"/>
            <a:t>Openheid inbouwen in de architectuur (maakt splitsen eenvoudiger)</a:t>
          </a:r>
          <a:endParaRPr lang="en-US" dirty="0"/>
        </a:p>
      </dgm:t>
    </dgm:pt>
    <dgm:pt modelId="{9A08623C-9011-4D35-9488-DF02735DDABF}" type="parTrans" cxnId="{87EC8A3D-9B0C-43C0-A1C4-19604BBBA468}">
      <dgm:prSet/>
      <dgm:spPr/>
      <dgm:t>
        <a:bodyPr/>
        <a:lstStyle/>
        <a:p>
          <a:endParaRPr lang="en-US"/>
        </a:p>
      </dgm:t>
    </dgm:pt>
    <dgm:pt modelId="{387D185A-989C-4A61-A178-075434F6681D}" type="sibTrans" cxnId="{87EC8A3D-9B0C-43C0-A1C4-19604BBBA468}">
      <dgm:prSet/>
      <dgm:spPr/>
      <dgm:t>
        <a:bodyPr/>
        <a:lstStyle/>
        <a:p>
          <a:endParaRPr lang="en-US"/>
        </a:p>
      </dgm:t>
    </dgm:pt>
    <dgm:pt modelId="{89269853-D96E-4C31-9C2E-FBB7CC71B36B}" type="pres">
      <dgm:prSet presAssocID="{D1507FCF-88D8-433F-A5B9-31D062317F0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A9646A-2A78-4B44-9610-D7F3514DFB1A}" type="pres">
      <dgm:prSet presAssocID="{5ABDA75F-D950-4CC7-A7AD-D7248EFB979E}" presName="parentText" presStyleLbl="node1" presStyleIdx="0" presStyleCnt="3" custLinFactNeighborY="-527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D8BD10-9107-43A4-8C39-BC724CC11934}" type="pres">
      <dgm:prSet presAssocID="{5ABDA75F-D950-4CC7-A7AD-D7248EFB979E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430BD1-4EC3-4E17-928B-134474A79604}" type="pres">
      <dgm:prSet presAssocID="{1F54A3D8-C188-43C4-BCF6-8C8213F7014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67EE29-58FE-458E-922D-ED3F2A2FA8BA}" type="pres">
      <dgm:prSet presAssocID="{1F54A3D8-C188-43C4-BCF6-8C8213F7014F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34FF48-3FEB-4F3D-9676-3452258C4C1A}" type="pres">
      <dgm:prSet presAssocID="{0E12A8EF-F2A2-43BA-8CE3-DC01B78A8A0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09263E-9E9F-4E9D-B544-22173401C3BF}" type="pres">
      <dgm:prSet presAssocID="{0E12A8EF-F2A2-43BA-8CE3-DC01B78A8A09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271ECC-B677-4A19-86F8-6E9F53229192}" type="presOf" srcId="{052E2269-2E3B-4952-A6CC-C68ADA3AF94A}" destId="{CF67EE29-58FE-458E-922D-ED3F2A2FA8BA}" srcOrd="0" destOrd="0" presId="urn:microsoft.com/office/officeart/2005/8/layout/vList2"/>
    <dgm:cxn modelId="{8BA9CB71-5733-418D-A1A2-9836764F57BE}" srcId="{1F54A3D8-C188-43C4-BCF6-8C8213F7014F}" destId="{72A0FF65-22CD-49B3-A3AB-0C6B8F66F38F}" srcOrd="1" destOrd="0" parTransId="{F84706C9-0407-476F-AFA7-C281E3F696E3}" sibTransId="{B4FBE384-9432-4B7C-8FCA-DF0357287F15}"/>
    <dgm:cxn modelId="{D5C41350-8164-4CD2-A8FD-315F80C05A7A}" type="presOf" srcId="{5ABDA75F-D950-4CC7-A7AD-D7248EFB979E}" destId="{AEA9646A-2A78-4B44-9610-D7F3514DFB1A}" srcOrd="0" destOrd="0" presId="urn:microsoft.com/office/officeart/2005/8/layout/vList2"/>
    <dgm:cxn modelId="{C46A4B29-011F-419E-BC16-4D6BED506F88}" srcId="{D1507FCF-88D8-433F-A5B9-31D062317F00}" destId="{1F54A3D8-C188-43C4-BCF6-8C8213F7014F}" srcOrd="1" destOrd="0" parTransId="{0ED6D51B-F378-41E9-B0AA-9B9C262F693C}" sibTransId="{9F569355-A6D7-4760-9A07-939FED1642F7}"/>
    <dgm:cxn modelId="{3ED8F7CD-0BD6-40AC-9F93-47336265C04F}" srcId="{D1507FCF-88D8-433F-A5B9-31D062317F00}" destId="{5ABDA75F-D950-4CC7-A7AD-D7248EFB979E}" srcOrd="0" destOrd="0" parTransId="{747D730B-9C65-4174-972F-2E672E70B098}" sibTransId="{70803EF1-8778-4883-A2B0-C6C12EFFF2BE}"/>
    <dgm:cxn modelId="{492393CC-E085-4299-B12F-EC3A1D393474}" srcId="{5ABDA75F-D950-4CC7-A7AD-D7248EFB979E}" destId="{5184A978-A91C-4517-91DA-729F9FB153AA}" srcOrd="0" destOrd="0" parTransId="{D1E7926B-5B88-4AE2-A91E-921AB6085E69}" sibTransId="{ACF831C7-4FAD-4EAE-9FCD-4C5B009DB905}"/>
    <dgm:cxn modelId="{6DC2E6A6-B65F-4E94-8788-793172FBF29E}" type="presOf" srcId="{5184A978-A91C-4517-91DA-729F9FB153AA}" destId="{4DD8BD10-9107-43A4-8C39-BC724CC11934}" srcOrd="0" destOrd="0" presId="urn:microsoft.com/office/officeart/2005/8/layout/vList2"/>
    <dgm:cxn modelId="{6FA51EA1-67AA-4553-B1D5-A5704C5D75FC}" type="presOf" srcId="{1F54A3D8-C188-43C4-BCF6-8C8213F7014F}" destId="{DF430BD1-4EC3-4E17-928B-134474A79604}" srcOrd="0" destOrd="0" presId="urn:microsoft.com/office/officeart/2005/8/layout/vList2"/>
    <dgm:cxn modelId="{60450DF9-9C86-4334-B1AA-77FBFE78DE22}" srcId="{0E12A8EF-F2A2-43BA-8CE3-DC01B78A8A09}" destId="{0D50DFD3-A053-4851-9ECA-4E9765280DCB}" srcOrd="1" destOrd="0" parTransId="{4D8F2F8A-95D6-4D1A-BCFF-35106D47F912}" sibTransId="{7BB7DFA9-EB52-4D4F-8325-0D728073E84E}"/>
    <dgm:cxn modelId="{87EC8A3D-9B0C-43C0-A1C4-19604BBBA468}" srcId="{1F54A3D8-C188-43C4-BCF6-8C8213F7014F}" destId="{F9B3A66B-2F9A-46CB-AB0C-1CCBEAB0F615}" srcOrd="2" destOrd="0" parTransId="{9A08623C-9011-4D35-9488-DF02735DDABF}" sibTransId="{387D185A-989C-4A61-A178-075434F6681D}"/>
    <dgm:cxn modelId="{1E66F2B6-9A87-4464-97C6-0E4820A8710F}" srcId="{0E12A8EF-F2A2-43BA-8CE3-DC01B78A8A09}" destId="{EF83F2BA-79F8-4949-9A15-4F1E2A3CA260}" srcOrd="0" destOrd="0" parTransId="{D462C69E-402B-4342-8DC3-E43B7FD01221}" sibTransId="{E6314ACB-CEE8-4A11-9283-647E10B5793B}"/>
    <dgm:cxn modelId="{B43A6DE7-8E10-4979-BE26-B7ED3E59FACC}" type="presOf" srcId="{72A0FF65-22CD-49B3-A3AB-0C6B8F66F38F}" destId="{CF67EE29-58FE-458E-922D-ED3F2A2FA8BA}" srcOrd="0" destOrd="1" presId="urn:microsoft.com/office/officeart/2005/8/layout/vList2"/>
    <dgm:cxn modelId="{A37E02EF-11EB-40B9-A4EF-69B73C905B73}" type="presOf" srcId="{0E12A8EF-F2A2-43BA-8CE3-DC01B78A8A09}" destId="{4234FF48-3FEB-4F3D-9676-3452258C4C1A}" srcOrd="0" destOrd="0" presId="urn:microsoft.com/office/officeart/2005/8/layout/vList2"/>
    <dgm:cxn modelId="{A1D0F24D-748F-495A-A88E-4CBAF4DD52E4}" type="presOf" srcId="{0D50DFD3-A053-4851-9ECA-4E9765280DCB}" destId="{4409263E-9E9F-4E9D-B544-22173401C3BF}" srcOrd="0" destOrd="1" presId="urn:microsoft.com/office/officeart/2005/8/layout/vList2"/>
    <dgm:cxn modelId="{ED0CC9EA-E978-41A9-AD1D-F4AAD4221B14}" type="presOf" srcId="{EF83F2BA-79F8-4949-9A15-4F1E2A3CA260}" destId="{4409263E-9E9F-4E9D-B544-22173401C3BF}" srcOrd="0" destOrd="0" presId="urn:microsoft.com/office/officeart/2005/8/layout/vList2"/>
    <dgm:cxn modelId="{4EB90EB0-236A-48F8-8655-9C0D750D67E6}" srcId="{D1507FCF-88D8-433F-A5B9-31D062317F00}" destId="{0E12A8EF-F2A2-43BA-8CE3-DC01B78A8A09}" srcOrd="2" destOrd="0" parTransId="{69CC3108-569D-4276-92BA-C1ADD07F3566}" sibTransId="{6796DC21-AE25-45D3-8AB9-8BE72EBA5B32}"/>
    <dgm:cxn modelId="{7D9E818C-51D6-46AC-8125-AE537B04A388}" srcId="{1F54A3D8-C188-43C4-BCF6-8C8213F7014F}" destId="{052E2269-2E3B-4952-A6CC-C68ADA3AF94A}" srcOrd="0" destOrd="0" parTransId="{8CD15665-F96A-422D-B58E-4696F8270DF8}" sibTransId="{3CBCEE18-32B3-46E7-8514-75C1A032B699}"/>
    <dgm:cxn modelId="{7B398C80-E54C-4742-85F6-29ACA680E3D9}" type="presOf" srcId="{F9B3A66B-2F9A-46CB-AB0C-1CCBEAB0F615}" destId="{CF67EE29-58FE-458E-922D-ED3F2A2FA8BA}" srcOrd="0" destOrd="2" presId="urn:microsoft.com/office/officeart/2005/8/layout/vList2"/>
    <dgm:cxn modelId="{C34992E7-D8C2-4C3E-9FDB-0432BBB0647E}" type="presOf" srcId="{D1507FCF-88D8-433F-A5B9-31D062317F00}" destId="{89269853-D96E-4C31-9C2E-FBB7CC71B36B}" srcOrd="0" destOrd="0" presId="urn:microsoft.com/office/officeart/2005/8/layout/vList2"/>
    <dgm:cxn modelId="{91864797-6354-4901-AC82-5072C0057E95}" type="presParOf" srcId="{89269853-D96E-4C31-9C2E-FBB7CC71B36B}" destId="{AEA9646A-2A78-4B44-9610-D7F3514DFB1A}" srcOrd="0" destOrd="0" presId="urn:microsoft.com/office/officeart/2005/8/layout/vList2"/>
    <dgm:cxn modelId="{3D0AA32B-09B9-428B-91D8-7333203E0E3C}" type="presParOf" srcId="{89269853-D96E-4C31-9C2E-FBB7CC71B36B}" destId="{4DD8BD10-9107-43A4-8C39-BC724CC11934}" srcOrd="1" destOrd="0" presId="urn:microsoft.com/office/officeart/2005/8/layout/vList2"/>
    <dgm:cxn modelId="{D77E6CD2-8688-4FC7-9D77-379B4B877A75}" type="presParOf" srcId="{89269853-D96E-4C31-9C2E-FBB7CC71B36B}" destId="{DF430BD1-4EC3-4E17-928B-134474A79604}" srcOrd="2" destOrd="0" presId="urn:microsoft.com/office/officeart/2005/8/layout/vList2"/>
    <dgm:cxn modelId="{93D03C21-C881-4695-809E-74428CFA5C5A}" type="presParOf" srcId="{89269853-D96E-4C31-9C2E-FBB7CC71B36B}" destId="{CF67EE29-58FE-458E-922D-ED3F2A2FA8BA}" srcOrd="3" destOrd="0" presId="urn:microsoft.com/office/officeart/2005/8/layout/vList2"/>
    <dgm:cxn modelId="{A281B18F-549D-4E96-A0A9-ED03E11E4C17}" type="presParOf" srcId="{89269853-D96E-4C31-9C2E-FBB7CC71B36B}" destId="{4234FF48-3FEB-4F3D-9676-3452258C4C1A}" srcOrd="4" destOrd="0" presId="urn:microsoft.com/office/officeart/2005/8/layout/vList2"/>
    <dgm:cxn modelId="{81F1DE88-D676-4494-9059-80D6EEA67273}" type="presParOf" srcId="{89269853-D96E-4C31-9C2E-FBB7CC71B36B}" destId="{4409263E-9E9F-4E9D-B544-22173401C3BF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1507FCF-88D8-433F-A5B9-31D062317F0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BDA75F-D950-4CC7-A7AD-D7248EFB979E}">
      <dgm:prSet/>
      <dgm:spPr/>
      <dgm:t>
        <a:bodyPr/>
        <a:lstStyle/>
        <a:p>
          <a:pPr rtl="0"/>
          <a:r>
            <a:rPr lang="nl-BE" dirty="0" smtClean="0"/>
            <a:t>Doel</a:t>
          </a:r>
          <a:endParaRPr lang="en-US" dirty="0"/>
        </a:p>
      </dgm:t>
    </dgm:pt>
    <dgm:pt modelId="{747D730B-9C65-4174-972F-2E672E70B098}" type="parTrans" cxnId="{3ED8F7CD-0BD6-40AC-9F93-47336265C04F}">
      <dgm:prSet/>
      <dgm:spPr/>
      <dgm:t>
        <a:bodyPr/>
        <a:lstStyle/>
        <a:p>
          <a:endParaRPr lang="en-US"/>
        </a:p>
      </dgm:t>
    </dgm:pt>
    <dgm:pt modelId="{70803EF1-8778-4883-A2B0-C6C12EFFF2BE}" type="sibTrans" cxnId="{3ED8F7CD-0BD6-40AC-9F93-47336265C04F}">
      <dgm:prSet/>
      <dgm:spPr/>
      <dgm:t>
        <a:bodyPr/>
        <a:lstStyle/>
        <a:p>
          <a:endParaRPr lang="en-US"/>
        </a:p>
      </dgm:t>
    </dgm:pt>
    <dgm:pt modelId="{5184A978-A91C-4517-91DA-729F9FB153AA}">
      <dgm:prSet/>
      <dgm:spPr/>
      <dgm:t>
        <a:bodyPr/>
        <a:lstStyle/>
        <a:p>
          <a:pPr rtl="0"/>
          <a:r>
            <a:rPr lang="nl-BE" dirty="0" smtClean="0"/>
            <a:t>ICT als instrument: beleidsvoorbereiding (ICT) </a:t>
          </a:r>
          <a:r>
            <a:rPr lang="nl-BE" i="1" dirty="0" smtClean="0"/>
            <a:t>–</a:t>
          </a:r>
          <a:r>
            <a:rPr lang="nl-BE" dirty="0" smtClean="0"/>
            <a:t> beleidsbepaling – beleidsuitvoering (ICT)</a:t>
          </a:r>
          <a:endParaRPr lang="en-US" dirty="0"/>
        </a:p>
      </dgm:t>
    </dgm:pt>
    <dgm:pt modelId="{D1E7926B-5B88-4AE2-A91E-921AB6085E69}" type="parTrans" cxnId="{492393CC-E085-4299-B12F-EC3A1D393474}">
      <dgm:prSet/>
      <dgm:spPr/>
      <dgm:t>
        <a:bodyPr/>
        <a:lstStyle/>
        <a:p>
          <a:endParaRPr lang="en-US"/>
        </a:p>
      </dgm:t>
    </dgm:pt>
    <dgm:pt modelId="{ACF831C7-4FAD-4EAE-9FCD-4C5B009DB905}" type="sibTrans" cxnId="{492393CC-E085-4299-B12F-EC3A1D393474}">
      <dgm:prSet/>
      <dgm:spPr/>
      <dgm:t>
        <a:bodyPr/>
        <a:lstStyle/>
        <a:p>
          <a:endParaRPr lang="en-US"/>
        </a:p>
      </dgm:t>
    </dgm:pt>
    <dgm:pt modelId="{1F54A3D8-C188-43C4-BCF6-8C8213F7014F}">
      <dgm:prSet/>
      <dgm:spPr/>
      <dgm:t>
        <a:bodyPr/>
        <a:lstStyle/>
        <a:p>
          <a:pPr rtl="0"/>
          <a:r>
            <a:rPr lang="en-US" dirty="0" err="1" smtClean="0"/>
            <a:t>Ondernomen</a:t>
          </a:r>
          <a:r>
            <a:rPr lang="en-US" dirty="0" smtClean="0"/>
            <a:t> </a:t>
          </a:r>
          <a:r>
            <a:rPr lang="en-US" dirty="0" err="1" smtClean="0"/>
            <a:t>stappen</a:t>
          </a:r>
          <a:endParaRPr lang="en-US" dirty="0"/>
        </a:p>
      </dgm:t>
    </dgm:pt>
    <dgm:pt modelId="{0ED6D51B-F378-41E9-B0AA-9B9C262F693C}" type="parTrans" cxnId="{C46A4B29-011F-419E-BC16-4D6BED506F88}">
      <dgm:prSet/>
      <dgm:spPr/>
      <dgm:t>
        <a:bodyPr/>
        <a:lstStyle/>
        <a:p>
          <a:endParaRPr lang="en-US"/>
        </a:p>
      </dgm:t>
    </dgm:pt>
    <dgm:pt modelId="{9F569355-A6D7-4760-9A07-939FED1642F7}" type="sibTrans" cxnId="{C46A4B29-011F-419E-BC16-4D6BED506F88}">
      <dgm:prSet/>
      <dgm:spPr/>
      <dgm:t>
        <a:bodyPr/>
        <a:lstStyle/>
        <a:p>
          <a:endParaRPr lang="en-US"/>
        </a:p>
      </dgm:t>
    </dgm:pt>
    <dgm:pt modelId="{052E2269-2E3B-4952-A6CC-C68ADA3AF94A}">
      <dgm:prSet/>
      <dgm:spPr/>
      <dgm:t>
        <a:bodyPr/>
        <a:lstStyle/>
        <a:p>
          <a:pPr rtl="0"/>
          <a:r>
            <a:rPr lang="nl-BE" dirty="0" smtClean="0"/>
            <a:t>Gegevens gemeenschappelijk beschikbaar maken </a:t>
          </a:r>
          <a:endParaRPr lang="en-US" dirty="0"/>
        </a:p>
      </dgm:t>
    </dgm:pt>
    <dgm:pt modelId="{8CD15665-F96A-422D-B58E-4696F8270DF8}" type="parTrans" cxnId="{7D9E818C-51D6-46AC-8125-AE537B04A388}">
      <dgm:prSet/>
      <dgm:spPr/>
      <dgm:t>
        <a:bodyPr/>
        <a:lstStyle/>
        <a:p>
          <a:endParaRPr lang="en-US"/>
        </a:p>
      </dgm:t>
    </dgm:pt>
    <dgm:pt modelId="{3CBCEE18-32B3-46E7-8514-75C1A032B699}" type="sibTrans" cxnId="{7D9E818C-51D6-46AC-8125-AE537B04A388}">
      <dgm:prSet/>
      <dgm:spPr/>
      <dgm:t>
        <a:bodyPr/>
        <a:lstStyle/>
        <a:p>
          <a:endParaRPr lang="en-US"/>
        </a:p>
      </dgm:t>
    </dgm:pt>
    <dgm:pt modelId="{0E12A8EF-F2A2-43BA-8CE3-DC01B78A8A09}">
      <dgm:prSet/>
      <dgm:spPr/>
      <dgm:t>
        <a:bodyPr/>
        <a:lstStyle/>
        <a:p>
          <a:pPr rtl="0"/>
          <a:r>
            <a:rPr lang="en-US" dirty="0" smtClean="0"/>
            <a:t>Roadmap</a:t>
          </a:r>
          <a:endParaRPr lang="en-US" dirty="0"/>
        </a:p>
      </dgm:t>
    </dgm:pt>
    <dgm:pt modelId="{69CC3108-569D-4276-92BA-C1ADD07F3566}" type="parTrans" cxnId="{4EB90EB0-236A-48F8-8655-9C0D750D67E6}">
      <dgm:prSet/>
      <dgm:spPr/>
      <dgm:t>
        <a:bodyPr/>
        <a:lstStyle/>
        <a:p>
          <a:endParaRPr lang="en-US"/>
        </a:p>
      </dgm:t>
    </dgm:pt>
    <dgm:pt modelId="{6796DC21-AE25-45D3-8AB9-8BE72EBA5B32}" type="sibTrans" cxnId="{4EB90EB0-236A-48F8-8655-9C0D750D67E6}">
      <dgm:prSet/>
      <dgm:spPr/>
      <dgm:t>
        <a:bodyPr/>
        <a:lstStyle/>
        <a:p>
          <a:endParaRPr lang="en-US"/>
        </a:p>
      </dgm:t>
    </dgm:pt>
    <dgm:pt modelId="{EF83F2BA-79F8-4949-9A15-4F1E2A3CA260}">
      <dgm:prSet/>
      <dgm:spPr/>
      <dgm:t>
        <a:bodyPr/>
        <a:lstStyle/>
        <a:p>
          <a:pPr rtl="0"/>
          <a:r>
            <a:rPr lang="nl-BE" dirty="0" smtClean="0"/>
            <a:t>Te organiseren: ontwerp van processen voor nieuwe wetgeving ondersteunen en begeleiden</a:t>
          </a:r>
          <a:endParaRPr lang="en-US" dirty="0"/>
        </a:p>
      </dgm:t>
    </dgm:pt>
    <dgm:pt modelId="{D462C69E-402B-4342-8DC3-E43B7FD01221}" type="parTrans" cxnId="{1E66F2B6-9A87-4464-97C6-0E4820A8710F}">
      <dgm:prSet/>
      <dgm:spPr/>
      <dgm:t>
        <a:bodyPr/>
        <a:lstStyle/>
        <a:p>
          <a:endParaRPr lang="en-US"/>
        </a:p>
      </dgm:t>
    </dgm:pt>
    <dgm:pt modelId="{E6314ACB-CEE8-4A11-9283-647E10B5793B}" type="sibTrans" cxnId="{1E66F2B6-9A87-4464-97C6-0E4820A8710F}">
      <dgm:prSet/>
      <dgm:spPr/>
      <dgm:t>
        <a:bodyPr/>
        <a:lstStyle/>
        <a:p>
          <a:endParaRPr lang="en-US"/>
        </a:p>
      </dgm:t>
    </dgm:pt>
    <dgm:pt modelId="{F9B3A66B-2F9A-46CB-AB0C-1CCBEAB0F615}">
      <dgm:prSet/>
      <dgm:spPr/>
      <dgm:t>
        <a:bodyPr/>
        <a:lstStyle/>
        <a:p>
          <a:pPr rtl="0"/>
          <a:r>
            <a:rPr lang="fr-BE" dirty="0" err="1" smtClean="0"/>
            <a:t>Gebruik</a:t>
          </a:r>
          <a:r>
            <a:rPr lang="fr-BE" dirty="0" smtClean="0"/>
            <a:t> van </a:t>
          </a:r>
          <a:r>
            <a:rPr lang="fr-BE" dirty="0" err="1" smtClean="0"/>
            <a:t>analytics</a:t>
          </a:r>
          <a:r>
            <a:rPr lang="fr-BE" dirty="0" smtClean="0"/>
            <a:t> (</a:t>
          </a:r>
          <a:r>
            <a:rPr lang="fr-BE" dirty="0" err="1" smtClean="0"/>
            <a:t>beleidsvoorbereiding</a:t>
          </a:r>
          <a:r>
            <a:rPr lang="fr-BE" dirty="0" smtClean="0"/>
            <a:t>, </a:t>
          </a:r>
          <a:r>
            <a:rPr lang="fr-BE" dirty="0" err="1" smtClean="0"/>
            <a:t>beleidsevaluatie</a:t>
          </a:r>
          <a:r>
            <a:rPr lang="fr-BE" dirty="0" smtClean="0"/>
            <a:t>, </a:t>
          </a:r>
          <a:r>
            <a:rPr lang="fr-BE" dirty="0" err="1" smtClean="0"/>
            <a:t>intensief</a:t>
          </a:r>
          <a:r>
            <a:rPr lang="fr-BE" dirty="0" smtClean="0"/>
            <a:t> </a:t>
          </a:r>
          <a:r>
            <a:rPr lang="fr-BE" dirty="0" err="1" smtClean="0"/>
            <a:t>gebruik</a:t>
          </a:r>
          <a:r>
            <a:rPr lang="fr-BE" dirty="0" smtClean="0"/>
            <a:t> van data...)</a:t>
          </a:r>
          <a:endParaRPr lang="en-US" dirty="0"/>
        </a:p>
      </dgm:t>
    </dgm:pt>
    <dgm:pt modelId="{9A08623C-9011-4D35-9488-DF02735DDABF}" type="parTrans" cxnId="{87EC8A3D-9B0C-43C0-A1C4-19604BBBA468}">
      <dgm:prSet/>
      <dgm:spPr/>
      <dgm:t>
        <a:bodyPr/>
        <a:lstStyle/>
        <a:p>
          <a:endParaRPr lang="en-US"/>
        </a:p>
      </dgm:t>
    </dgm:pt>
    <dgm:pt modelId="{387D185A-989C-4A61-A178-075434F6681D}" type="sibTrans" cxnId="{87EC8A3D-9B0C-43C0-A1C4-19604BBBA468}">
      <dgm:prSet/>
      <dgm:spPr/>
      <dgm:t>
        <a:bodyPr/>
        <a:lstStyle/>
        <a:p>
          <a:endParaRPr lang="en-US"/>
        </a:p>
      </dgm:t>
    </dgm:pt>
    <dgm:pt modelId="{0B8443BD-8D33-4DDD-9110-368A884FCEDE}">
      <dgm:prSet/>
      <dgm:spPr/>
      <dgm:t>
        <a:bodyPr/>
        <a:lstStyle/>
        <a:p>
          <a:pPr rtl="0"/>
          <a:r>
            <a:rPr lang="nl-BE" dirty="0" smtClean="0"/>
            <a:t>Haalbaarheid nieuwe regelgeving onderzoeken inclusief impact op ICT</a:t>
          </a:r>
          <a:endParaRPr lang="en-US" dirty="0" smtClean="0"/>
        </a:p>
      </dgm:t>
    </dgm:pt>
    <dgm:pt modelId="{E4FA29BB-BF41-4D2F-ACD0-339F1667821F}" type="parTrans" cxnId="{4F5BBFF0-318E-4ED4-96BD-3866C821645A}">
      <dgm:prSet/>
      <dgm:spPr/>
      <dgm:t>
        <a:bodyPr/>
        <a:lstStyle/>
        <a:p>
          <a:endParaRPr lang="en-US"/>
        </a:p>
      </dgm:t>
    </dgm:pt>
    <dgm:pt modelId="{3F076096-CC8D-4EEE-AC47-88B34795D23E}" type="sibTrans" cxnId="{4F5BBFF0-318E-4ED4-96BD-3866C821645A}">
      <dgm:prSet/>
      <dgm:spPr/>
      <dgm:t>
        <a:bodyPr/>
        <a:lstStyle/>
        <a:p>
          <a:endParaRPr lang="en-US"/>
        </a:p>
      </dgm:t>
    </dgm:pt>
    <dgm:pt modelId="{64C6B6C2-D19E-407C-8E41-D1DF72FC03EB}">
      <dgm:prSet/>
      <dgm:spPr/>
      <dgm:t>
        <a:bodyPr/>
        <a:lstStyle/>
        <a:p>
          <a:pPr rtl="0"/>
          <a:r>
            <a:rPr lang="nl-BE" dirty="0" smtClean="0"/>
            <a:t>Tools mutualiseren voor statistieken, analyses, rapporten, prognoses en fraude detectie </a:t>
          </a:r>
          <a:endParaRPr lang="en-US" dirty="0" smtClean="0"/>
        </a:p>
      </dgm:t>
    </dgm:pt>
    <dgm:pt modelId="{0AAF4358-D779-462E-9F03-E7E9A8E1A3D1}" type="parTrans" cxnId="{17412A85-0212-484C-BBE5-FA8C2F5E5D79}">
      <dgm:prSet/>
      <dgm:spPr/>
      <dgm:t>
        <a:bodyPr/>
        <a:lstStyle/>
        <a:p>
          <a:endParaRPr lang="en-US"/>
        </a:p>
      </dgm:t>
    </dgm:pt>
    <dgm:pt modelId="{D9BC0C9E-8DEE-49C7-BBEC-53ADC8720927}" type="sibTrans" cxnId="{17412A85-0212-484C-BBE5-FA8C2F5E5D79}">
      <dgm:prSet/>
      <dgm:spPr/>
      <dgm:t>
        <a:bodyPr/>
        <a:lstStyle/>
        <a:p>
          <a:endParaRPr lang="en-US"/>
        </a:p>
      </dgm:t>
    </dgm:pt>
    <dgm:pt modelId="{B156E478-CF39-4A7E-841E-C18C76D36447}">
      <dgm:prSet/>
      <dgm:spPr/>
      <dgm:t>
        <a:bodyPr/>
        <a:lstStyle/>
        <a:p>
          <a:pPr rtl="0"/>
          <a:r>
            <a:rPr lang="nl-NL" dirty="0" smtClean="0"/>
            <a:t>Doorgedreven gebruik van big data analyses</a:t>
          </a:r>
          <a:endParaRPr lang="en-US" dirty="0" smtClean="0"/>
        </a:p>
      </dgm:t>
    </dgm:pt>
    <dgm:pt modelId="{96754218-BBE4-45FA-A694-C19B2C723A9A}" type="parTrans" cxnId="{BEA56C3A-CE63-4B52-AE68-561DF96DC2D7}">
      <dgm:prSet/>
      <dgm:spPr/>
      <dgm:t>
        <a:bodyPr/>
        <a:lstStyle/>
        <a:p>
          <a:endParaRPr lang="en-US"/>
        </a:p>
      </dgm:t>
    </dgm:pt>
    <dgm:pt modelId="{BDC09C1B-1A80-4D82-AC83-9A06ED4732CE}" type="sibTrans" cxnId="{BEA56C3A-CE63-4B52-AE68-561DF96DC2D7}">
      <dgm:prSet/>
      <dgm:spPr/>
      <dgm:t>
        <a:bodyPr/>
        <a:lstStyle/>
        <a:p>
          <a:endParaRPr lang="en-US"/>
        </a:p>
      </dgm:t>
    </dgm:pt>
    <dgm:pt modelId="{0A683D91-7456-4B1B-B5FD-3D3B6AD575D9}">
      <dgm:prSet/>
      <dgm:spPr/>
      <dgm:t>
        <a:bodyPr/>
        <a:lstStyle/>
        <a:p>
          <a:pPr rtl="0"/>
          <a:r>
            <a:rPr lang="nl-NL" dirty="0" smtClean="0"/>
            <a:t>Strategische keuzes ondersteunen</a:t>
          </a:r>
          <a:endParaRPr lang="en-US" dirty="0" smtClean="0"/>
        </a:p>
      </dgm:t>
    </dgm:pt>
    <dgm:pt modelId="{EE84121A-3049-4029-A53C-C5B1DDEB8315}" type="parTrans" cxnId="{BB77BE91-D56A-40A4-92D6-0EA5F9D427BF}">
      <dgm:prSet/>
      <dgm:spPr/>
      <dgm:t>
        <a:bodyPr/>
        <a:lstStyle/>
        <a:p>
          <a:endParaRPr lang="en-US"/>
        </a:p>
      </dgm:t>
    </dgm:pt>
    <dgm:pt modelId="{2727ED47-C2DB-4F6A-AB64-2DE346056442}" type="sibTrans" cxnId="{BB77BE91-D56A-40A4-92D6-0EA5F9D427BF}">
      <dgm:prSet/>
      <dgm:spPr/>
      <dgm:t>
        <a:bodyPr/>
        <a:lstStyle/>
        <a:p>
          <a:endParaRPr lang="en-US"/>
        </a:p>
      </dgm:t>
    </dgm:pt>
    <dgm:pt modelId="{89269853-D96E-4C31-9C2E-FBB7CC71B36B}" type="pres">
      <dgm:prSet presAssocID="{D1507FCF-88D8-433F-A5B9-31D062317F0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A9646A-2A78-4B44-9610-D7F3514DFB1A}" type="pres">
      <dgm:prSet presAssocID="{5ABDA75F-D950-4CC7-A7AD-D7248EFB979E}" presName="parentText" presStyleLbl="node1" presStyleIdx="0" presStyleCnt="3" custLinFactNeighborY="-527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D8BD10-9107-43A4-8C39-BC724CC11934}" type="pres">
      <dgm:prSet presAssocID="{5ABDA75F-D950-4CC7-A7AD-D7248EFB979E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430BD1-4EC3-4E17-928B-134474A79604}" type="pres">
      <dgm:prSet presAssocID="{1F54A3D8-C188-43C4-BCF6-8C8213F7014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67EE29-58FE-458E-922D-ED3F2A2FA8BA}" type="pres">
      <dgm:prSet presAssocID="{1F54A3D8-C188-43C4-BCF6-8C8213F7014F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34FF48-3FEB-4F3D-9676-3452258C4C1A}" type="pres">
      <dgm:prSet presAssocID="{0E12A8EF-F2A2-43BA-8CE3-DC01B78A8A0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09263E-9E9F-4E9D-B544-22173401C3BF}" type="pres">
      <dgm:prSet presAssocID="{0E12A8EF-F2A2-43BA-8CE3-DC01B78A8A09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4E21AA-2FC1-412D-BD58-16B611FDB914}" type="presOf" srcId="{F9B3A66B-2F9A-46CB-AB0C-1CCBEAB0F615}" destId="{CF67EE29-58FE-458E-922D-ED3F2A2FA8BA}" srcOrd="0" destOrd="2" presId="urn:microsoft.com/office/officeart/2005/8/layout/vList2"/>
    <dgm:cxn modelId="{F824465D-5767-4574-A9B3-7202EF7FC6E2}" type="presOf" srcId="{EF83F2BA-79F8-4949-9A15-4F1E2A3CA260}" destId="{4409263E-9E9F-4E9D-B544-22173401C3BF}" srcOrd="0" destOrd="0" presId="urn:microsoft.com/office/officeart/2005/8/layout/vList2"/>
    <dgm:cxn modelId="{A6F13732-5C6A-41A1-A48C-E29175E8FDE9}" type="presOf" srcId="{0A683D91-7456-4B1B-B5FD-3D3B6AD575D9}" destId="{4409263E-9E9F-4E9D-B544-22173401C3BF}" srcOrd="0" destOrd="2" presId="urn:microsoft.com/office/officeart/2005/8/layout/vList2"/>
    <dgm:cxn modelId="{4EB90EB0-236A-48F8-8655-9C0D750D67E6}" srcId="{D1507FCF-88D8-433F-A5B9-31D062317F00}" destId="{0E12A8EF-F2A2-43BA-8CE3-DC01B78A8A09}" srcOrd="2" destOrd="0" parTransId="{69CC3108-569D-4276-92BA-C1ADD07F3566}" sibTransId="{6796DC21-AE25-45D3-8AB9-8BE72EBA5B32}"/>
    <dgm:cxn modelId="{B462D973-04A6-4103-BBD2-1A106AD44C89}" type="presOf" srcId="{052E2269-2E3B-4952-A6CC-C68ADA3AF94A}" destId="{CF67EE29-58FE-458E-922D-ED3F2A2FA8BA}" srcOrd="0" destOrd="0" presId="urn:microsoft.com/office/officeart/2005/8/layout/vList2"/>
    <dgm:cxn modelId="{DB23643F-C0F4-4D0E-9590-52FD71C32C09}" type="presOf" srcId="{1F54A3D8-C188-43C4-BCF6-8C8213F7014F}" destId="{DF430BD1-4EC3-4E17-928B-134474A79604}" srcOrd="0" destOrd="0" presId="urn:microsoft.com/office/officeart/2005/8/layout/vList2"/>
    <dgm:cxn modelId="{E05E2C38-1ACC-494C-B582-A297D925D79A}" type="presOf" srcId="{5184A978-A91C-4517-91DA-729F9FB153AA}" destId="{4DD8BD10-9107-43A4-8C39-BC724CC11934}" srcOrd="0" destOrd="0" presId="urn:microsoft.com/office/officeart/2005/8/layout/vList2"/>
    <dgm:cxn modelId="{BEA56C3A-CE63-4B52-AE68-561DF96DC2D7}" srcId="{0E12A8EF-F2A2-43BA-8CE3-DC01B78A8A09}" destId="{B156E478-CF39-4A7E-841E-C18C76D36447}" srcOrd="1" destOrd="0" parTransId="{96754218-BBE4-45FA-A694-C19B2C723A9A}" sibTransId="{BDC09C1B-1A80-4D82-AC83-9A06ED4732CE}"/>
    <dgm:cxn modelId="{73DC08F3-2DCB-4010-8AA9-EF4C53021D13}" type="presOf" srcId="{0B8443BD-8D33-4DDD-9110-368A884FCEDE}" destId="{4DD8BD10-9107-43A4-8C39-BC724CC11934}" srcOrd="0" destOrd="1" presId="urn:microsoft.com/office/officeart/2005/8/layout/vList2"/>
    <dgm:cxn modelId="{62E5CD24-4470-4FCA-9A05-DDFD1B90FF2A}" type="presOf" srcId="{D1507FCF-88D8-433F-A5B9-31D062317F00}" destId="{89269853-D96E-4C31-9C2E-FBB7CC71B36B}" srcOrd="0" destOrd="0" presId="urn:microsoft.com/office/officeart/2005/8/layout/vList2"/>
    <dgm:cxn modelId="{4F5BBFF0-318E-4ED4-96BD-3866C821645A}" srcId="{5ABDA75F-D950-4CC7-A7AD-D7248EFB979E}" destId="{0B8443BD-8D33-4DDD-9110-368A884FCEDE}" srcOrd="1" destOrd="0" parTransId="{E4FA29BB-BF41-4D2F-ACD0-339F1667821F}" sibTransId="{3F076096-CC8D-4EEE-AC47-88B34795D23E}"/>
    <dgm:cxn modelId="{4E0F3FC5-6CFF-4254-91EF-3960277E9D6F}" type="presOf" srcId="{0E12A8EF-F2A2-43BA-8CE3-DC01B78A8A09}" destId="{4234FF48-3FEB-4F3D-9676-3452258C4C1A}" srcOrd="0" destOrd="0" presId="urn:microsoft.com/office/officeart/2005/8/layout/vList2"/>
    <dgm:cxn modelId="{4E5A3C96-81D3-4D74-A077-ADF02E131A72}" type="presOf" srcId="{64C6B6C2-D19E-407C-8E41-D1DF72FC03EB}" destId="{CF67EE29-58FE-458E-922D-ED3F2A2FA8BA}" srcOrd="0" destOrd="1" presId="urn:microsoft.com/office/officeart/2005/8/layout/vList2"/>
    <dgm:cxn modelId="{492393CC-E085-4299-B12F-EC3A1D393474}" srcId="{5ABDA75F-D950-4CC7-A7AD-D7248EFB979E}" destId="{5184A978-A91C-4517-91DA-729F9FB153AA}" srcOrd="0" destOrd="0" parTransId="{D1E7926B-5B88-4AE2-A91E-921AB6085E69}" sibTransId="{ACF831C7-4FAD-4EAE-9FCD-4C5B009DB905}"/>
    <dgm:cxn modelId="{7D9E818C-51D6-46AC-8125-AE537B04A388}" srcId="{1F54A3D8-C188-43C4-BCF6-8C8213F7014F}" destId="{052E2269-2E3B-4952-A6CC-C68ADA3AF94A}" srcOrd="0" destOrd="0" parTransId="{8CD15665-F96A-422D-B58E-4696F8270DF8}" sibTransId="{3CBCEE18-32B3-46E7-8514-75C1A032B699}"/>
    <dgm:cxn modelId="{E2A71E49-5338-4F61-8A2E-C5C7FA1DC5B1}" type="presOf" srcId="{B156E478-CF39-4A7E-841E-C18C76D36447}" destId="{4409263E-9E9F-4E9D-B544-22173401C3BF}" srcOrd="0" destOrd="1" presId="urn:microsoft.com/office/officeart/2005/8/layout/vList2"/>
    <dgm:cxn modelId="{BB77BE91-D56A-40A4-92D6-0EA5F9D427BF}" srcId="{0E12A8EF-F2A2-43BA-8CE3-DC01B78A8A09}" destId="{0A683D91-7456-4B1B-B5FD-3D3B6AD575D9}" srcOrd="2" destOrd="0" parTransId="{EE84121A-3049-4029-A53C-C5B1DDEB8315}" sibTransId="{2727ED47-C2DB-4F6A-AB64-2DE346056442}"/>
    <dgm:cxn modelId="{95A13AB7-444B-4DCA-8916-5EFC0129D187}" type="presOf" srcId="{5ABDA75F-D950-4CC7-A7AD-D7248EFB979E}" destId="{AEA9646A-2A78-4B44-9610-D7F3514DFB1A}" srcOrd="0" destOrd="0" presId="urn:microsoft.com/office/officeart/2005/8/layout/vList2"/>
    <dgm:cxn modelId="{3ED8F7CD-0BD6-40AC-9F93-47336265C04F}" srcId="{D1507FCF-88D8-433F-A5B9-31D062317F00}" destId="{5ABDA75F-D950-4CC7-A7AD-D7248EFB979E}" srcOrd="0" destOrd="0" parTransId="{747D730B-9C65-4174-972F-2E672E70B098}" sibTransId="{70803EF1-8778-4883-A2B0-C6C12EFFF2BE}"/>
    <dgm:cxn modelId="{87EC8A3D-9B0C-43C0-A1C4-19604BBBA468}" srcId="{1F54A3D8-C188-43C4-BCF6-8C8213F7014F}" destId="{F9B3A66B-2F9A-46CB-AB0C-1CCBEAB0F615}" srcOrd="2" destOrd="0" parTransId="{9A08623C-9011-4D35-9488-DF02735DDABF}" sibTransId="{387D185A-989C-4A61-A178-075434F6681D}"/>
    <dgm:cxn modelId="{C46A4B29-011F-419E-BC16-4D6BED506F88}" srcId="{D1507FCF-88D8-433F-A5B9-31D062317F00}" destId="{1F54A3D8-C188-43C4-BCF6-8C8213F7014F}" srcOrd="1" destOrd="0" parTransId="{0ED6D51B-F378-41E9-B0AA-9B9C262F693C}" sibTransId="{9F569355-A6D7-4760-9A07-939FED1642F7}"/>
    <dgm:cxn modelId="{1E66F2B6-9A87-4464-97C6-0E4820A8710F}" srcId="{0E12A8EF-F2A2-43BA-8CE3-DC01B78A8A09}" destId="{EF83F2BA-79F8-4949-9A15-4F1E2A3CA260}" srcOrd="0" destOrd="0" parTransId="{D462C69E-402B-4342-8DC3-E43B7FD01221}" sibTransId="{E6314ACB-CEE8-4A11-9283-647E10B5793B}"/>
    <dgm:cxn modelId="{17412A85-0212-484C-BBE5-FA8C2F5E5D79}" srcId="{1F54A3D8-C188-43C4-BCF6-8C8213F7014F}" destId="{64C6B6C2-D19E-407C-8E41-D1DF72FC03EB}" srcOrd="1" destOrd="0" parTransId="{0AAF4358-D779-462E-9F03-E7E9A8E1A3D1}" sibTransId="{D9BC0C9E-8DEE-49C7-BBEC-53ADC8720927}"/>
    <dgm:cxn modelId="{FF558E38-5020-4265-B794-D87D4A9CBE47}" type="presParOf" srcId="{89269853-D96E-4C31-9C2E-FBB7CC71B36B}" destId="{AEA9646A-2A78-4B44-9610-D7F3514DFB1A}" srcOrd="0" destOrd="0" presId="urn:microsoft.com/office/officeart/2005/8/layout/vList2"/>
    <dgm:cxn modelId="{0D628328-AC7C-463F-A082-60A4724A3DB0}" type="presParOf" srcId="{89269853-D96E-4C31-9C2E-FBB7CC71B36B}" destId="{4DD8BD10-9107-43A4-8C39-BC724CC11934}" srcOrd="1" destOrd="0" presId="urn:microsoft.com/office/officeart/2005/8/layout/vList2"/>
    <dgm:cxn modelId="{207ABA35-955E-4985-9970-7B562719EF80}" type="presParOf" srcId="{89269853-D96E-4C31-9C2E-FBB7CC71B36B}" destId="{DF430BD1-4EC3-4E17-928B-134474A79604}" srcOrd="2" destOrd="0" presId="urn:microsoft.com/office/officeart/2005/8/layout/vList2"/>
    <dgm:cxn modelId="{15C3D1A0-2699-4A72-92F2-4920C09E12D4}" type="presParOf" srcId="{89269853-D96E-4C31-9C2E-FBB7CC71B36B}" destId="{CF67EE29-58FE-458E-922D-ED3F2A2FA8BA}" srcOrd="3" destOrd="0" presId="urn:microsoft.com/office/officeart/2005/8/layout/vList2"/>
    <dgm:cxn modelId="{2E0BAFA5-F8F4-4E0D-A025-5F7BD7D5716E}" type="presParOf" srcId="{89269853-D96E-4C31-9C2E-FBB7CC71B36B}" destId="{4234FF48-3FEB-4F3D-9676-3452258C4C1A}" srcOrd="4" destOrd="0" presId="urn:microsoft.com/office/officeart/2005/8/layout/vList2"/>
    <dgm:cxn modelId="{DCE96326-7329-4CE2-909A-7B77030899CF}" type="presParOf" srcId="{89269853-D96E-4C31-9C2E-FBB7CC71B36B}" destId="{4409263E-9E9F-4E9D-B544-22173401C3BF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F190E24-5104-4C68-8331-2AD3108325DF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03AF02B-B3CB-43C1-B703-784DDAF168C2}">
      <dgm:prSet custT="1"/>
      <dgm:spPr/>
      <dgm:t>
        <a:bodyPr/>
        <a:lstStyle/>
        <a:p>
          <a:pPr algn="ctr" rtl="0"/>
          <a:r>
            <a:rPr lang="nl-BE" sz="4800" dirty="0" smtClean="0"/>
            <a:t>Consolidatie in ICT betreffende infrastructuur, platformen en transversale diensten</a:t>
          </a:r>
          <a:endParaRPr lang="en-US" sz="4800" dirty="0"/>
        </a:p>
      </dgm:t>
    </dgm:pt>
    <dgm:pt modelId="{0DE68B4F-D95F-4844-B548-40DC213AF6F7}" type="parTrans" cxnId="{26CCBF6C-055B-40FE-822B-1345C25D0F51}">
      <dgm:prSet/>
      <dgm:spPr/>
      <dgm:t>
        <a:bodyPr/>
        <a:lstStyle/>
        <a:p>
          <a:pPr algn="ctr"/>
          <a:endParaRPr lang="en-US"/>
        </a:p>
      </dgm:t>
    </dgm:pt>
    <dgm:pt modelId="{35A14D5B-82D6-4021-8C61-E27C3A51E441}" type="sibTrans" cxnId="{26CCBF6C-055B-40FE-822B-1345C25D0F51}">
      <dgm:prSet/>
      <dgm:spPr/>
      <dgm:t>
        <a:bodyPr/>
        <a:lstStyle/>
        <a:p>
          <a:pPr algn="ctr"/>
          <a:endParaRPr lang="en-US"/>
        </a:p>
      </dgm:t>
    </dgm:pt>
    <dgm:pt modelId="{981124C6-0A18-4E0E-B91B-2146B87A1EAD}">
      <dgm:prSet custT="1"/>
      <dgm:spPr/>
      <dgm:t>
        <a:bodyPr/>
        <a:lstStyle/>
        <a:p>
          <a:pPr algn="ctr" rtl="0"/>
          <a:r>
            <a:rPr lang="nl-BE" sz="3600" dirty="0" smtClean="0"/>
            <a:t>Goedkoper maar op zijn minst met identieke of betere kwaliteit</a:t>
          </a:r>
        </a:p>
        <a:p>
          <a:pPr algn="ctr" rtl="0"/>
          <a:r>
            <a:rPr lang="nl-BE" sz="3600" i="1" dirty="0" smtClean="0"/>
            <a:t>of</a:t>
          </a:r>
        </a:p>
        <a:p>
          <a:pPr algn="ctr" rtl="0"/>
          <a:r>
            <a:rPr lang="nl-BE" sz="3600" dirty="0" smtClean="0"/>
            <a:t>Véél goedkoper met voldoende kwaliteit</a:t>
          </a:r>
          <a:endParaRPr lang="en-US" sz="3600" dirty="0"/>
        </a:p>
      </dgm:t>
    </dgm:pt>
    <dgm:pt modelId="{88FD05D6-2FC5-48CC-A943-936C8A526120}" type="parTrans" cxnId="{E962E0D6-3A11-4539-B8C3-7A1521809650}">
      <dgm:prSet/>
      <dgm:spPr/>
      <dgm:t>
        <a:bodyPr/>
        <a:lstStyle/>
        <a:p>
          <a:pPr algn="ctr"/>
          <a:endParaRPr lang="en-US"/>
        </a:p>
      </dgm:t>
    </dgm:pt>
    <dgm:pt modelId="{377B532A-469E-49C6-B2B5-A0C319EC7404}" type="sibTrans" cxnId="{E962E0D6-3A11-4539-B8C3-7A1521809650}">
      <dgm:prSet/>
      <dgm:spPr/>
      <dgm:t>
        <a:bodyPr/>
        <a:lstStyle/>
        <a:p>
          <a:pPr algn="ctr"/>
          <a:endParaRPr lang="en-US"/>
        </a:p>
      </dgm:t>
    </dgm:pt>
    <dgm:pt modelId="{C21F495F-9136-4044-BE4B-EC522D442EA8}" type="pres">
      <dgm:prSet presAssocID="{9F190E24-5104-4C68-8331-2AD3108325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78631C9A-8756-45DF-8457-02F74C78EDE4}" type="pres">
      <dgm:prSet presAssocID="{003AF02B-B3CB-43C1-B703-784DDAF168C2}" presName="parentText" presStyleLbl="node1" presStyleIdx="0" presStyleCnt="2" custLinFactNeighborX="-56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9BF1F9-2B3F-48B3-8455-EA946694941D}" type="pres">
      <dgm:prSet presAssocID="{35A14D5B-82D6-4021-8C61-E27C3A51E441}" presName="spacer" presStyleCnt="0"/>
      <dgm:spPr/>
      <dgm:t>
        <a:bodyPr/>
        <a:lstStyle/>
        <a:p>
          <a:endParaRPr lang="nl-BE"/>
        </a:p>
      </dgm:t>
    </dgm:pt>
    <dgm:pt modelId="{93520A97-7355-4186-80CF-7B751D8FF31B}" type="pres">
      <dgm:prSet presAssocID="{981124C6-0A18-4E0E-B91B-2146B87A1EA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2BAEB1A9-5553-4204-AF89-739731A6A753}" type="presOf" srcId="{9F190E24-5104-4C68-8331-2AD3108325DF}" destId="{C21F495F-9136-4044-BE4B-EC522D442EA8}" srcOrd="0" destOrd="0" presId="urn:microsoft.com/office/officeart/2005/8/layout/vList2"/>
    <dgm:cxn modelId="{26CCBF6C-055B-40FE-822B-1345C25D0F51}" srcId="{9F190E24-5104-4C68-8331-2AD3108325DF}" destId="{003AF02B-B3CB-43C1-B703-784DDAF168C2}" srcOrd="0" destOrd="0" parTransId="{0DE68B4F-D95F-4844-B548-40DC213AF6F7}" sibTransId="{35A14D5B-82D6-4021-8C61-E27C3A51E441}"/>
    <dgm:cxn modelId="{E962E0D6-3A11-4539-B8C3-7A1521809650}" srcId="{9F190E24-5104-4C68-8331-2AD3108325DF}" destId="{981124C6-0A18-4E0E-B91B-2146B87A1EAD}" srcOrd="1" destOrd="0" parTransId="{88FD05D6-2FC5-48CC-A943-936C8A526120}" sibTransId="{377B532A-469E-49C6-B2B5-A0C319EC7404}"/>
    <dgm:cxn modelId="{5C0082CE-008D-456A-B840-6A67D203ACBD}" type="presOf" srcId="{981124C6-0A18-4E0E-B91B-2146B87A1EAD}" destId="{93520A97-7355-4186-80CF-7B751D8FF31B}" srcOrd="0" destOrd="0" presId="urn:microsoft.com/office/officeart/2005/8/layout/vList2"/>
    <dgm:cxn modelId="{A2B7D80E-B6BA-42D6-BB74-07F9799BEB54}" type="presOf" srcId="{003AF02B-B3CB-43C1-B703-784DDAF168C2}" destId="{78631C9A-8756-45DF-8457-02F74C78EDE4}" srcOrd="0" destOrd="0" presId="urn:microsoft.com/office/officeart/2005/8/layout/vList2"/>
    <dgm:cxn modelId="{9FEF2273-D43A-4109-8E77-123F7B6FEB9B}" type="presParOf" srcId="{C21F495F-9136-4044-BE4B-EC522D442EA8}" destId="{78631C9A-8756-45DF-8457-02F74C78EDE4}" srcOrd="0" destOrd="0" presId="urn:microsoft.com/office/officeart/2005/8/layout/vList2"/>
    <dgm:cxn modelId="{6F80743F-93C3-48FD-8F71-3004CB8A94C8}" type="presParOf" srcId="{C21F495F-9136-4044-BE4B-EC522D442EA8}" destId="{FC9BF1F9-2B3F-48B3-8455-EA946694941D}" srcOrd="1" destOrd="0" presId="urn:microsoft.com/office/officeart/2005/8/layout/vList2"/>
    <dgm:cxn modelId="{CF62633E-A96A-4324-ACE6-4AEBA17491F0}" type="presParOf" srcId="{C21F495F-9136-4044-BE4B-EC522D442EA8}" destId="{93520A97-7355-4186-80CF-7B751D8FF31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DB04B6-8E1C-426F-A5A5-7C494C880C91}">
      <dsp:nvSpPr>
        <dsp:cNvPr id="0" name=""/>
        <dsp:cNvSpPr/>
      </dsp:nvSpPr>
      <dsp:spPr>
        <a:xfrm>
          <a:off x="1483354" y="392512"/>
          <a:ext cx="5888736" cy="5888736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Performante</a:t>
          </a:r>
          <a:endParaRPr lang="en-US" sz="2800" kern="1200" dirty="0" smtClean="0"/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administraties</a:t>
          </a:r>
          <a:endParaRPr lang="en-US" sz="2800" kern="1200" dirty="0"/>
        </a:p>
      </dsp:txBody>
      <dsp:txXfrm>
        <a:off x="4609292" y="1613023"/>
        <a:ext cx="2173224" cy="1612392"/>
      </dsp:txXfrm>
    </dsp:sp>
    <dsp:sp modelId="{F79F8073-ED69-45CC-ABBE-7D350F592FF8}">
      <dsp:nvSpPr>
        <dsp:cNvPr id="0" name=""/>
        <dsp:cNvSpPr/>
      </dsp:nvSpPr>
      <dsp:spPr>
        <a:xfrm>
          <a:off x="1483354" y="590206"/>
          <a:ext cx="5888736" cy="5888736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b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noProof="0" dirty="0" err="1" smtClean="0"/>
            <a:t>Overheid</a:t>
          </a:r>
          <a:r>
            <a:rPr lang="en-US" sz="2800" kern="1200" noProof="0" dirty="0" smtClean="0"/>
            <a:t> 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noProof="0" dirty="0" err="1" smtClean="0"/>
            <a:t>als</a:t>
          </a:r>
          <a:r>
            <a:rPr lang="en-US" sz="2800" kern="1200" noProof="0" dirty="0" smtClean="0"/>
            <a:t> 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noProof="0" dirty="0" err="1" smtClean="0"/>
            <a:t>één</a:t>
          </a:r>
          <a:r>
            <a:rPr lang="en-US" sz="2800" kern="1200" noProof="0" dirty="0" smtClean="0"/>
            <a:t> </a:t>
          </a:r>
          <a:r>
            <a:rPr lang="en-US" sz="2800" kern="1200" noProof="0" dirty="0" err="1" smtClean="0"/>
            <a:t>geheel</a:t>
          </a:r>
          <a:r>
            <a:rPr lang="en-US" sz="2800" kern="1200" noProof="0" dirty="0" smtClean="0"/>
            <a:t> </a:t>
          </a:r>
          <a:endParaRPr lang="en-US" sz="2800" kern="1200" dirty="0"/>
        </a:p>
      </dsp:txBody>
      <dsp:txXfrm>
        <a:off x="4609292" y="3646039"/>
        <a:ext cx="2173224" cy="1612392"/>
      </dsp:txXfrm>
    </dsp:sp>
    <dsp:sp modelId="{BDBE7078-9FF1-4AFC-A04A-E633B13DBE1F}">
      <dsp:nvSpPr>
        <dsp:cNvPr id="0" name=""/>
        <dsp:cNvSpPr/>
      </dsp:nvSpPr>
      <dsp:spPr>
        <a:xfrm>
          <a:off x="1296173" y="451261"/>
          <a:ext cx="5994321" cy="6166625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b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800" kern="1200" dirty="0" smtClean="0"/>
            <a:t>Beleidsonder-steuning</a:t>
          </a:r>
          <a:endParaRPr lang="en-US" sz="2800" kern="1200" dirty="0"/>
        </a:p>
      </dsp:txBody>
      <dsp:txXfrm>
        <a:off x="1896318" y="3651299"/>
        <a:ext cx="2212189" cy="1688480"/>
      </dsp:txXfrm>
    </dsp:sp>
    <dsp:sp modelId="{2B6B4DBD-B1D6-4F84-9C99-22A3658A5FED}">
      <dsp:nvSpPr>
        <dsp:cNvPr id="0" name=""/>
        <dsp:cNvSpPr/>
      </dsp:nvSpPr>
      <dsp:spPr>
        <a:xfrm>
          <a:off x="1285661" y="392512"/>
          <a:ext cx="5888736" cy="5888736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Voorkeur</a:t>
          </a:r>
          <a:r>
            <a:rPr lang="en-US" sz="2800" kern="1200" dirty="0" smtClean="0"/>
            <a:t> 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voor</a:t>
          </a:r>
          <a:r>
            <a:rPr lang="en-US" sz="2800" kern="1200" dirty="0" smtClean="0"/>
            <a:t> 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digitaal</a:t>
          </a:r>
          <a:endParaRPr lang="en-US" sz="2800" kern="1200" dirty="0"/>
        </a:p>
      </dsp:txBody>
      <dsp:txXfrm>
        <a:off x="1875236" y="1613023"/>
        <a:ext cx="2173224" cy="1612392"/>
      </dsp:txXfrm>
    </dsp:sp>
    <dsp:sp modelId="{E7C939C1-9829-4BEE-938E-0C4D566C1A1C}">
      <dsp:nvSpPr>
        <dsp:cNvPr id="0" name=""/>
        <dsp:cNvSpPr/>
      </dsp:nvSpPr>
      <dsp:spPr>
        <a:xfrm>
          <a:off x="1118814" y="27972"/>
          <a:ext cx="6617817" cy="6617817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7DCEB9F-84A5-4BBB-A871-A871BEFF61CF}">
      <dsp:nvSpPr>
        <dsp:cNvPr id="0" name=""/>
        <dsp:cNvSpPr/>
      </dsp:nvSpPr>
      <dsp:spPr>
        <a:xfrm>
          <a:off x="1118814" y="225665"/>
          <a:ext cx="6617817" cy="6617817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37C2A79-1126-446A-8A19-358F6B0EF62C}">
      <dsp:nvSpPr>
        <dsp:cNvPr id="0" name=""/>
        <dsp:cNvSpPr/>
      </dsp:nvSpPr>
      <dsp:spPr>
        <a:xfrm>
          <a:off x="984101" y="224816"/>
          <a:ext cx="6617817" cy="6617817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AE911AF-F77C-48F5-92F8-4760388EDBF7}">
      <dsp:nvSpPr>
        <dsp:cNvPr id="0" name=""/>
        <dsp:cNvSpPr/>
      </dsp:nvSpPr>
      <dsp:spPr>
        <a:xfrm>
          <a:off x="921120" y="27972"/>
          <a:ext cx="6617817" cy="6617817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0E6B42-2207-43E4-A944-9ED9BA398924}">
      <dsp:nvSpPr>
        <dsp:cNvPr id="0" name=""/>
        <dsp:cNvSpPr/>
      </dsp:nvSpPr>
      <dsp:spPr>
        <a:xfrm>
          <a:off x="0" y="6918"/>
          <a:ext cx="8642350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400" kern="1200" dirty="0" smtClean="0"/>
            <a:t>Doel</a:t>
          </a:r>
          <a:endParaRPr lang="en-US" sz="2400" kern="1200" dirty="0"/>
        </a:p>
      </dsp:txBody>
      <dsp:txXfrm>
        <a:off x="31984" y="38902"/>
        <a:ext cx="8578382" cy="591232"/>
      </dsp:txXfrm>
    </dsp:sp>
    <dsp:sp modelId="{522CD648-079A-4CA7-99F0-E6AF835B9E3D}">
      <dsp:nvSpPr>
        <dsp:cNvPr id="0" name=""/>
        <dsp:cNvSpPr/>
      </dsp:nvSpPr>
      <dsp:spPr>
        <a:xfrm>
          <a:off x="0" y="662118"/>
          <a:ext cx="8642350" cy="1304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95" tIns="25400" rIns="14224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err="1" smtClean="0"/>
            <a:t>Diensten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maximaal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digitaal</a:t>
          </a:r>
          <a:r>
            <a:rPr lang="en-US" sz="2000" kern="1200" dirty="0" smtClean="0"/>
            <a:t>: </a:t>
          </a:r>
          <a:r>
            <a:rPr lang="en-US" sz="2000" kern="1200" dirty="0" err="1" smtClean="0"/>
            <a:t>geen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papier</a:t>
          </a:r>
          <a:r>
            <a:rPr lang="en-US" sz="2000" kern="1200" dirty="0" smtClean="0"/>
            <a:t>, </a:t>
          </a:r>
          <a:r>
            <a:rPr lang="en-US" sz="2000" kern="1200" dirty="0" err="1" smtClean="0"/>
            <a:t>geen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aanwezigheid</a:t>
          </a:r>
          <a:r>
            <a:rPr lang="en-US" sz="2000" kern="1200" dirty="0" smtClean="0"/>
            <a:t> (</a:t>
          </a:r>
          <a:r>
            <a:rPr lang="en-US" sz="2000" kern="1200" dirty="0" err="1" smtClean="0"/>
            <a:t>loket</a:t>
          </a:r>
          <a:r>
            <a:rPr lang="en-US" sz="2000" kern="1200" dirty="0" smtClean="0"/>
            <a:t>, </a:t>
          </a:r>
          <a:r>
            <a:rPr lang="en-US" sz="2000" kern="1200" dirty="0" err="1" smtClean="0"/>
            <a:t>bezoek</a:t>
          </a:r>
          <a:r>
            <a:rPr lang="en-US" sz="2000" kern="1200" dirty="0" smtClean="0"/>
            <a:t>), </a:t>
          </a:r>
          <a:r>
            <a:rPr lang="en-US" sz="2000" kern="1200" dirty="0" err="1" smtClean="0"/>
            <a:t>beperkt</a:t>
          </a:r>
          <a:r>
            <a:rPr lang="en-US" sz="2000" kern="1200" dirty="0" smtClean="0"/>
            <a:t> call center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err="1" smtClean="0"/>
            <a:t>Digitale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diensten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als</a:t>
          </a:r>
          <a:r>
            <a:rPr lang="en-US" sz="2000" kern="1200" dirty="0" smtClean="0"/>
            <a:t> ‘</a:t>
          </a:r>
          <a:r>
            <a:rPr lang="en-US" sz="2000" kern="1200" dirty="0" err="1" smtClean="0"/>
            <a:t>natuurlijke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eerste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keuze</a:t>
          </a:r>
          <a:r>
            <a:rPr lang="en-US" sz="2000" kern="1200" dirty="0" smtClean="0"/>
            <a:t>’ (</a:t>
          </a:r>
          <a:r>
            <a:rPr lang="en-US" sz="2000" kern="1200" dirty="0" err="1" smtClean="0"/>
            <a:t>snelheid</a:t>
          </a:r>
          <a:r>
            <a:rPr lang="en-US" sz="2000" kern="1200" dirty="0" smtClean="0"/>
            <a:t>, </a:t>
          </a:r>
          <a:r>
            <a:rPr lang="en-US" sz="2000" kern="1200" dirty="0" err="1" smtClean="0"/>
            <a:t>gebruiksgemak</a:t>
          </a:r>
          <a:r>
            <a:rPr lang="en-US" sz="2000" kern="1200" dirty="0" smtClean="0"/>
            <a:t>)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err="1" smtClean="0"/>
            <a:t>Ondersteuning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organiseren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voor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zij</a:t>
          </a:r>
          <a:r>
            <a:rPr lang="en-US" sz="2000" kern="1200" dirty="0" smtClean="0"/>
            <a:t> die </a:t>
          </a:r>
          <a:r>
            <a:rPr lang="en-US" sz="2000" kern="1200" dirty="0" err="1" smtClean="0"/>
            <a:t>dit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niet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aankunnen</a:t>
          </a:r>
          <a:endParaRPr lang="en-US" sz="2000" kern="1200" dirty="0"/>
        </a:p>
      </dsp:txBody>
      <dsp:txXfrm>
        <a:off x="0" y="662118"/>
        <a:ext cx="8642350" cy="1304100"/>
      </dsp:txXfrm>
    </dsp:sp>
    <dsp:sp modelId="{281A62FD-9640-4AC2-A9AB-CD9F327D1D91}">
      <dsp:nvSpPr>
        <dsp:cNvPr id="0" name=""/>
        <dsp:cNvSpPr/>
      </dsp:nvSpPr>
      <dsp:spPr>
        <a:xfrm>
          <a:off x="0" y="1966218"/>
          <a:ext cx="8642350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Ondernomen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stappen</a:t>
          </a:r>
          <a:endParaRPr lang="en-US" sz="2400" kern="1200" dirty="0"/>
        </a:p>
      </dsp:txBody>
      <dsp:txXfrm>
        <a:off x="31984" y="1998202"/>
        <a:ext cx="8578382" cy="591232"/>
      </dsp:txXfrm>
    </dsp:sp>
    <dsp:sp modelId="{E0C1214D-17A2-4057-9D67-2EE6F2E06AF7}">
      <dsp:nvSpPr>
        <dsp:cNvPr id="0" name=""/>
        <dsp:cNvSpPr/>
      </dsp:nvSpPr>
      <dsp:spPr>
        <a:xfrm>
          <a:off x="0" y="2621418"/>
          <a:ext cx="8642350" cy="1014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95" tIns="25400" rIns="14224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nl-BE" sz="2000" kern="1200" dirty="0" smtClean="0"/>
            <a:t>Automatisatie van de verwerking, controles en feedback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Self service </a:t>
          </a:r>
          <a:r>
            <a:rPr lang="en-US" sz="2000" kern="1200" dirty="0" err="1" smtClean="0"/>
            <a:t>voor</a:t>
          </a:r>
          <a:r>
            <a:rPr lang="en-US" sz="2000" kern="1200" dirty="0" smtClean="0"/>
            <a:t> burger/</a:t>
          </a:r>
          <a:r>
            <a:rPr lang="en-US" sz="2000" kern="1200" dirty="0" err="1" smtClean="0"/>
            <a:t>bedrijf</a:t>
          </a:r>
          <a:r>
            <a:rPr lang="en-US" sz="2000" kern="1200" dirty="0" smtClean="0"/>
            <a:t>/partners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err="1" smtClean="0"/>
            <a:t>Verhogen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gebruik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bestaande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diensten</a:t>
          </a:r>
          <a:r>
            <a:rPr lang="en-US" sz="2000" kern="1200" dirty="0" smtClean="0"/>
            <a:t> (</a:t>
          </a:r>
          <a:r>
            <a:rPr lang="en-US" sz="2000" kern="1200" dirty="0" err="1" smtClean="0"/>
            <a:t>vb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portalen</a:t>
          </a:r>
          <a:r>
            <a:rPr lang="en-US" sz="2000" kern="1200" dirty="0" smtClean="0"/>
            <a:t>, </a:t>
          </a:r>
          <a:r>
            <a:rPr lang="en-US" sz="2000" kern="1200" dirty="0" err="1" smtClean="0"/>
            <a:t>eBox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voor</a:t>
          </a:r>
          <a:r>
            <a:rPr lang="en-US" sz="2000" kern="1200" dirty="0" smtClean="0"/>
            <a:t> burgers, …)</a:t>
          </a:r>
          <a:endParaRPr lang="en-US" sz="2000" kern="1200" dirty="0"/>
        </a:p>
      </dsp:txBody>
      <dsp:txXfrm>
        <a:off x="0" y="2621418"/>
        <a:ext cx="8642350" cy="1014300"/>
      </dsp:txXfrm>
    </dsp:sp>
    <dsp:sp modelId="{BC17CB74-0AE2-4C7E-8E49-48C5131B01B2}">
      <dsp:nvSpPr>
        <dsp:cNvPr id="0" name=""/>
        <dsp:cNvSpPr/>
      </dsp:nvSpPr>
      <dsp:spPr>
        <a:xfrm>
          <a:off x="0" y="3635718"/>
          <a:ext cx="8642350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400" kern="1200" smtClean="0"/>
            <a:t>Roadmap</a:t>
          </a:r>
          <a:endParaRPr lang="en-US" sz="2400" kern="1200"/>
        </a:p>
      </dsp:txBody>
      <dsp:txXfrm>
        <a:off x="31984" y="3667702"/>
        <a:ext cx="8578382" cy="591232"/>
      </dsp:txXfrm>
    </dsp:sp>
    <dsp:sp modelId="{4D91A41A-8E06-4610-8AF8-9D98B17DE521}">
      <dsp:nvSpPr>
        <dsp:cNvPr id="0" name=""/>
        <dsp:cNvSpPr/>
      </dsp:nvSpPr>
      <dsp:spPr>
        <a:xfrm>
          <a:off x="0" y="4290918"/>
          <a:ext cx="8642350" cy="959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95" tIns="25400" rIns="14224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err="1" smtClean="0"/>
            <a:t>Geïntegreerde</a:t>
          </a:r>
          <a:r>
            <a:rPr lang="en-US" sz="2000" kern="1200" dirty="0" smtClean="0"/>
            <a:t> self service </a:t>
          </a:r>
          <a:r>
            <a:rPr lang="en-US" sz="2000" kern="1200" dirty="0" err="1" smtClean="0"/>
            <a:t>voor</a:t>
          </a:r>
          <a:r>
            <a:rPr lang="en-US" sz="2000" kern="1200" dirty="0" smtClean="0"/>
            <a:t> burger/</a:t>
          </a:r>
          <a:r>
            <a:rPr lang="en-US" sz="2000" kern="1200" dirty="0" err="1" smtClean="0"/>
            <a:t>bedrijf</a:t>
          </a:r>
          <a:r>
            <a:rPr lang="en-US" sz="2000" kern="1200" dirty="0" smtClean="0"/>
            <a:t>/partners (</a:t>
          </a:r>
          <a:r>
            <a:rPr lang="en-US" sz="2000" kern="1200" dirty="0" err="1" smtClean="0"/>
            <a:t>overheid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als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één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geheel</a:t>
          </a:r>
          <a:r>
            <a:rPr lang="en-US" sz="2000" kern="1200" dirty="0" smtClean="0"/>
            <a:t>)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nl-BE" sz="2000" kern="1200" dirty="0" smtClean="0"/>
            <a:t>Kostenbewust investeren in mobiele toepassingen, sociale media</a:t>
          </a:r>
          <a:endParaRPr lang="en-US" sz="2000" kern="1200" dirty="0"/>
        </a:p>
      </dsp:txBody>
      <dsp:txXfrm>
        <a:off x="0" y="4290918"/>
        <a:ext cx="8642350" cy="9599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AAE710-239F-48C3-82AD-D55D1D6D9DF7}">
      <dsp:nvSpPr>
        <dsp:cNvPr id="0" name=""/>
        <dsp:cNvSpPr/>
      </dsp:nvSpPr>
      <dsp:spPr>
        <a:xfrm>
          <a:off x="0" y="132705"/>
          <a:ext cx="8642350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600" kern="1200" dirty="0" smtClean="0"/>
            <a:t>Doel</a:t>
          </a:r>
          <a:endParaRPr lang="en-US" sz="2600" kern="1200" dirty="0"/>
        </a:p>
      </dsp:txBody>
      <dsp:txXfrm>
        <a:off x="30442" y="163147"/>
        <a:ext cx="8581466" cy="562726"/>
      </dsp:txXfrm>
    </dsp:sp>
    <dsp:sp modelId="{F01A2291-0840-48DB-BB47-091BBA17A62E}">
      <dsp:nvSpPr>
        <dsp:cNvPr id="0" name=""/>
        <dsp:cNvSpPr/>
      </dsp:nvSpPr>
      <dsp:spPr>
        <a:xfrm>
          <a:off x="0" y="756315"/>
          <a:ext cx="8642350" cy="1049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95" tIns="33020" rIns="184912" bIns="33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err="1" smtClean="0"/>
            <a:t>Afstemmen</a:t>
          </a:r>
          <a:r>
            <a:rPr lang="en-US" sz="2000" kern="1200" dirty="0" smtClean="0"/>
            <a:t> Business – ICT : ‘good enough’/ROI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Release management (business &amp; </a:t>
          </a:r>
          <a:r>
            <a:rPr lang="en-US" sz="2000" kern="1200" dirty="0" err="1" smtClean="0"/>
            <a:t>politiek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vlak</a:t>
          </a:r>
          <a:r>
            <a:rPr lang="en-US" sz="2000" kern="1200" dirty="0" smtClean="0"/>
            <a:t>)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err="1" smtClean="0"/>
            <a:t>Kosten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onder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controle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houden</a:t>
          </a:r>
          <a:r>
            <a:rPr lang="en-US" sz="2000" kern="1200" dirty="0" smtClean="0"/>
            <a:t>, </a:t>
          </a:r>
          <a:r>
            <a:rPr lang="en-US" sz="2000" kern="1200" dirty="0" err="1" smtClean="0"/>
            <a:t>zowel</a:t>
          </a:r>
          <a:r>
            <a:rPr lang="en-US" sz="2000" kern="1200" dirty="0" smtClean="0"/>
            <a:t> ICT </a:t>
          </a:r>
          <a:r>
            <a:rPr lang="en-US" sz="2000" kern="1200" dirty="0" err="1" smtClean="0"/>
            <a:t>als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breder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binnen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overheid</a:t>
          </a:r>
          <a:endParaRPr lang="en-US" sz="2000" kern="1200" dirty="0"/>
        </a:p>
      </dsp:txBody>
      <dsp:txXfrm>
        <a:off x="0" y="756315"/>
        <a:ext cx="8642350" cy="1049490"/>
      </dsp:txXfrm>
    </dsp:sp>
    <dsp:sp modelId="{95C1DC7A-FD4D-4295-9DF4-EA817CCB0EEC}">
      <dsp:nvSpPr>
        <dsp:cNvPr id="0" name=""/>
        <dsp:cNvSpPr/>
      </dsp:nvSpPr>
      <dsp:spPr>
        <a:xfrm>
          <a:off x="0" y="1860317"/>
          <a:ext cx="8642350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Ondernomen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stappen</a:t>
          </a:r>
          <a:endParaRPr lang="en-US" sz="2600" kern="1200" dirty="0"/>
        </a:p>
      </dsp:txBody>
      <dsp:txXfrm>
        <a:off x="30442" y="1890759"/>
        <a:ext cx="8581466" cy="562726"/>
      </dsp:txXfrm>
    </dsp:sp>
    <dsp:sp modelId="{7D201D6D-C86A-4C1E-9678-18F0710ADD1F}">
      <dsp:nvSpPr>
        <dsp:cNvPr id="0" name=""/>
        <dsp:cNvSpPr/>
      </dsp:nvSpPr>
      <dsp:spPr>
        <a:xfrm>
          <a:off x="0" y="2429415"/>
          <a:ext cx="8642350" cy="1372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95" tIns="33020" rIns="184912" bIns="33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nl-BE" sz="2000" kern="1200" dirty="0" smtClean="0"/>
            <a:t>ICT Governance, project management, kwaliteit, methodologie en normen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nl-BE" sz="2000" kern="1200" dirty="0" smtClean="0"/>
            <a:t>Industrialisatie ICT / </a:t>
          </a:r>
          <a:r>
            <a:rPr lang="nl-BE" sz="2000" kern="1200" dirty="0" err="1" smtClean="0"/>
            <a:t>synergieën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nl-BE" sz="2000" kern="1200" dirty="0" smtClean="0"/>
            <a:t>Gemotiveerde medewerkers o.m. met nieuwe werken, telewerk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nl-BE" sz="2000" kern="1200" dirty="0" smtClean="0"/>
            <a:t>Productiviteitsverhoging door procesoptimalisatie en procesketens</a:t>
          </a:r>
          <a:endParaRPr lang="en-US" sz="2000" kern="1200" dirty="0"/>
        </a:p>
      </dsp:txBody>
      <dsp:txXfrm>
        <a:off x="0" y="2429415"/>
        <a:ext cx="8642350" cy="1372410"/>
      </dsp:txXfrm>
    </dsp:sp>
    <dsp:sp modelId="{615ED9B8-878A-4587-9664-61195C3E743A}">
      <dsp:nvSpPr>
        <dsp:cNvPr id="0" name=""/>
        <dsp:cNvSpPr/>
      </dsp:nvSpPr>
      <dsp:spPr>
        <a:xfrm>
          <a:off x="0" y="3801825"/>
          <a:ext cx="8642350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600" kern="1200" dirty="0" err="1" smtClean="0"/>
            <a:t>Roadmap</a:t>
          </a:r>
          <a:endParaRPr lang="en-US" sz="2600" kern="1200" dirty="0"/>
        </a:p>
      </dsp:txBody>
      <dsp:txXfrm>
        <a:off x="30442" y="3832267"/>
        <a:ext cx="8581466" cy="562726"/>
      </dsp:txXfrm>
    </dsp:sp>
    <dsp:sp modelId="{8E4733F5-BD88-413D-8592-3DA59777AEA8}">
      <dsp:nvSpPr>
        <dsp:cNvPr id="0" name=""/>
        <dsp:cNvSpPr/>
      </dsp:nvSpPr>
      <dsp:spPr>
        <a:xfrm>
          <a:off x="0" y="4425435"/>
          <a:ext cx="8642350" cy="699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95" tIns="33020" rIns="184912" bIns="33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nl-BE" sz="2000" kern="1200" dirty="0" smtClean="0"/>
            <a:t>(ICT) Synergieën (andere </a:t>
          </a:r>
          <a:r>
            <a:rPr lang="nl-BE" sz="2000" kern="1200" dirty="0" err="1" smtClean="0"/>
            <a:t>niveau’s</a:t>
          </a:r>
          <a:r>
            <a:rPr lang="nl-BE" sz="2000" kern="1200" dirty="0" smtClean="0"/>
            <a:t>)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err="1" smtClean="0"/>
            <a:t>Anticiperen</a:t>
          </a:r>
          <a:r>
            <a:rPr lang="en-US" sz="2000" kern="1200" dirty="0" smtClean="0"/>
            <a:t> met ICT op </a:t>
          </a:r>
          <a:r>
            <a:rPr lang="en-US" sz="2000" kern="1200" dirty="0" err="1" smtClean="0"/>
            <a:t>natuurlijk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verloop</a:t>
          </a:r>
          <a:r>
            <a:rPr lang="en-US" sz="2000" kern="1200" dirty="0" smtClean="0"/>
            <a:t> door v</a:t>
          </a:r>
          <a:r>
            <a:rPr lang="nl-BE" sz="2000" kern="1200" dirty="0" err="1" smtClean="0"/>
            <a:t>ergrijzing</a:t>
          </a:r>
          <a:r>
            <a:rPr lang="nl-BE" sz="2000" kern="1200" dirty="0" smtClean="0"/>
            <a:t> personeel</a:t>
          </a:r>
          <a:endParaRPr lang="en-US" sz="2000" kern="1200" dirty="0"/>
        </a:p>
      </dsp:txBody>
      <dsp:txXfrm>
        <a:off x="0" y="4425435"/>
        <a:ext cx="8642350" cy="6996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A9646A-2A78-4B44-9610-D7F3514DFB1A}">
      <dsp:nvSpPr>
        <dsp:cNvPr id="0" name=""/>
        <dsp:cNvSpPr/>
      </dsp:nvSpPr>
      <dsp:spPr>
        <a:xfrm>
          <a:off x="0" y="104586"/>
          <a:ext cx="8642350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800" kern="1200" dirty="0" smtClean="0"/>
            <a:t>Doel</a:t>
          </a:r>
          <a:endParaRPr lang="en-US" sz="2800" kern="1200" dirty="0"/>
        </a:p>
      </dsp:txBody>
      <dsp:txXfrm>
        <a:off x="32784" y="137370"/>
        <a:ext cx="8576782" cy="606012"/>
      </dsp:txXfrm>
    </dsp:sp>
    <dsp:sp modelId="{4DD8BD10-9107-43A4-8C39-BC724CC11934}">
      <dsp:nvSpPr>
        <dsp:cNvPr id="0" name=""/>
        <dsp:cNvSpPr/>
      </dsp:nvSpPr>
      <dsp:spPr>
        <a:xfrm>
          <a:off x="0" y="800640"/>
          <a:ext cx="8642350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95" tIns="35560" rIns="199136" bIns="3556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BE" sz="2200" kern="1200" dirty="0" err="1" smtClean="0"/>
            <a:t>Gebruiker</a:t>
          </a:r>
          <a:r>
            <a:rPr lang="fr-BE" sz="2200" kern="1200" dirty="0" smtClean="0"/>
            <a:t> </a:t>
          </a:r>
          <a:r>
            <a:rPr lang="fr-BE" sz="2200" kern="1200" dirty="0" err="1" smtClean="0"/>
            <a:t>heeft</a:t>
          </a:r>
          <a:r>
            <a:rPr lang="fr-BE" sz="2200" kern="1200" dirty="0" smtClean="0"/>
            <a:t> </a:t>
          </a:r>
          <a:r>
            <a:rPr lang="fr-BE" sz="2200" kern="1200" dirty="0" err="1" smtClean="0"/>
            <a:t>geen</a:t>
          </a:r>
          <a:r>
            <a:rPr lang="fr-BE" sz="2200" kern="1200" dirty="0" smtClean="0"/>
            <a:t> last van de </a:t>
          </a:r>
          <a:r>
            <a:rPr lang="fr-BE" sz="2200" kern="1200" dirty="0" err="1" smtClean="0"/>
            <a:t>versnippering</a:t>
          </a:r>
          <a:r>
            <a:rPr lang="fr-BE" sz="2200" kern="1200" dirty="0" smtClean="0"/>
            <a:t> van de </a:t>
          </a:r>
          <a:r>
            <a:rPr lang="fr-BE" sz="2200" kern="1200" dirty="0" err="1" smtClean="0"/>
            <a:t>overheid</a:t>
          </a:r>
          <a:endParaRPr lang="en-US" sz="2200" kern="1200" dirty="0"/>
        </a:p>
      </dsp:txBody>
      <dsp:txXfrm>
        <a:off x="0" y="800640"/>
        <a:ext cx="8642350" cy="463680"/>
      </dsp:txXfrm>
    </dsp:sp>
    <dsp:sp modelId="{DF430BD1-4EC3-4E17-928B-134474A79604}">
      <dsp:nvSpPr>
        <dsp:cNvPr id="0" name=""/>
        <dsp:cNvSpPr/>
      </dsp:nvSpPr>
      <dsp:spPr>
        <a:xfrm>
          <a:off x="0" y="1264320"/>
          <a:ext cx="8642350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Ondernomen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stappen</a:t>
          </a:r>
          <a:endParaRPr lang="en-US" sz="2800" kern="1200" dirty="0"/>
        </a:p>
      </dsp:txBody>
      <dsp:txXfrm>
        <a:off x="32784" y="1297104"/>
        <a:ext cx="8576782" cy="606012"/>
      </dsp:txXfrm>
    </dsp:sp>
    <dsp:sp modelId="{CF67EE29-58FE-458E-922D-ED3F2A2FA8BA}">
      <dsp:nvSpPr>
        <dsp:cNvPr id="0" name=""/>
        <dsp:cNvSpPr/>
      </dsp:nvSpPr>
      <dsp:spPr>
        <a:xfrm>
          <a:off x="0" y="1935900"/>
          <a:ext cx="8642350" cy="1449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95" tIns="35560" rIns="199136" bIns="3556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nl-BE" sz="2200" kern="1200" dirty="0" err="1" smtClean="0"/>
            <a:t>Only</a:t>
          </a:r>
          <a:r>
            <a:rPr lang="nl-BE" sz="2200" kern="1200" dirty="0" smtClean="0"/>
            <a:t> </a:t>
          </a:r>
          <a:r>
            <a:rPr lang="nl-BE" sz="2200" kern="1200" dirty="0" err="1" smtClean="0"/>
            <a:t>once</a:t>
          </a:r>
          <a:r>
            <a:rPr lang="nl-BE" sz="2200" kern="1200" dirty="0" smtClean="0"/>
            <a:t> &amp; </a:t>
          </a:r>
          <a:r>
            <a:rPr lang="en-US" sz="2200" kern="1200" dirty="0" err="1" smtClean="0"/>
            <a:t>administratieve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vereenvoudiging</a:t>
          </a:r>
          <a:endParaRPr lang="en-US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 smtClean="0"/>
            <a:t>Focus op burger/</a:t>
          </a:r>
          <a:r>
            <a:rPr lang="en-US" sz="2200" kern="1200" dirty="0" err="1" smtClean="0"/>
            <a:t>bedrijf</a:t>
          </a:r>
          <a:r>
            <a:rPr lang="en-US" sz="2200" kern="1200" dirty="0" smtClean="0"/>
            <a:t>/partner, </a:t>
          </a:r>
          <a:r>
            <a:rPr lang="en-US" sz="2200" kern="1200" dirty="0" err="1" smtClean="0"/>
            <a:t>niet</a:t>
          </a:r>
          <a:r>
            <a:rPr lang="en-US" sz="2200" kern="1200" dirty="0" smtClean="0"/>
            <a:t> op de </a:t>
          </a:r>
          <a:r>
            <a:rPr lang="en-US" sz="2200" kern="1200" dirty="0" err="1" smtClean="0"/>
            <a:t>administratie</a:t>
          </a:r>
          <a:r>
            <a:rPr lang="en-US" sz="2200" kern="1200" dirty="0" smtClean="0"/>
            <a:t> (</a:t>
          </a:r>
          <a:r>
            <a:rPr lang="en-US" sz="2200" kern="1200" dirty="0" err="1" smtClean="0"/>
            <a:t>verticalisatie</a:t>
          </a:r>
          <a:r>
            <a:rPr lang="en-US" sz="2200" kern="1200" dirty="0" smtClean="0"/>
            <a:t>)</a:t>
          </a:r>
          <a:endParaRPr lang="en-US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nl-BE" sz="2200" kern="1200" dirty="0" smtClean="0"/>
            <a:t>Openheid inbouwen in de architectuur (maakt splitsen eenvoudiger)</a:t>
          </a:r>
          <a:endParaRPr lang="en-US" sz="2200" kern="1200" dirty="0"/>
        </a:p>
      </dsp:txBody>
      <dsp:txXfrm>
        <a:off x="0" y="1935900"/>
        <a:ext cx="8642350" cy="1449000"/>
      </dsp:txXfrm>
    </dsp:sp>
    <dsp:sp modelId="{4234FF48-3FEB-4F3D-9676-3452258C4C1A}">
      <dsp:nvSpPr>
        <dsp:cNvPr id="0" name=""/>
        <dsp:cNvSpPr/>
      </dsp:nvSpPr>
      <dsp:spPr>
        <a:xfrm>
          <a:off x="0" y="3384900"/>
          <a:ext cx="8642350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Roadmap</a:t>
          </a:r>
          <a:endParaRPr lang="en-US" sz="2800" kern="1200" dirty="0"/>
        </a:p>
      </dsp:txBody>
      <dsp:txXfrm>
        <a:off x="32784" y="3417684"/>
        <a:ext cx="8576782" cy="606012"/>
      </dsp:txXfrm>
    </dsp:sp>
    <dsp:sp modelId="{4409263E-9E9F-4E9D-B544-22173401C3BF}">
      <dsp:nvSpPr>
        <dsp:cNvPr id="0" name=""/>
        <dsp:cNvSpPr/>
      </dsp:nvSpPr>
      <dsp:spPr>
        <a:xfrm>
          <a:off x="0" y="4056480"/>
          <a:ext cx="8642350" cy="1072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95" tIns="35560" rIns="199136" bIns="3556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 err="1" smtClean="0"/>
            <a:t>Integratie</a:t>
          </a:r>
          <a:r>
            <a:rPr lang="en-US" sz="2200" kern="1200" dirty="0" smtClean="0"/>
            <a:t> met </a:t>
          </a:r>
          <a:r>
            <a:rPr lang="en-US" sz="2200" kern="1200" dirty="0" err="1" smtClean="0"/>
            <a:t>diensten</a:t>
          </a:r>
          <a:r>
            <a:rPr lang="en-US" sz="2200" kern="1200" dirty="0" smtClean="0"/>
            <a:t> van de </a:t>
          </a:r>
          <a:r>
            <a:rPr lang="en-US" sz="2200" kern="1200" dirty="0" err="1" smtClean="0"/>
            <a:t>regio's</a:t>
          </a:r>
          <a:r>
            <a:rPr lang="en-US" sz="2200" kern="1200" dirty="0" smtClean="0"/>
            <a:t>; (</a:t>
          </a:r>
          <a:r>
            <a:rPr lang="en-US" sz="2200" kern="1200" dirty="0" err="1" smtClean="0"/>
            <a:t>federale</a:t>
          </a:r>
          <a:r>
            <a:rPr lang="en-US" sz="2200" kern="1200" dirty="0" smtClean="0"/>
            <a:t>) </a:t>
          </a:r>
          <a:r>
            <a:rPr lang="en-US" sz="2200" kern="1200" dirty="0" err="1" smtClean="0"/>
            <a:t>overheidsdiensten</a:t>
          </a:r>
          <a:r>
            <a:rPr lang="en-US" sz="2200" kern="1200" dirty="0" smtClean="0"/>
            <a:t>  </a:t>
          </a:r>
          <a:r>
            <a:rPr lang="en-US" sz="2200" kern="1200" dirty="0" err="1" smtClean="0"/>
            <a:t>als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dienstenleverancier</a:t>
          </a:r>
          <a:r>
            <a:rPr lang="en-US" sz="2200" kern="1200" dirty="0" smtClean="0"/>
            <a:t> ?</a:t>
          </a:r>
          <a:endParaRPr lang="en-US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 err="1" smtClean="0"/>
            <a:t>Geïntegreerde</a:t>
          </a:r>
          <a:r>
            <a:rPr lang="en-US" sz="2200" kern="1200" dirty="0" smtClean="0"/>
            <a:t> &amp; </a:t>
          </a:r>
          <a:r>
            <a:rPr lang="en-US" sz="2200" kern="1200" dirty="0" err="1" smtClean="0"/>
            <a:t>virtuele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publieke</a:t>
          </a:r>
          <a:r>
            <a:rPr lang="en-US" sz="2200" kern="1200" dirty="0" smtClean="0"/>
            <a:t> sector</a:t>
          </a:r>
          <a:endParaRPr lang="en-US" sz="2200" kern="1200" dirty="0"/>
        </a:p>
      </dsp:txBody>
      <dsp:txXfrm>
        <a:off x="0" y="4056480"/>
        <a:ext cx="8642350" cy="10722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A9646A-2A78-4B44-9610-D7F3514DFB1A}">
      <dsp:nvSpPr>
        <dsp:cNvPr id="0" name=""/>
        <dsp:cNvSpPr/>
      </dsp:nvSpPr>
      <dsp:spPr>
        <a:xfrm>
          <a:off x="0" y="5262"/>
          <a:ext cx="8642350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300" kern="1200" dirty="0" smtClean="0"/>
            <a:t>Doel</a:t>
          </a:r>
          <a:endParaRPr lang="en-US" sz="2300" kern="1200" dirty="0"/>
        </a:p>
      </dsp:txBody>
      <dsp:txXfrm>
        <a:off x="26930" y="32192"/>
        <a:ext cx="8588490" cy="497795"/>
      </dsp:txXfrm>
    </dsp:sp>
    <dsp:sp modelId="{4DD8BD10-9107-43A4-8C39-BC724CC11934}">
      <dsp:nvSpPr>
        <dsp:cNvPr id="0" name=""/>
        <dsp:cNvSpPr/>
      </dsp:nvSpPr>
      <dsp:spPr>
        <a:xfrm>
          <a:off x="0" y="603405"/>
          <a:ext cx="8642350" cy="880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95" tIns="29210" rIns="163576" bIns="2921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nl-BE" sz="1800" kern="1200" dirty="0" smtClean="0"/>
            <a:t>ICT als instrument: beleidsvoorbereiding (ICT) </a:t>
          </a:r>
          <a:r>
            <a:rPr lang="nl-BE" sz="1800" i="1" kern="1200" dirty="0" smtClean="0"/>
            <a:t>–</a:t>
          </a:r>
          <a:r>
            <a:rPr lang="nl-BE" sz="1800" kern="1200" dirty="0" smtClean="0"/>
            <a:t> beleidsbepaling – beleidsuitvoering (ICT)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nl-BE" sz="1800" kern="1200" dirty="0" smtClean="0"/>
            <a:t>Haalbaarheid nieuwe regelgeving onderzoeken inclusief impact op ICT</a:t>
          </a:r>
          <a:endParaRPr lang="en-US" sz="1800" kern="1200" dirty="0" smtClean="0"/>
        </a:p>
      </dsp:txBody>
      <dsp:txXfrm>
        <a:off x="0" y="603405"/>
        <a:ext cx="8642350" cy="880785"/>
      </dsp:txXfrm>
    </dsp:sp>
    <dsp:sp modelId="{DF430BD1-4EC3-4E17-928B-134474A79604}">
      <dsp:nvSpPr>
        <dsp:cNvPr id="0" name=""/>
        <dsp:cNvSpPr/>
      </dsp:nvSpPr>
      <dsp:spPr>
        <a:xfrm>
          <a:off x="0" y="1484190"/>
          <a:ext cx="8642350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Ondernomen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stappen</a:t>
          </a:r>
          <a:endParaRPr lang="en-US" sz="2300" kern="1200" dirty="0"/>
        </a:p>
      </dsp:txBody>
      <dsp:txXfrm>
        <a:off x="26930" y="1511120"/>
        <a:ext cx="8588490" cy="497795"/>
      </dsp:txXfrm>
    </dsp:sp>
    <dsp:sp modelId="{CF67EE29-58FE-458E-922D-ED3F2A2FA8BA}">
      <dsp:nvSpPr>
        <dsp:cNvPr id="0" name=""/>
        <dsp:cNvSpPr/>
      </dsp:nvSpPr>
      <dsp:spPr>
        <a:xfrm>
          <a:off x="0" y="2035845"/>
          <a:ext cx="8642350" cy="1428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95" tIns="29210" rIns="163576" bIns="2921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nl-BE" sz="1800" kern="1200" dirty="0" smtClean="0"/>
            <a:t>Gegevens gemeenschappelijk beschikbaar maken 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nl-BE" sz="1800" kern="1200" dirty="0" smtClean="0"/>
            <a:t>Tools mutualiseren voor statistieken, analyses, rapporten, prognoses en fraude detectie </a:t>
          </a:r>
          <a:endParaRPr lang="en-US" sz="1800" kern="1200" dirty="0" smtClean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BE" sz="1800" kern="1200" dirty="0" err="1" smtClean="0"/>
            <a:t>Gebruik</a:t>
          </a:r>
          <a:r>
            <a:rPr lang="fr-BE" sz="1800" kern="1200" dirty="0" smtClean="0"/>
            <a:t> van </a:t>
          </a:r>
          <a:r>
            <a:rPr lang="fr-BE" sz="1800" kern="1200" dirty="0" err="1" smtClean="0"/>
            <a:t>analytics</a:t>
          </a:r>
          <a:r>
            <a:rPr lang="fr-BE" sz="1800" kern="1200" dirty="0" smtClean="0"/>
            <a:t> (</a:t>
          </a:r>
          <a:r>
            <a:rPr lang="fr-BE" sz="1800" kern="1200" dirty="0" err="1" smtClean="0"/>
            <a:t>beleidsvoorbereiding</a:t>
          </a:r>
          <a:r>
            <a:rPr lang="fr-BE" sz="1800" kern="1200" dirty="0" smtClean="0"/>
            <a:t>, </a:t>
          </a:r>
          <a:r>
            <a:rPr lang="fr-BE" sz="1800" kern="1200" dirty="0" err="1" smtClean="0"/>
            <a:t>beleidsevaluatie</a:t>
          </a:r>
          <a:r>
            <a:rPr lang="fr-BE" sz="1800" kern="1200" dirty="0" smtClean="0"/>
            <a:t>, </a:t>
          </a:r>
          <a:r>
            <a:rPr lang="fr-BE" sz="1800" kern="1200" dirty="0" err="1" smtClean="0"/>
            <a:t>intensief</a:t>
          </a:r>
          <a:r>
            <a:rPr lang="fr-BE" sz="1800" kern="1200" dirty="0" smtClean="0"/>
            <a:t> </a:t>
          </a:r>
          <a:r>
            <a:rPr lang="fr-BE" sz="1800" kern="1200" dirty="0" err="1" smtClean="0"/>
            <a:t>gebruik</a:t>
          </a:r>
          <a:r>
            <a:rPr lang="fr-BE" sz="1800" kern="1200" dirty="0" smtClean="0"/>
            <a:t> van data...)</a:t>
          </a:r>
          <a:endParaRPr lang="en-US" sz="1800" kern="1200" dirty="0"/>
        </a:p>
      </dsp:txBody>
      <dsp:txXfrm>
        <a:off x="0" y="2035845"/>
        <a:ext cx="8642350" cy="1428300"/>
      </dsp:txXfrm>
    </dsp:sp>
    <dsp:sp modelId="{4234FF48-3FEB-4F3D-9676-3452258C4C1A}">
      <dsp:nvSpPr>
        <dsp:cNvPr id="0" name=""/>
        <dsp:cNvSpPr/>
      </dsp:nvSpPr>
      <dsp:spPr>
        <a:xfrm>
          <a:off x="0" y="3464145"/>
          <a:ext cx="8642350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Roadmap</a:t>
          </a:r>
          <a:endParaRPr lang="en-US" sz="2300" kern="1200" dirty="0"/>
        </a:p>
      </dsp:txBody>
      <dsp:txXfrm>
        <a:off x="26930" y="3491075"/>
        <a:ext cx="8588490" cy="497795"/>
      </dsp:txXfrm>
    </dsp:sp>
    <dsp:sp modelId="{4409263E-9E9F-4E9D-B544-22173401C3BF}">
      <dsp:nvSpPr>
        <dsp:cNvPr id="0" name=""/>
        <dsp:cNvSpPr/>
      </dsp:nvSpPr>
      <dsp:spPr>
        <a:xfrm>
          <a:off x="0" y="4015800"/>
          <a:ext cx="8642350" cy="1190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95" tIns="29210" rIns="163576" bIns="2921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nl-BE" sz="1800" kern="1200" dirty="0" smtClean="0"/>
            <a:t>Te organiseren: ontwerp van processen voor nieuwe wetgeving ondersteunen en begeleiden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nl-NL" sz="1800" kern="1200" dirty="0" smtClean="0"/>
            <a:t>Doorgedreven gebruik van big data analyses</a:t>
          </a:r>
          <a:endParaRPr lang="en-US" sz="1800" kern="1200" dirty="0" smtClean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nl-NL" sz="1800" kern="1200" dirty="0" smtClean="0"/>
            <a:t>Strategische keuzes ondersteunen</a:t>
          </a:r>
          <a:endParaRPr lang="en-US" sz="1800" kern="1200" dirty="0" smtClean="0"/>
        </a:p>
      </dsp:txBody>
      <dsp:txXfrm>
        <a:off x="0" y="4015800"/>
        <a:ext cx="8642350" cy="11902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631C9A-8756-45DF-8457-02F74C78EDE4}">
      <dsp:nvSpPr>
        <dsp:cNvPr id="0" name=""/>
        <dsp:cNvSpPr/>
      </dsp:nvSpPr>
      <dsp:spPr>
        <a:xfrm>
          <a:off x="0" y="2556"/>
          <a:ext cx="8642350" cy="262005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4800" kern="1200" dirty="0" smtClean="0"/>
            <a:t>Consolidatie in ICT betreffende infrastructuur, platformen en transversale diensten</a:t>
          </a:r>
          <a:endParaRPr lang="en-US" sz="4800" kern="1200" dirty="0"/>
        </a:p>
      </dsp:txBody>
      <dsp:txXfrm>
        <a:off x="127901" y="130457"/>
        <a:ext cx="8386548" cy="2364255"/>
      </dsp:txXfrm>
    </dsp:sp>
    <dsp:sp modelId="{93520A97-7355-4186-80CF-7B751D8FF31B}">
      <dsp:nvSpPr>
        <dsp:cNvPr id="0" name=""/>
        <dsp:cNvSpPr/>
      </dsp:nvSpPr>
      <dsp:spPr>
        <a:xfrm>
          <a:off x="0" y="2635185"/>
          <a:ext cx="8642350" cy="262005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3600" kern="1200" dirty="0" smtClean="0"/>
            <a:t>Goedkoper maar op zijn minst met identieke of betere kwaliteit</a:t>
          </a:r>
        </a:p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3600" i="1" kern="1200" dirty="0" smtClean="0"/>
            <a:t>of</a:t>
          </a:r>
        </a:p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3600" kern="1200" dirty="0" smtClean="0"/>
            <a:t>Véél goedkoper met voldoende kwaliteit</a:t>
          </a:r>
          <a:endParaRPr lang="en-US" sz="3600" kern="1200" dirty="0"/>
        </a:p>
      </dsp:txBody>
      <dsp:txXfrm>
        <a:off x="127901" y="2763086"/>
        <a:ext cx="8386548" cy="23642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DF5C68-4914-431B-AEBE-E42DC3FAF1DF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C3FB86-E987-4371-BB1B-38A8EBA74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766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5BF793E-1753-4E18-9226-A1F1EF1E8A75}" type="datetimeFigureOut">
              <a:rPr lang="en-US"/>
              <a:pPr>
                <a:defRPr/>
              </a:pPr>
              <a:t>1/8/2015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6625" y="739775"/>
            <a:ext cx="4926013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1974"/>
            <a:ext cx="5438140" cy="44355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D164FA4-D929-4BC1-AA33-1704434187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6853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164FA4-D929-4BC1-AA33-1704434187A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6561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164FA4-D929-4BC1-AA33-1704434187A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6164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VRF = Virtual Routing &amp; Forwarding  (</a:t>
            </a:r>
            <a:r>
              <a:rPr lang="en-US" dirty="0" err="1" smtClean="0"/>
              <a:t>geisoleerde</a:t>
            </a:r>
            <a:r>
              <a:rPr lang="en-US" dirty="0" smtClean="0"/>
              <a:t> </a:t>
            </a:r>
            <a:r>
              <a:rPr lang="en-US" dirty="0" err="1" smtClean="0"/>
              <a:t>netwerken</a:t>
            </a:r>
            <a:r>
              <a:rPr lang="en-US" dirty="0" smtClean="0"/>
              <a:t>); SDI</a:t>
            </a:r>
            <a:r>
              <a:rPr lang="en-US" baseline="0" dirty="0" smtClean="0"/>
              <a:t> = </a:t>
            </a:r>
            <a:r>
              <a:rPr lang="en-US" dirty="0" smtClean="0"/>
              <a:t>Software Defined Infrastructure; SDS = Software Defined Storage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93B8B-302B-453F-9C4A-48626829676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1692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517938D-403C-4A60-99CB-96710626FAFC}" type="slidenum">
              <a:rPr lang="en-US" altLang="nl-BE" smtClean="0"/>
              <a:pPr algn="r" eaLnBrk="1" hangingPunct="1">
                <a:spcBef>
                  <a:spcPct val="0"/>
                </a:spcBef>
              </a:pPr>
              <a:t>46</a:t>
            </a:fld>
            <a:endParaRPr lang="en-US" altLang="nl-BE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nl-B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19CA853-3F34-49F5-94CE-A9E819903662}" type="slidenum">
              <a:rPr lang="en-US" altLang="nl-BE" smtClean="0"/>
              <a:pPr algn="r" eaLnBrk="1" hangingPunct="1">
                <a:spcBef>
                  <a:spcPct val="0"/>
                </a:spcBef>
              </a:pPr>
              <a:t>47</a:t>
            </a:fld>
            <a:endParaRPr lang="en-US" altLang="nl-BE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nl-B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164FA4-D929-4BC1-AA33-1704434187A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846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164FA4-D929-4BC1-AA33-1704434187A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793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rtl="0"/>
            <a:endParaRPr lang="nl-BE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164FA4-D929-4BC1-AA33-1704434187A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793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BA4EBC-8941-49A8-BFA2-099E33CAC33B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059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C26867E-2FAD-4216-B366-7B46F0F6EC6E}" type="slidenum">
              <a:rPr lang="nl-NL" altLang="en-US" sz="1200" smtClean="0"/>
              <a:pPr/>
              <a:t>23</a:t>
            </a:fld>
            <a:endParaRPr lang="nl-NL" altLang="en-US" sz="1200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5127" indent="-286834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7335" indent="-229147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7230" indent="-230749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65523" indent="-229147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27021" indent="-2291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88518" indent="-2291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50016" indent="-2291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11514" indent="-2291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A50BE82-54F3-48DA-A21C-1770B0A4D2F0}" type="slidenum">
              <a:rPr lang="nl-NL" altLang="en-US" sz="1200"/>
              <a:pPr/>
              <a:t>27</a:t>
            </a:fld>
            <a:endParaRPr lang="nl-NL" altLang="en-US" sz="120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628650" lvl="1" indent="-171450">
              <a:buFontTx/>
              <a:buChar char="-"/>
            </a:pPr>
            <a:endParaRPr lang="fr-BE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1DFBCDD1-A8C1-4A1A-B940-7A8984B5A6FD}" type="slidenum">
              <a:rPr lang="en-GB" altLang="nl-BE" smtClean="0">
                <a:cs typeface="Arial" charset="0"/>
              </a:rPr>
              <a:pPr/>
              <a:t>30</a:t>
            </a:fld>
            <a:endParaRPr lang="en-GB" altLang="nl-BE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164FA4-D929-4BC1-AA33-1704434187A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616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9695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007225" y="5732463"/>
            <a:ext cx="2133600" cy="293687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892" y="-7821"/>
            <a:ext cx="2725308" cy="1332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6138" y="6175375"/>
            <a:ext cx="677862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Fedictlogo+baseline_RGB_v1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3903" y="328528"/>
            <a:ext cx="2881544" cy="796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3487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51520" y="125760"/>
            <a:ext cx="8640960" cy="1143000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2578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 smtClean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253160" y="6525344"/>
            <a:ext cx="750888" cy="3326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471B662-E07F-4B45-AF7C-5436FF003EC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2297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284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6556" y="6514306"/>
            <a:ext cx="750888" cy="343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pic>
        <p:nvPicPr>
          <p:cNvPr id="7" name="Picture 6" descr="Fedictlogo+baseline_RGB_v1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71917" y="0"/>
            <a:ext cx="872083" cy="796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9788" y="6170613"/>
            <a:ext cx="684212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5175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6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204864"/>
            <a:ext cx="7772400" cy="1470025"/>
          </a:xfrm>
        </p:spPr>
        <p:txBody>
          <a:bodyPr/>
          <a:lstStyle/>
          <a:p>
            <a:r>
              <a:rPr lang="fr-BE" sz="4800" dirty="0" err="1" smtClean="0"/>
              <a:t>Coherent</a:t>
            </a:r>
            <a:r>
              <a:rPr lang="fr-BE" sz="4800" dirty="0" smtClean="0"/>
              <a:t>, </a:t>
            </a:r>
            <a:r>
              <a:rPr lang="fr-BE" sz="4800" dirty="0" err="1" smtClean="0"/>
              <a:t>efficiënt</a:t>
            </a:r>
            <a:r>
              <a:rPr lang="fr-BE" sz="4800" dirty="0" smtClean="0"/>
              <a:t> en </a:t>
            </a:r>
            <a:r>
              <a:rPr lang="fr-BE" sz="4800" dirty="0" err="1" smtClean="0"/>
              <a:t>toekomstgericht</a:t>
            </a:r>
            <a:r>
              <a:rPr lang="fr-BE" sz="4800" dirty="0" smtClean="0"/>
              <a:t> ICT </a:t>
            </a:r>
            <a:r>
              <a:rPr lang="fr-BE" sz="4800" dirty="0" err="1" smtClean="0"/>
              <a:t>beleid</a:t>
            </a:r>
            <a:endParaRPr lang="en-GB" sz="4800" dirty="0"/>
          </a:p>
        </p:txBody>
      </p:sp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4500636" y="3580978"/>
            <a:ext cx="3887788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nl-BE" sz="1600" dirty="0">
              <a:solidFill>
                <a:srgbClr val="0D0D0D"/>
              </a:solidFill>
            </a:endParaRPr>
          </a:p>
          <a:p>
            <a:endParaRPr lang="nl-BE" sz="1600" dirty="0">
              <a:solidFill>
                <a:srgbClr val="0D0D0D"/>
              </a:solidFill>
            </a:endParaRPr>
          </a:p>
          <a:p>
            <a:endParaRPr lang="nl-BE" sz="1600" dirty="0">
              <a:solidFill>
                <a:srgbClr val="0D0D0D"/>
              </a:solidFill>
            </a:endParaRPr>
          </a:p>
          <a:p>
            <a:endParaRPr lang="nl-BE" sz="1600" dirty="0">
              <a:solidFill>
                <a:srgbClr val="0D0D0D"/>
              </a:solidFill>
            </a:endParaRPr>
          </a:p>
          <a:p>
            <a:r>
              <a:rPr lang="nl-BE" sz="1600" dirty="0" smtClean="0"/>
              <a:t>frank.robben@mail.fgov.be </a:t>
            </a:r>
            <a:endParaRPr lang="nl-BE" sz="1600" dirty="0"/>
          </a:p>
          <a:p>
            <a:endParaRPr lang="nl-BE" sz="1600" dirty="0" smtClean="0">
              <a:sym typeface="Arial" pitchFamily="34" charset="0"/>
            </a:endParaRPr>
          </a:p>
          <a:p>
            <a:r>
              <a:rPr lang="nl-BE" sz="1600" dirty="0" smtClean="0">
                <a:sym typeface="Arial" pitchFamily="34" charset="0"/>
              </a:rPr>
              <a:t>@FrRobben</a:t>
            </a:r>
            <a:endParaRPr lang="nl-BE" sz="1600" dirty="0">
              <a:sym typeface="Arial" pitchFamily="34" charset="0"/>
            </a:endParaRPr>
          </a:p>
          <a:p>
            <a:endParaRPr lang="nl-BE" sz="1600" dirty="0">
              <a:sym typeface="Arial" pitchFamily="34" charset="0"/>
            </a:endParaRPr>
          </a:p>
          <a:p>
            <a:r>
              <a:rPr lang="nl-BE" sz="1600" dirty="0">
                <a:sym typeface="Arial" pitchFamily="34" charset="0"/>
              </a:rPr>
              <a:t>http://www.ksz.fgov.be</a:t>
            </a:r>
          </a:p>
          <a:p>
            <a:r>
              <a:rPr lang="nl-BE" sz="1600" dirty="0" smtClean="0">
                <a:sym typeface="Arial" pitchFamily="34" charset="0"/>
              </a:rPr>
              <a:t>https</a:t>
            </a:r>
            <a:r>
              <a:rPr lang="nl-BE" sz="1600" dirty="0">
                <a:sym typeface="Arial" pitchFamily="34" charset="0"/>
              </a:rPr>
              <a:t>://www.ehealth.fgov.be</a:t>
            </a:r>
          </a:p>
          <a:p>
            <a:r>
              <a:rPr lang="nl-BE" sz="1600" dirty="0" smtClean="0">
                <a:sym typeface="Arial" pitchFamily="34" charset="0"/>
              </a:rPr>
              <a:t>http</a:t>
            </a:r>
            <a:r>
              <a:rPr lang="nl-BE" sz="1600" dirty="0">
                <a:sym typeface="Arial" pitchFamily="34" charset="0"/>
              </a:rPr>
              <a:t>://www.frankrobben.be</a:t>
            </a:r>
            <a:endParaRPr lang="nl-BE" sz="1600" dirty="0"/>
          </a:p>
        </p:txBody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4119636" y="4533120"/>
            <a:ext cx="397733" cy="912879"/>
            <a:chOff x="4406900" y="3629091"/>
            <a:chExt cx="397733" cy="913287"/>
          </a:xfrm>
        </p:grpSpPr>
        <p:pic>
          <p:nvPicPr>
            <p:cNvPr id="7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6900" y="3629091"/>
              <a:ext cx="380943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3690" y="4151911"/>
              <a:ext cx="380943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4472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Visie: voorkeur voor digitaal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7912895"/>
              </p:ext>
            </p:extLst>
          </p:nvPr>
        </p:nvGraphicFramePr>
        <p:xfrm>
          <a:off x="250825" y="1341438"/>
          <a:ext cx="864235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1B662-E07F-4B45-AF7C-5436FF003ECE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649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Visie: performante administraties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3870006"/>
              </p:ext>
            </p:extLst>
          </p:nvPr>
        </p:nvGraphicFramePr>
        <p:xfrm>
          <a:off x="250825" y="1341438"/>
          <a:ext cx="864235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1B662-E07F-4B45-AF7C-5436FF003ECE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498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Visie: overheid als één geheel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3814361"/>
              </p:ext>
            </p:extLst>
          </p:nvPr>
        </p:nvGraphicFramePr>
        <p:xfrm>
          <a:off x="250825" y="1341438"/>
          <a:ext cx="864235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1B662-E07F-4B45-AF7C-5436FF003ECE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826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Visie: ondersteunen beleid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3306715"/>
              </p:ext>
            </p:extLst>
          </p:nvPr>
        </p:nvGraphicFramePr>
        <p:xfrm>
          <a:off x="250825" y="1341438"/>
          <a:ext cx="864235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1B662-E07F-4B45-AF7C-5436FF003ECE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707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Voorbeelden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smtClean="0"/>
              <a:t>Voorkeur voor digitaal</a:t>
            </a:r>
          </a:p>
          <a:p>
            <a:pPr lvl="1"/>
            <a:r>
              <a:rPr lang="nl-BE" smtClean="0"/>
              <a:t>RVP – MyPension</a:t>
            </a:r>
          </a:p>
          <a:p>
            <a:pPr lvl="1"/>
            <a:r>
              <a:rPr lang="nl-BE" smtClean="0"/>
              <a:t>TaxOnWeb</a:t>
            </a:r>
          </a:p>
          <a:p>
            <a:r>
              <a:rPr lang="nl-BE" smtClean="0"/>
              <a:t>Performante administraties</a:t>
            </a:r>
          </a:p>
          <a:p>
            <a:pPr lvl="1"/>
            <a:r>
              <a:rPr lang="nl-BE" smtClean="0"/>
              <a:t>Synergieën (cf infra)</a:t>
            </a:r>
          </a:p>
          <a:p>
            <a:r>
              <a:rPr lang="nl-BE" smtClean="0"/>
              <a:t>Overheid als één geheel</a:t>
            </a:r>
          </a:p>
          <a:p>
            <a:pPr lvl="1"/>
            <a:r>
              <a:rPr lang="nl-BE" smtClean="0"/>
              <a:t>Automatische toekenning van rechten op basis van één melding (vb gehandicapten)</a:t>
            </a:r>
          </a:p>
          <a:p>
            <a:pPr lvl="1"/>
            <a:r>
              <a:rPr lang="nl-BE" smtClean="0"/>
              <a:t>Bevolkingsregister in de cloud</a:t>
            </a:r>
          </a:p>
          <a:p>
            <a:pPr lvl="1"/>
            <a:r>
              <a:rPr lang="nl-BE" smtClean="0"/>
              <a:t>RSZ en RKW als dienstenleverancier ?</a:t>
            </a:r>
          </a:p>
          <a:p>
            <a:r>
              <a:rPr lang="nl-BE" smtClean="0"/>
              <a:t>Impact op de opdracht</a:t>
            </a:r>
          </a:p>
          <a:p>
            <a:pPr lvl="1"/>
            <a:r>
              <a:rPr lang="nl-BE" smtClean="0"/>
              <a:t>Implantatenregister</a:t>
            </a:r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1B662-E07F-4B45-AF7C-5436FF003ECE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694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Structuur van de uiteenzetting</a:t>
            </a:r>
            <a:endParaRPr lang="fr-B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BE" dirty="0" smtClean="0"/>
          </a:p>
          <a:p>
            <a:r>
              <a:rPr lang="nl-B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Context</a:t>
            </a:r>
          </a:p>
          <a:p>
            <a:endParaRPr lang="nl-BE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nl-B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Visie en strategie uitgewerkt door </a:t>
            </a:r>
            <a:r>
              <a:rPr lang="nl-B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CIO’s</a:t>
            </a:r>
            <a:endParaRPr lang="nl-BE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nl-BE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nl-BE" dirty="0" err="1" smtClean="0"/>
              <a:t>Synergieën</a:t>
            </a:r>
            <a:r>
              <a:rPr lang="nl-BE" dirty="0" smtClean="0"/>
              <a:t>, ambitie en werkassen</a:t>
            </a:r>
          </a:p>
          <a:p>
            <a:endParaRPr lang="nl-BE" dirty="0" smtClean="0"/>
          </a:p>
          <a:p>
            <a:r>
              <a:rPr lang="nl-B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Gevolgen</a:t>
            </a:r>
          </a:p>
          <a:p>
            <a:endParaRPr lang="nl-BE" dirty="0" smtClean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1B662-E07F-4B45-AF7C-5436FF003ECE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391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mtClean="0"/>
              <a:t>ICT - Lagen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1B662-E07F-4B45-AF7C-5436FF003ECE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683568" y="5229200"/>
            <a:ext cx="7920880" cy="108012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3200" dirty="0" smtClean="0">
                <a:solidFill>
                  <a:schemeClr val="accent2"/>
                </a:solidFill>
              </a:rPr>
              <a:t>Harde </a:t>
            </a:r>
            <a:r>
              <a:rPr lang="fr-BE" sz="3200" dirty="0" err="1" smtClean="0">
                <a:solidFill>
                  <a:schemeClr val="accent2"/>
                </a:solidFill>
              </a:rPr>
              <a:t>infrastructuur</a:t>
            </a:r>
            <a:endParaRPr lang="fr-BE" sz="3200" dirty="0" smtClean="0">
              <a:solidFill>
                <a:schemeClr val="accent2"/>
              </a:solidFill>
            </a:endParaRPr>
          </a:p>
          <a:p>
            <a:pPr algn="ctr"/>
            <a:r>
              <a:rPr lang="fr-BE" sz="2400" dirty="0" err="1" smtClean="0">
                <a:solidFill>
                  <a:schemeClr val="accent2"/>
                </a:solidFill>
              </a:rPr>
              <a:t>Computing</a:t>
            </a:r>
            <a:r>
              <a:rPr lang="fr-BE" sz="2400" dirty="0" smtClean="0">
                <a:solidFill>
                  <a:schemeClr val="accent2"/>
                </a:solidFill>
              </a:rPr>
              <a:t>	 |	 Network 	|	 Storage</a:t>
            </a:r>
            <a:endParaRPr lang="en-GB" sz="1400" dirty="0">
              <a:solidFill>
                <a:schemeClr val="accent2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3568" y="4005064"/>
            <a:ext cx="7920880" cy="108012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3200" dirty="0" err="1" smtClean="0">
                <a:solidFill>
                  <a:schemeClr val="accent2"/>
                </a:solidFill>
              </a:rPr>
              <a:t>Zachte</a:t>
            </a:r>
            <a:r>
              <a:rPr lang="fr-BE" sz="3200" dirty="0" smtClean="0">
                <a:solidFill>
                  <a:schemeClr val="accent2"/>
                </a:solidFill>
              </a:rPr>
              <a:t> </a:t>
            </a:r>
            <a:r>
              <a:rPr lang="fr-BE" sz="3200" dirty="0" err="1" smtClean="0">
                <a:solidFill>
                  <a:schemeClr val="accent2"/>
                </a:solidFill>
              </a:rPr>
              <a:t>infrastructuur</a:t>
            </a:r>
            <a:endParaRPr lang="fr-BE" sz="3200" dirty="0" smtClean="0">
              <a:solidFill>
                <a:schemeClr val="accent2"/>
              </a:solidFill>
            </a:endParaRPr>
          </a:p>
          <a:p>
            <a:pPr algn="ctr"/>
            <a:r>
              <a:rPr lang="fr-BE" sz="2400" dirty="0" smtClean="0">
                <a:solidFill>
                  <a:schemeClr val="accent2"/>
                </a:solidFill>
              </a:rPr>
              <a:t>Security</a:t>
            </a:r>
            <a:r>
              <a:rPr lang="fr-BE" sz="2400" dirty="0">
                <a:solidFill>
                  <a:schemeClr val="accent2"/>
                </a:solidFill>
              </a:rPr>
              <a:t>	 |	</a:t>
            </a:r>
            <a:r>
              <a:rPr lang="fr-BE" sz="2400" dirty="0" smtClean="0">
                <a:solidFill>
                  <a:schemeClr val="accent2"/>
                </a:solidFill>
              </a:rPr>
              <a:t>Mail</a:t>
            </a:r>
            <a:r>
              <a:rPr lang="fr-BE" sz="2400" dirty="0">
                <a:solidFill>
                  <a:schemeClr val="accent2"/>
                </a:solidFill>
              </a:rPr>
              <a:t>	|	</a:t>
            </a:r>
            <a:r>
              <a:rPr lang="fr-BE" sz="2400" dirty="0" err="1" smtClean="0">
                <a:solidFill>
                  <a:schemeClr val="accent2"/>
                </a:solidFill>
              </a:rPr>
              <a:t>VoIP</a:t>
            </a:r>
            <a:r>
              <a:rPr lang="fr-BE" sz="2400" dirty="0" smtClean="0">
                <a:solidFill>
                  <a:schemeClr val="accent2"/>
                </a:solidFill>
              </a:rPr>
              <a:t>	 | …</a:t>
            </a:r>
            <a:endParaRPr lang="en-GB" sz="2400" dirty="0">
              <a:solidFill>
                <a:schemeClr val="accent2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83568" y="2780928"/>
            <a:ext cx="7920880" cy="108012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3200" dirty="0" smtClean="0">
                <a:solidFill>
                  <a:schemeClr val="accent2"/>
                </a:solidFill>
              </a:rPr>
              <a:t>Horizontale software</a:t>
            </a:r>
          </a:p>
          <a:p>
            <a:pPr algn="ctr"/>
            <a:r>
              <a:rPr lang="fr-BE" sz="2400" dirty="0" err="1" smtClean="0">
                <a:solidFill>
                  <a:schemeClr val="accent2"/>
                </a:solidFill>
              </a:rPr>
              <a:t>Website</a:t>
            </a:r>
            <a:r>
              <a:rPr lang="fr-BE" sz="2400" dirty="0" smtClean="0">
                <a:solidFill>
                  <a:schemeClr val="accent2"/>
                </a:solidFill>
              </a:rPr>
              <a:t> | HR | Finance | </a:t>
            </a:r>
            <a:r>
              <a:rPr lang="fr-BE" sz="2400" dirty="0" err="1" smtClean="0">
                <a:solidFill>
                  <a:schemeClr val="accent2"/>
                </a:solidFill>
              </a:rPr>
              <a:t>Postbehandeling</a:t>
            </a:r>
            <a:r>
              <a:rPr lang="fr-BE" sz="2400" dirty="0" smtClean="0">
                <a:solidFill>
                  <a:schemeClr val="accent2"/>
                </a:solidFill>
              </a:rPr>
              <a:t> | </a:t>
            </a:r>
            <a:r>
              <a:rPr lang="fr-BE" sz="2400" dirty="0" err="1" smtClean="0">
                <a:solidFill>
                  <a:schemeClr val="accent2"/>
                </a:solidFill>
              </a:rPr>
              <a:t>Toegangsbeheer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83568" y="1556792"/>
            <a:ext cx="7920880" cy="108012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3200" dirty="0" smtClean="0">
                <a:solidFill>
                  <a:schemeClr val="accent2"/>
                </a:solidFill>
              </a:rPr>
              <a:t>Business </a:t>
            </a:r>
            <a:r>
              <a:rPr lang="fr-BE" sz="3200" dirty="0" err="1" smtClean="0">
                <a:solidFill>
                  <a:schemeClr val="accent2"/>
                </a:solidFill>
              </a:rPr>
              <a:t>toepassingen</a:t>
            </a:r>
            <a:endParaRPr lang="fr-BE" sz="3200" dirty="0" smtClean="0">
              <a:solidFill>
                <a:schemeClr val="accent2"/>
              </a:solidFill>
            </a:endParaRPr>
          </a:p>
          <a:p>
            <a:pPr algn="ctr"/>
            <a:r>
              <a:rPr lang="fr-BE" sz="2400" dirty="0" err="1" smtClean="0">
                <a:solidFill>
                  <a:schemeClr val="accent2"/>
                </a:solidFill>
              </a:rPr>
              <a:t>Core</a:t>
            </a:r>
            <a:r>
              <a:rPr lang="fr-BE" sz="2400" dirty="0" smtClean="0">
                <a:solidFill>
                  <a:schemeClr val="accent2"/>
                </a:solidFill>
              </a:rPr>
              <a:t> business (</a:t>
            </a:r>
            <a:r>
              <a:rPr lang="fr-BE" sz="2400" dirty="0" err="1" smtClean="0">
                <a:solidFill>
                  <a:schemeClr val="accent2"/>
                </a:solidFill>
              </a:rPr>
              <a:t>aangiften</a:t>
            </a:r>
            <a:r>
              <a:rPr lang="fr-BE" sz="2400" dirty="0" smtClean="0">
                <a:solidFill>
                  <a:schemeClr val="accent2"/>
                </a:solidFill>
              </a:rPr>
              <a:t>, business </a:t>
            </a:r>
            <a:r>
              <a:rPr lang="fr-BE" sz="2400" dirty="0" err="1" smtClean="0">
                <a:solidFill>
                  <a:schemeClr val="accent2"/>
                </a:solidFill>
              </a:rPr>
              <a:t>processen</a:t>
            </a:r>
            <a:r>
              <a:rPr lang="fr-BE" sz="2400" dirty="0" smtClean="0">
                <a:solidFill>
                  <a:schemeClr val="accent2"/>
                </a:solidFill>
              </a:rPr>
              <a:t>, …)</a:t>
            </a:r>
            <a:endParaRPr lang="en-GB" sz="1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31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691680" y="2636912"/>
            <a:ext cx="67343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6000" dirty="0" err="1" smtClean="0">
                <a:solidFill>
                  <a:schemeClr val="bg1"/>
                </a:solidFill>
                <a:latin typeface="+mj-lt"/>
              </a:rPr>
              <a:t>rioriteit</a:t>
            </a:r>
            <a:endParaRPr lang="fr-BE" sz="6000" dirty="0" smtClean="0">
              <a:solidFill>
                <a:schemeClr val="bg1"/>
              </a:solidFill>
              <a:latin typeface="+mj-lt"/>
            </a:endParaRPr>
          </a:p>
          <a:p>
            <a:r>
              <a:rPr lang="fr-BE" sz="6000" dirty="0" smtClean="0">
                <a:solidFill>
                  <a:schemeClr val="bg1"/>
                </a:solidFill>
                <a:latin typeface="+mj-lt"/>
              </a:rPr>
              <a:t>business</a:t>
            </a:r>
            <a:endParaRPr lang="en-GB" sz="6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5616" y="1628800"/>
            <a:ext cx="673435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5400" dirty="0" err="1" smtClean="0">
                <a:latin typeface="+mj-lt"/>
              </a:rPr>
              <a:t>Prioriteit</a:t>
            </a:r>
            <a:r>
              <a:rPr lang="fr-BE" sz="5400" dirty="0" smtClean="0">
                <a:latin typeface="+mj-lt"/>
              </a:rPr>
              <a:t> van </a:t>
            </a:r>
            <a:r>
              <a:rPr lang="fr-BE" sz="5400" dirty="0" err="1" smtClean="0">
                <a:latin typeface="+mj-lt"/>
              </a:rPr>
              <a:t>afzonderlijke</a:t>
            </a:r>
            <a:r>
              <a:rPr lang="fr-BE" sz="5400" dirty="0" smtClean="0">
                <a:latin typeface="+mj-lt"/>
              </a:rPr>
              <a:t> </a:t>
            </a:r>
            <a:r>
              <a:rPr lang="fr-BE" sz="5400" dirty="0" err="1" smtClean="0">
                <a:latin typeface="+mj-lt"/>
              </a:rPr>
              <a:t>diensten</a:t>
            </a:r>
            <a:r>
              <a:rPr lang="fr-BE" sz="5400" dirty="0" smtClean="0">
                <a:latin typeface="+mj-lt"/>
              </a:rPr>
              <a:t>:</a:t>
            </a:r>
            <a:r>
              <a:rPr lang="fr-BE" sz="5400" dirty="0">
                <a:latin typeface="+mj-lt"/>
              </a:rPr>
              <a:t> </a:t>
            </a:r>
            <a:r>
              <a:rPr lang="fr-BE" sz="5400" dirty="0" err="1" smtClean="0">
                <a:latin typeface="+mj-lt"/>
              </a:rPr>
              <a:t>core</a:t>
            </a:r>
            <a:r>
              <a:rPr lang="fr-BE" sz="5400" dirty="0" smtClean="0">
                <a:latin typeface="+mj-lt"/>
              </a:rPr>
              <a:t> business</a:t>
            </a:r>
            <a:endParaRPr lang="en-GB" sz="5400" dirty="0">
              <a:latin typeface="+mj-lt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1B662-E07F-4B45-AF7C-5436FF003ECE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546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mtClean="0"/>
              <a:t>Synergieën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1B662-E07F-4B45-AF7C-5436FF003ECE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683568" y="5229200"/>
            <a:ext cx="7920880" cy="108012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Harde </a:t>
            </a:r>
            <a:r>
              <a:rPr lang="fr-BE" sz="32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infrastructuur</a:t>
            </a:r>
            <a:endParaRPr lang="fr-BE" sz="3200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fr-BE" sz="24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Computing</a:t>
            </a:r>
            <a:r>
              <a:rPr lang="fr-BE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	 |	 Network 	|	 Storage</a:t>
            </a:r>
            <a:endParaRPr lang="en-GB" sz="1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3568" y="4005064"/>
            <a:ext cx="7920880" cy="108012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32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Zachte</a:t>
            </a:r>
            <a:r>
              <a:rPr lang="fr-BE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fr-BE" sz="32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infrastructuur</a:t>
            </a:r>
            <a:endParaRPr lang="fr-BE" sz="3200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fr-BE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Security</a:t>
            </a:r>
            <a:r>
              <a:rPr lang="fr-BE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	 |	</a:t>
            </a:r>
            <a:r>
              <a:rPr lang="fr-BE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Mail</a:t>
            </a:r>
            <a:r>
              <a:rPr lang="fr-BE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	|	</a:t>
            </a:r>
            <a:r>
              <a:rPr lang="fr-BE" sz="24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VoIP</a:t>
            </a:r>
            <a:r>
              <a:rPr lang="fr-BE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	 | …</a:t>
            </a:r>
            <a:endParaRPr lang="en-GB" sz="2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83568" y="2780928"/>
            <a:ext cx="7920880" cy="108012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Horizontale software</a:t>
            </a:r>
          </a:p>
          <a:p>
            <a:pPr algn="ctr"/>
            <a:r>
              <a:rPr lang="fr-BE" sz="24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Website</a:t>
            </a:r>
            <a:r>
              <a:rPr lang="fr-BE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| HR | Finance | </a:t>
            </a:r>
            <a:r>
              <a:rPr lang="fr-BE" sz="24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Postbehandeling</a:t>
            </a:r>
            <a:r>
              <a:rPr lang="fr-BE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| </a:t>
            </a:r>
            <a:r>
              <a:rPr lang="fr-BE" sz="24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Toegangsbeheer</a:t>
            </a:r>
            <a:endParaRPr lang="en-GB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83568" y="1556792"/>
            <a:ext cx="7920880" cy="108012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3200" dirty="0" smtClean="0">
                <a:solidFill>
                  <a:schemeClr val="accent2"/>
                </a:solidFill>
              </a:rPr>
              <a:t>Business </a:t>
            </a:r>
            <a:r>
              <a:rPr lang="fr-BE" sz="3200" dirty="0" err="1" smtClean="0">
                <a:solidFill>
                  <a:schemeClr val="accent2"/>
                </a:solidFill>
              </a:rPr>
              <a:t>toepassingen</a:t>
            </a:r>
            <a:endParaRPr lang="fr-BE" sz="3200" dirty="0" smtClean="0">
              <a:solidFill>
                <a:schemeClr val="accent2"/>
              </a:solidFill>
            </a:endParaRPr>
          </a:p>
          <a:p>
            <a:pPr algn="ctr"/>
            <a:r>
              <a:rPr lang="fr-BE" sz="2400" dirty="0" err="1" smtClean="0">
                <a:solidFill>
                  <a:schemeClr val="accent2"/>
                </a:solidFill>
              </a:rPr>
              <a:t>Core</a:t>
            </a:r>
            <a:r>
              <a:rPr lang="fr-BE" sz="2400" dirty="0" smtClean="0">
                <a:solidFill>
                  <a:schemeClr val="accent2"/>
                </a:solidFill>
              </a:rPr>
              <a:t> business (</a:t>
            </a:r>
            <a:r>
              <a:rPr lang="fr-BE" sz="2400" dirty="0" err="1" smtClean="0">
                <a:solidFill>
                  <a:schemeClr val="accent2"/>
                </a:solidFill>
              </a:rPr>
              <a:t>aangiften</a:t>
            </a:r>
            <a:r>
              <a:rPr lang="fr-BE" sz="2400" dirty="0" smtClean="0">
                <a:solidFill>
                  <a:schemeClr val="accent2"/>
                </a:solidFill>
              </a:rPr>
              <a:t>, business </a:t>
            </a:r>
            <a:r>
              <a:rPr lang="fr-BE" sz="2400" dirty="0" err="1" smtClean="0">
                <a:solidFill>
                  <a:schemeClr val="accent2"/>
                </a:solidFill>
              </a:rPr>
              <a:t>processen</a:t>
            </a:r>
            <a:r>
              <a:rPr lang="fr-BE" sz="2400" dirty="0" smtClean="0">
                <a:solidFill>
                  <a:schemeClr val="accent2"/>
                </a:solidFill>
              </a:rPr>
              <a:t>, …)</a:t>
            </a:r>
            <a:endParaRPr lang="en-GB" sz="1400" dirty="0">
              <a:solidFill>
                <a:schemeClr val="accent2"/>
              </a:solidFill>
            </a:endParaRPr>
          </a:p>
        </p:txBody>
      </p:sp>
      <p:sp>
        <p:nvSpPr>
          <p:cNvPr id="11" name="Pentagon 10"/>
          <p:cNvSpPr/>
          <p:nvPr/>
        </p:nvSpPr>
        <p:spPr>
          <a:xfrm rot="19800000" flipH="1">
            <a:off x="6992431" y="2296057"/>
            <a:ext cx="1967129" cy="605329"/>
          </a:xfrm>
          <a:prstGeom prst="homePlat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0000" rtlCol="0" anchor="ctr"/>
          <a:lstStyle/>
          <a:p>
            <a:r>
              <a:rPr lang="fr-BE" sz="2800" b="1" dirty="0" err="1" smtClean="0">
                <a:solidFill>
                  <a:schemeClr val="accent1"/>
                </a:solidFill>
              </a:rPr>
              <a:t>Delen</a:t>
            </a:r>
            <a:r>
              <a:rPr lang="fr-BE" sz="2800" b="1" dirty="0" smtClean="0">
                <a:solidFill>
                  <a:schemeClr val="accent1"/>
                </a:solidFill>
              </a:rPr>
              <a:t>?</a:t>
            </a:r>
            <a:endParaRPr lang="nl-BE" sz="4400" b="1" dirty="0">
              <a:solidFill>
                <a:schemeClr val="accent1"/>
              </a:solidFill>
            </a:endParaRPr>
          </a:p>
        </p:txBody>
      </p:sp>
      <p:sp>
        <p:nvSpPr>
          <p:cNvPr id="12" name="Pentagon 11"/>
          <p:cNvSpPr/>
          <p:nvPr/>
        </p:nvSpPr>
        <p:spPr>
          <a:xfrm rot="19800000" flipH="1">
            <a:off x="6999145" y="3558383"/>
            <a:ext cx="1967129" cy="605329"/>
          </a:xfrm>
          <a:prstGeom prst="homePlat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0000" rtlCol="0" anchor="ctr"/>
          <a:lstStyle/>
          <a:p>
            <a:r>
              <a:rPr lang="fr-BE" sz="2800" b="1" dirty="0" err="1" smtClean="0">
                <a:solidFill>
                  <a:schemeClr val="accent1"/>
                </a:solidFill>
              </a:rPr>
              <a:t>Delen</a:t>
            </a:r>
            <a:r>
              <a:rPr lang="fr-BE" sz="2800" b="1" dirty="0" smtClean="0">
                <a:solidFill>
                  <a:schemeClr val="accent1"/>
                </a:solidFill>
              </a:rPr>
              <a:t>?</a:t>
            </a:r>
            <a:endParaRPr lang="nl-BE" sz="4400" b="1" dirty="0">
              <a:solidFill>
                <a:schemeClr val="accent1"/>
              </a:solidFill>
            </a:endParaRPr>
          </a:p>
        </p:txBody>
      </p:sp>
      <p:sp>
        <p:nvSpPr>
          <p:cNvPr id="13" name="Pentagon 12"/>
          <p:cNvSpPr/>
          <p:nvPr/>
        </p:nvSpPr>
        <p:spPr>
          <a:xfrm rot="19800000" flipH="1">
            <a:off x="7005859" y="4820709"/>
            <a:ext cx="1967129" cy="605329"/>
          </a:xfrm>
          <a:prstGeom prst="homePlat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0000" rtlCol="0" anchor="ctr"/>
          <a:lstStyle/>
          <a:p>
            <a:r>
              <a:rPr lang="fr-BE" sz="2800" b="1" dirty="0" err="1" smtClean="0">
                <a:solidFill>
                  <a:schemeClr val="accent1"/>
                </a:solidFill>
              </a:rPr>
              <a:t>Delen</a:t>
            </a:r>
            <a:r>
              <a:rPr lang="fr-BE" sz="2800" b="1" dirty="0" smtClean="0">
                <a:solidFill>
                  <a:schemeClr val="accent1"/>
                </a:solidFill>
              </a:rPr>
              <a:t>?</a:t>
            </a:r>
            <a:endParaRPr lang="nl-BE" sz="4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24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Ambitie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4006720"/>
              </p:ext>
            </p:extLst>
          </p:nvPr>
        </p:nvGraphicFramePr>
        <p:xfrm>
          <a:off x="250825" y="1341438"/>
          <a:ext cx="864235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1B662-E07F-4B45-AF7C-5436FF003ECE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869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Structuur van de uiteenzetting</a:t>
            </a:r>
            <a:endParaRPr lang="fr-B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smtClean="0"/>
          </a:p>
          <a:p>
            <a:r>
              <a:rPr lang="nl-BE" smtClean="0"/>
              <a:t>Context</a:t>
            </a:r>
          </a:p>
          <a:p>
            <a:endParaRPr lang="nl-BE" smtClean="0"/>
          </a:p>
          <a:p>
            <a:r>
              <a:rPr lang="nl-BE" smtClean="0"/>
              <a:t>Visie en strategie uitgewerkt door CIO’s</a:t>
            </a:r>
          </a:p>
          <a:p>
            <a:endParaRPr lang="nl-BE" smtClean="0"/>
          </a:p>
          <a:p>
            <a:r>
              <a:rPr lang="nl-BE" smtClean="0"/>
              <a:t>Synergieën, ambitie en werkassen</a:t>
            </a:r>
          </a:p>
          <a:p>
            <a:endParaRPr lang="nl-BE" smtClean="0"/>
          </a:p>
          <a:p>
            <a:r>
              <a:rPr lang="nl-BE" smtClean="0"/>
              <a:t>Gevolgen</a:t>
            </a:r>
          </a:p>
          <a:p>
            <a:endParaRPr lang="nl-BE" dirty="0" smtClean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1B662-E07F-4B45-AF7C-5436FF003ECE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391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Werkassen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mtClean="0"/>
              <a:t>Harde infrastructuur  </a:t>
            </a:r>
          </a:p>
          <a:p>
            <a:pPr lvl="1"/>
            <a:r>
              <a:rPr lang="nl-BE" smtClean="0"/>
              <a:t>Consolidatie datacenters</a:t>
            </a:r>
          </a:p>
          <a:p>
            <a:pPr lvl="1"/>
            <a:r>
              <a:rPr lang="nl-BE" smtClean="0"/>
              <a:t>Managed services</a:t>
            </a:r>
          </a:p>
          <a:p>
            <a:r>
              <a:rPr lang="nl-BE" smtClean="0"/>
              <a:t>Zachte infrastructuur &amp; horizontale software</a:t>
            </a:r>
          </a:p>
          <a:p>
            <a:pPr lvl="1"/>
            <a:r>
              <a:rPr lang="nl-BE" smtClean="0"/>
              <a:t>Licentiekosten</a:t>
            </a:r>
          </a:p>
          <a:p>
            <a:pPr lvl="1"/>
            <a:r>
              <a:rPr lang="nl-BE" smtClean="0"/>
              <a:t>Gezamenlijke initiatieven / synergieën</a:t>
            </a:r>
          </a:p>
          <a:p>
            <a:r>
              <a:rPr lang="nl-BE" smtClean="0"/>
              <a:t>Service Oriented Architecture (SOA)</a:t>
            </a:r>
          </a:p>
          <a:p>
            <a:r>
              <a:rPr lang="nl-BE" smtClean="0"/>
              <a:t>Gebruik van externe consultants</a:t>
            </a:r>
          </a:p>
          <a:p>
            <a:r>
              <a:rPr lang="nl-BE" smtClean="0"/>
              <a:t>ICT Monitoring</a:t>
            </a:r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1B662-E07F-4B45-AF7C-5436FF003ECE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930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Werkassen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Harde infrastructuur  </a:t>
            </a:r>
          </a:p>
          <a:p>
            <a:pPr lvl="1"/>
            <a:r>
              <a:rPr lang="nl-BE" dirty="0" smtClean="0"/>
              <a:t>Consolidatie datacenters</a:t>
            </a:r>
          </a:p>
          <a:p>
            <a:pPr lvl="1"/>
            <a:r>
              <a:rPr lang="nl-BE" dirty="0" err="1" smtClean="0"/>
              <a:t>Managed</a:t>
            </a:r>
            <a:r>
              <a:rPr lang="nl-BE" dirty="0" smtClean="0"/>
              <a:t> services</a:t>
            </a:r>
          </a:p>
          <a:p>
            <a:r>
              <a:rPr lang="nl-B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Zachte infrastructuur &amp; horizontale software</a:t>
            </a:r>
          </a:p>
          <a:p>
            <a:pPr lvl="1"/>
            <a:r>
              <a:rPr lang="nl-B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Licentiekosten</a:t>
            </a:r>
          </a:p>
          <a:p>
            <a:pPr lvl="1"/>
            <a:r>
              <a:rPr lang="nl-B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Gezamenlijke initiatieven / </a:t>
            </a:r>
            <a:r>
              <a:rPr lang="nl-B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synergieën</a:t>
            </a:r>
            <a:endParaRPr lang="nl-BE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nl-B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Service </a:t>
            </a:r>
            <a:r>
              <a:rPr lang="nl-B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Oriented</a:t>
            </a:r>
            <a:r>
              <a:rPr lang="nl-B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Architecture (SOA)</a:t>
            </a:r>
          </a:p>
          <a:p>
            <a:r>
              <a:rPr lang="nl-B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Gebruik van externe consultants</a:t>
            </a:r>
          </a:p>
          <a:p>
            <a:r>
              <a:rPr lang="nl-B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ICT Monitoring</a:t>
            </a:r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1B662-E07F-4B45-AF7C-5436FF003ECE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039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Consolidatie van datacenters</a:t>
            </a:r>
            <a:br>
              <a:rPr lang="nl-BE" dirty="0" smtClean="0"/>
            </a:br>
            <a:r>
              <a:rPr lang="nl-BE" sz="3600" b="1" dirty="0" smtClean="0"/>
              <a:t>Voordelen</a:t>
            </a:r>
            <a:endParaRPr lang="nl-BE" sz="3600" b="1" dirty="0"/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Uitbatingskosten </a:t>
            </a:r>
            <a:r>
              <a:rPr lang="nl-BE" dirty="0" smtClean="0">
                <a:sym typeface="Wingdings"/>
              </a:rPr>
              <a:t></a:t>
            </a:r>
            <a:endParaRPr lang="nl-BE" dirty="0" smtClean="0"/>
          </a:p>
          <a:p>
            <a:r>
              <a:rPr lang="nl-BE" dirty="0" smtClean="0"/>
              <a:t>Energiekosten (milieu, energie-efficiëntie) </a:t>
            </a:r>
            <a:r>
              <a:rPr lang="nl-BE" dirty="0" smtClean="0">
                <a:sym typeface="Wingdings"/>
              </a:rPr>
              <a:t></a:t>
            </a:r>
            <a:endParaRPr lang="nl-BE" dirty="0" smtClean="0"/>
          </a:p>
          <a:p>
            <a:r>
              <a:rPr lang="nl-BE" dirty="0" smtClean="0"/>
              <a:t>Dienstverlening </a:t>
            </a:r>
            <a:r>
              <a:rPr lang="nl-BE" dirty="0" smtClean="0">
                <a:sym typeface="Wingdings"/>
              </a:rPr>
              <a:t></a:t>
            </a:r>
            <a:endParaRPr lang="nl-BE" dirty="0" smtClean="0"/>
          </a:p>
          <a:p>
            <a:r>
              <a:rPr lang="nl-BE" dirty="0" smtClean="0"/>
              <a:t>Schaalvoordeel (diensten)</a:t>
            </a:r>
          </a:p>
          <a:p>
            <a:r>
              <a:rPr lang="nl-BE" dirty="0" smtClean="0"/>
              <a:t>Telecommunicatie kosten (lijnen tussen datacenters) </a:t>
            </a:r>
            <a:r>
              <a:rPr lang="nl-BE" dirty="0" smtClean="0">
                <a:sym typeface="Wingdings"/>
              </a:rPr>
              <a:t></a:t>
            </a:r>
            <a:endParaRPr lang="nl-BE" dirty="0" smtClean="0"/>
          </a:p>
          <a:p>
            <a:r>
              <a:rPr lang="nl-BE" dirty="0" smtClean="0"/>
              <a:t>Stap naar toekomst: G-</a:t>
            </a:r>
            <a:r>
              <a:rPr lang="nl-BE" dirty="0"/>
              <a:t>C</a:t>
            </a:r>
            <a:r>
              <a:rPr lang="nl-BE" dirty="0" smtClean="0"/>
              <a:t>loud </a:t>
            </a:r>
          </a:p>
          <a:p>
            <a:r>
              <a:rPr lang="nl-BE" dirty="0" smtClean="0"/>
              <a:t>Ondersteund door </a:t>
            </a:r>
            <a:r>
              <a:rPr lang="nl-BE" dirty="0" err="1" smtClean="0"/>
              <a:t>managed</a:t>
            </a:r>
            <a:r>
              <a:rPr lang="nl-BE" dirty="0" smtClean="0"/>
              <a:t> services (24/7 toegang, monitoring, databasebeheer, systeemsoftware, …)</a:t>
            </a:r>
          </a:p>
          <a:p>
            <a:pPr marL="0" indent="0" algn="ctr">
              <a:buNone/>
            </a:pPr>
            <a:r>
              <a:rPr lang="nl-BE" sz="3200" b="1" dirty="0" smtClean="0"/>
              <a:t>Nadeel </a:t>
            </a:r>
          </a:p>
          <a:p>
            <a:r>
              <a:rPr lang="nl-BE" dirty="0" smtClean="0"/>
              <a:t>Risicoconcentratie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1B662-E07F-4B45-AF7C-5436FF003ECE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908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Consolidatie van datacenters </a:t>
            </a:r>
            <a:br>
              <a:rPr lang="nl-BE" dirty="0" smtClean="0"/>
            </a:br>
            <a:r>
              <a:rPr lang="nl-BE" sz="3600" dirty="0" smtClean="0"/>
              <a:t>Actuele situatie</a:t>
            </a:r>
            <a:endParaRPr lang="nl-BE" sz="3600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Aantal datacenters (info Regie): 40-tal ~ 6500 m²</a:t>
            </a:r>
          </a:p>
          <a:p>
            <a:r>
              <a:rPr lang="nl-BE" dirty="0" smtClean="0"/>
              <a:t>Grote datacenters</a:t>
            </a:r>
          </a:p>
          <a:p>
            <a:pPr lvl="1"/>
            <a:r>
              <a:rPr lang="nl-BE" dirty="0" smtClean="0"/>
              <a:t>North </a:t>
            </a:r>
            <a:r>
              <a:rPr lang="nl-BE" dirty="0" err="1" smtClean="0"/>
              <a:t>Galaxy</a:t>
            </a:r>
            <a:r>
              <a:rPr lang="nl-BE" dirty="0" smtClean="0"/>
              <a:t> (Financiën) – 1650 m² - 11+ </a:t>
            </a:r>
            <a:r>
              <a:rPr lang="nl-BE" dirty="0" err="1" smtClean="0"/>
              <a:t>FODs</a:t>
            </a:r>
            <a:endParaRPr lang="nl-BE" dirty="0" smtClean="0"/>
          </a:p>
          <a:p>
            <a:pPr lvl="1"/>
            <a:r>
              <a:rPr lang="fr-BE" dirty="0" smtClean="0"/>
              <a:t>FINTO (Finance Tower) – 880m² - 6 </a:t>
            </a:r>
            <a:r>
              <a:rPr lang="fr-BE" dirty="0" err="1" smtClean="0"/>
              <a:t>FODs</a:t>
            </a:r>
            <a:endParaRPr lang="nl-BE" dirty="0" smtClean="0"/>
          </a:p>
          <a:p>
            <a:pPr lvl="1"/>
            <a:r>
              <a:rPr lang="nl-BE" dirty="0" smtClean="0"/>
              <a:t>UP (Smals) - 1000 m² - 14 </a:t>
            </a:r>
            <a:r>
              <a:rPr lang="nl-BE" dirty="0" err="1" smtClean="0"/>
              <a:t>FODs</a:t>
            </a:r>
            <a:r>
              <a:rPr lang="nl-BE" dirty="0" smtClean="0"/>
              <a:t> / OISZ</a:t>
            </a:r>
          </a:p>
          <a:p>
            <a:pPr lvl="1"/>
            <a:r>
              <a:rPr lang="nl-BE" dirty="0" smtClean="0"/>
              <a:t>IN (Smals) – 1000 m² - 11 </a:t>
            </a:r>
            <a:r>
              <a:rPr lang="nl-BE" dirty="0" err="1" smtClean="0"/>
              <a:t>FODs</a:t>
            </a:r>
            <a:r>
              <a:rPr lang="nl-BE" dirty="0" smtClean="0"/>
              <a:t> / OISZ</a:t>
            </a:r>
          </a:p>
          <a:p>
            <a:r>
              <a:rPr lang="nl-BE" dirty="0" smtClean="0"/>
              <a:t>Nog te consolideren: ~ 2000 m²</a:t>
            </a:r>
          </a:p>
          <a:p>
            <a:r>
              <a:rPr lang="nl-BE" dirty="0" smtClean="0"/>
              <a:t>Beschikbare capaciteit in grote datacenters beperkt</a:t>
            </a:r>
          </a:p>
          <a:p>
            <a:r>
              <a:rPr lang="nl-BE" dirty="0" smtClean="0"/>
              <a:t>Investeringen nodig in verschillende datarooms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1B662-E07F-4B45-AF7C-5436FF003ECE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690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Consolidatiestrategie</a:t>
            </a:r>
            <a:endParaRPr lang="nl-BE" dirty="0"/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mtClean="0"/>
              <a:t>Fysieke consolidatie</a:t>
            </a:r>
          </a:p>
          <a:p>
            <a:pPr lvl="1"/>
            <a:r>
              <a:rPr lang="nl-BE" smtClean="0"/>
              <a:t>‘Floor space’</a:t>
            </a:r>
          </a:p>
          <a:p>
            <a:pPr lvl="1"/>
            <a:r>
              <a:rPr lang="nl-BE" smtClean="0"/>
              <a:t>Consolidatie leidt tot hogere densiteit (minder m²)</a:t>
            </a:r>
          </a:p>
          <a:p>
            <a:pPr lvl="1"/>
            <a:r>
              <a:rPr lang="nl-BE" smtClean="0"/>
              <a:t>Korte termijn</a:t>
            </a:r>
          </a:p>
          <a:p>
            <a:pPr lvl="1"/>
            <a:r>
              <a:rPr lang="fr-BE" smtClean="0"/>
              <a:t>Onvoldoende plaats voor volledige fysieke consolidatie</a:t>
            </a:r>
            <a:endParaRPr lang="nl-BE" smtClean="0"/>
          </a:p>
          <a:p>
            <a:r>
              <a:rPr lang="nl-BE" smtClean="0"/>
              <a:t>Gemeenschappelijke ICT-infrastructuur</a:t>
            </a:r>
          </a:p>
          <a:p>
            <a:pPr lvl="1"/>
            <a:r>
              <a:rPr lang="nl-BE" smtClean="0"/>
              <a:t>Middellange termijn: ‘G-Cloud’ / ‘Community Cloud’</a:t>
            </a:r>
          </a:p>
          <a:p>
            <a:pPr lvl="1"/>
            <a:r>
              <a:rPr lang="nl-BE" smtClean="0"/>
              <a:t>Optimaal gebruik van beschikbare ruimte</a:t>
            </a:r>
            <a:endParaRPr lang="nl-BE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1B662-E07F-4B45-AF7C-5436FF003ECE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599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mtClean="0"/>
              <a:t>Fysieke consolidatie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smtClean="0"/>
              <a:t>Van 40 naar 4 federale datacenters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1B662-E07F-4B45-AF7C-5436FF003ECE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17" name="Rounded Rectangle 16"/>
          <p:cNvSpPr/>
          <p:nvPr/>
        </p:nvSpPr>
        <p:spPr>
          <a:xfrm>
            <a:off x="1685660" y="2686168"/>
            <a:ext cx="2050232" cy="101096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40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IN</a:t>
            </a:r>
            <a:endParaRPr kumimoji="0" lang="en-GB" sz="160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685660" y="4782487"/>
            <a:ext cx="2050232" cy="101096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40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Finance</a:t>
            </a:r>
            <a:r>
              <a:rPr kumimoji="0" lang="fr-BE" sz="320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 </a:t>
            </a:r>
            <a:r>
              <a:rPr kumimoji="0" lang="fr-BE" sz="240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Tower</a:t>
            </a:r>
            <a:endParaRPr kumimoji="0" lang="en-GB" sz="160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562057" y="2686168"/>
            <a:ext cx="2050232" cy="101096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40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UP</a:t>
            </a:r>
            <a:endParaRPr kumimoji="0" lang="en-GB" sz="160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562057" y="4782487"/>
            <a:ext cx="2050232" cy="101096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40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North Galaxy</a:t>
            </a:r>
            <a:endParaRPr kumimoji="0" lang="en-GB" sz="160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02362" y="2476099"/>
            <a:ext cx="2474532" cy="3597440"/>
          </a:xfrm>
          <a:prstGeom prst="rect">
            <a:avLst/>
          </a:prstGeom>
          <a:noFill/>
          <a:ln w="25400" cap="flat" cmpd="sng" algn="ctr">
            <a:solidFill>
              <a:srgbClr val="F79646"/>
            </a:solidFill>
            <a:prstDash val="dash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338026" y="2476099"/>
            <a:ext cx="2474532" cy="3597440"/>
          </a:xfrm>
          <a:prstGeom prst="rect">
            <a:avLst/>
          </a:prstGeom>
          <a:noFill/>
          <a:ln w="25400" cap="flat" cmpd="sng" algn="ctr">
            <a:solidFill>
              <a:srgbClr val="F79646"/>
            </a:solidFill>
            <a:prstDash val="dash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3" name="Left-Right Arrow 22"/>
          <p:cNvSpPr/>
          <p:nvPr/>
        </p:nvSpPr>
        <p:spPr>
          <a:xfrm>
            <a:off x="4140052" y="3968447"/>
            <a:ext cx="1085954" cy="590821"/>
          </a:xfrm>
          <a:prstGeom prst="leftRightArrow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216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Fysieke consolidatie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mtClean="0"/>
              <a:t>Geen nieuw datacenter (15M€ bespaard)</a:t>
            </a:r>
          </a:p>
          <a:p>
            <a:r>
              <a:rPr lang="nl-BE" smtClean="0"/>
              <a:t>Finance Tower (Finto)</a:t>
            </a:r>
          </a:p>
          <a:p>
            <a:pPr lvl="1"/>
            <a:r>
              <a:rPr lang="nl-BE" smtClean="0"/>
              <a:t>Samenwerkingsverband Regie – Smals</a:t>
            </a:r>
          </a:p>
          <a:p>
            <a:pPr lvl="1"/>
            <a:r>
              <a:rPr lang="nl-BE" smtClean="0"/>
              <a:t>Inrichten als professioneel datacenter</a:t>
            </a:r>
          </a:p>
          <a:p>
            <a:pPr lvl="1"/>
            <a:r>
              <a:rPr lang="nl-BE" smtClean="0"/>
              <a:t>Capaciteit beschikbaar</a:t>
            </a:r>
          </a:p>
          <a:p>
            <a:pPr lvl="1"/>
            <a:r>
              <a:rPr lang="nl-BE" smtClean="0"/>
              <a:t>Zeer beperkte investering</a:t>
            </a:r>
          </a:p>
          <a:p>
            <a:r>
              <a:rPr lang="nl-BE" smtClean="0"/>
              <a:t>North Galaxy (Financiën)</a:t>
            </a:r>
          </a:p>
          <a:p>
            <a:pPr lvl="1"/>
            <a:r>
              <a:rPr lang="nl-BE" smtClean="0"/>
              <a:t>Mogelijkheid om capaciteit op te trekken met 30%</a:t>
            </a:r>
          </a:p>
          <a:p>
            <a:pPr lvl="1"/>
            <a:r>
              <a:rPr lang="nl-BE" smtClean="0"/>
              <a:t>Nodige investering (~3M€)</a:t>
            </a:r>
          </a:p>
          <a:p>
            <a:pPr lvl="1"/>
            <a:endParaRPr lang="nl-B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1B662-E07F-4B45-AF7C-5436FF003ECE}" type="slidenum">
              <a:rPr lang="en-GB" smtClean="0"/>
              <a:pPr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549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en-US" smtClean="0"/>
              <a:t>Virtuele consolidatie</a:t>
            </a:r>
            <a:endParaRPr lang="en-US" altLang="en-US" dirty="0"/>
          </a:p>
        </p:txBody>
      </p:sp>
      <p:sp>
        <p:nvSpPr>
          <p:cNvPr id="317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BE" altLang="en-US" smtClean="0"/>
              <a:t>Consolidatie van fysieke servers</a:t>
            </a:r>
          </a:p>
          <a:p>
            <a:r>
              <a:rPr lang="fr-BE" altLang="en-US" smtClean="0"/>
              <a:t>Gemiddeld gebruik van server : 5-20%</a:t>
            </a:r>
          </a:p>
          <a:p>
            <a:r>
              <a:rPr lang="fr-BE" altLang="en-US" smtClean="0"/>
              <a:t>+70% van niet geconsolideerde servers makkelijk te consolideren</a:t>
            </a:r>
            <a:endParaRPr lang="fr-BE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1B662-E07F-4B45-AF7C-5436FF003ECE}" type="slidenum">
              <a:rPr lang="en-GB" smtClean="0"/>
              <a:pPr/>
              <a:t>27</a:t>
            </a:fld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539552" y="3573016"/>
            <a:ext cx="3135362" cy="3135360"/>
            <a:chOff x="860574" y="3244827"/>
            <a:chExt cx="3135362" cy="3135360"/>
          </a:xfrm>
        </p:grpSpPr>
        <p:grpSp>
          <p:nvGrpSpPr>
            <p:cNvPr id="31749" name="Group 311"/>
            <p:cNvGrpSpPr>
              <a:grpSpLocks/>
            </p:cNvGrpSpPr>
            <p:nvPr/>
          </p:nvGrpSpPr>
          <p:grpSpPr bwMode="auto">
            <a:xfrm>
              <a:off x="860574" y="3244827"/>
              <a:ext cx="3135362" cy="3135360"/>
              <a:chOff x="385" y="2024"/>
              <a:chExt cx="1497" cy="1497"/>
            </a:xfrm>
            <a:solidFill>
              <a:schemeClr val="accent4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1849" name="Rectangle 84"/>
              <p:cNvSpPr>
                <a:spLocks noChangeArrowheads="1"/>
              </p:cNvSpPr>
              <p:nvPr/>
            </p:nvSpPr>
            <p:spPr bwMode="gray">
              <a:xfrm>
                <a:off x="385" y="2024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50" name="Rectangle 84"/>
              <p:cNvSpPr>
                <a:spLocks noChangeArrowheads="1"/>
              </p:cNvSpPr>
              <p:nvPr/>
            </p:nvSpPr>
            <p:spPr bwMode="gray">
              <a:xfrm>
                <a:off x="702" y="2024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51" name="Rectangle 84"/>
              <p:cNvSpPr>
                <a:spLocks noChangeArrowheads="1"/>
              </p:cNvSpPr>
              <p:nvPr/>
            </p:nvSpPr>
            <p:spPr bwMode="gray">
              <a:xfrm>
                <a:off x="1020" y="2024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52" name="Rectangle 84"/>
              <p:cNvSpPr>
                <a:spLocks noChangeArrowheads="1"/>
              </p:cNvSpPr>
              <p:nvPr/>
            </p:nvSpPr>
            <p:spPr bwMode="gray">
              <a:xfrm>
                <a:off x="1337" y="2024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53" name="Rectangle 84"/>
              <p:cNvSpPr>
                <a:spLocks noChangeArrowheads="1"/>
              </p:cNvSpPr>
              <p:nvPr/>
            </p:nvSpPr>
            <p:spPr bwMode="gray">
              <a:xfrm>
                <a:off x="1655" y="2024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54" name="Rectangle 84"/>
              <p:cNvSpPr>
                <a:spLocks noChangeArrowheads="1"/>
              </p:cNvSpPr>
              <p:nvPr/>
            </p:nvSpPr>
            <p:spPr bwMode="gray">
              <a:xfrm>
                <a:off x="385" y="2341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55" name="Rectangle 84"/>
              <p:cNvSpPr>
                <a:spLocks noChangeArrowheads="1"/>
              </p:cNvSpPr>
              <p:nvPr/>
            </p:nvSpPr>
            <p:spPr bwMode="gray">
              <a:xfrm>
                <a:off x="702" y="2341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56" name="Rectangle 84"/>
              <p:cNvSpPr>
                <a:spLocks noChangeArrowheads="1"/>
              </p:cNvSpPr>
              <p:nvPr/>
            </p:nvSpPr>
            <p:spPr bwMode="gray">
              <a:xfrm>
                <a:off x="1020" y="2341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57" name="Rectangle 84"/>
              <p:cNvSpPr>
                <a:spLocks noChangeArrowheads="1"/>
              </p:cNvSpPr>
              <p:nvPr/>
            </p:nvSpPr>
            <p:spPr bwMode="gray">
              <a:xfrm>
                <a:off x="1337" y="2341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58" name="Rectangle 84"/>
              <p:cNvSpPr>
                <a:spLocks noChangeArrowheads="1"/>
              </p:cNvSpPr>
              <p:nvPr/>
            </p:nvSpPr>
            <p:spPr bwMode="gray">
              <a:xfrm>
                <a:off x="1655" y="2341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59" name="Rectangle 84"/>
              <p:cNvSpPr>
                <a:spLocks noChangeArrowheads="1"/>
              </p:cNvSpPr>
              <p:nvPr/>
            </p:nvSpPr>
            <p:spPr bwMode="gray">
              <a:xfrm>
                <a:off x="385" y="2659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60" name="Rectangle 84"/>
              <p:cNvSpPr>
                <a:spLocks noChangeArrowheads="1"/>
              </p:cNvSpPr>
              <p:nvPr/>
            </p:nvSpPr>
            <p:spPr bwMode="gray">
              <a:xfrm>
                <a:off x="702" y="2659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61" name="Rectangle 84"/>
              <p:cNvSpPr>
                <a:spLocks noChangeArrowheads="1"/>
              </p:cNvSpPr>
              <p:nvPr/>
            </p:nvSpPr>
            <p:spPr bwMode="gray">
              <a:xfrm>
                <a:off x="1020" y="2659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62" name="Rectangle 84"/>
              <p:cNvSpPr>
                <a:spLocks noChangeArrowheads="1"/>
              </p:cNvSpPr>
              <p:nvPr/>
            </p:nvSpPr>
            <p:spPr bwMode="gray">
              <a:xfrm>
                <a:off x="1337" y="2659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63" name="Rectangle 84"/>
              <p:cNvSpPr>
                <a:spLocks noChangeArrowheads="1"/>
              </p:cNvSpPr>
              <p:nvPr/>
            </p:nvSpPr>
            <p:spPr bwMode="gray">
              <a:xfrm>
                <a:off x="1655" y="2659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64" name="Rectangle 84"/>
              <p:cNvSpPr>
                <a:spLocks noChangeArrowheads="1"/>
              </p:cNvSpPr>
              <p:nvPr/>
            </p:nvSpPr>
            <p:spPr bwMode="gray">
              <a:xfrm>
                <a:off x="385" y="2976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65" name="Rectangle 84"/>
              <p:cNvSpPr>
                <a:spLocks noChangeArrowheads="1"/>
              </p:cNvSpPr>
              <p:nvPr/>
            </p:nvSpPr>
            <p:spPr bwMode="gray">
              <a:xfrm>
                <a:off x="702" y="2976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66" name="Rectangle 84"/>
              <p:cNvSpPr>
                <a:spLocks noChangeArrowheads="1"/>
              </p:cNvSpPr>
              <p:nvPr/>
            </p:nvSpPr>
            <p:spPr bwMode="gray">
              <a:xfrm>
                <a:off x="1020" y="2976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67" name="Rectangle 84"/>
              <p:cNvSpPr>
                <a:spLocks noChangeArrowheads="1"/>
              </p:cNvSpPr>
              <p:nvPr/>
            </p:nvSpPr>
            <p:spPr bwMode="gray">
              <a:xfrm>
                <a:off x="1337" y="2976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68" name="Rectangle 84"/>
              <p:cNvSpPr>
                <a:spLocks noChangeArrowheads="1"/>
              </p:cNvSpPr>
              <p:nvPr/>
            </p:nvSpPr>
            <p:spPr bwMode="gray">
              <a:xfrm>
                <a:off x="1655" y="2976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69" name="Rectangle 84"/>
              <p:cNvSpPr>
                <a:spLocks noChangeArrowheads="1"/>
              </p:cNvSpPr>
              <p:nvPr/>
            </p:nvSpPr>
            <p:spPr bwMode="gray">
              <a:xfrm>
                <a:off x="385" y="3294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70" name="Rectangle 84"/>
              <p:cNvSpPr>
                <a:spLocks noChangeArrowheads="1"/>
              </p:cNvSpPr>
              <p:nvPr/>
            </p:nvSpPr>
            <p:spPr bwMode="gray">
              <a:xfrm>
                <a:off x="702" y="3294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71" name="Rectangle 84"/>
              <p:cNvSpPr>
                <a:spLocks noChangeArrowheads="1"/>
              </p:cNvSpPr>
              <p:nvPr/>
            </p:nvSpPr>
            <p:spPr bwMode="gray">
              <a:xfrm>
                <a:off x="1020" y="3294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72" name="Rectangle 84"/>
              <p:cNvSpPr>
                <a:spLocks noChangeArrowheads="1"/>
              </p:cNvSpPr>
              <p:nvPr/>
            </p:nvSpPr>
            <p:spPr bwMode="gray">
              <a:xfrm>
                <a:off x="1337" y="3294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73" name="Rectangle 84"/>
              <p:cNvSpPr>
                <a:spLocks noChangeArrowheads="1"/>
              </p:cNvSpPr>
              <p:nvPr/>
            </p:nvSpPr>
            <p:spPr bwMode="gray">
              <a:xfrm>
                <a:off x="1655" y="3294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</p:grpSp>
        <p:sp>
          <p:nvSpPr>
            <p:cNvPr id="31750" name="Rectangle 84"/>
            <p:cNvSpPr>
              <a:spLocks noChangeArrowheads="1"/>
            </p:cNvSpPr>
            <p:nvPr/>
          </p:nvSpPr>
          <p:spPr bwMode="gray">
            <a:xfrm>
              <a:off x="3520500" y="6332016"/>
              <a:ext cx="475436" cy="48171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751" name="Rectangle 84"/>
            <p:cNvSpPr>
              <a:spLocks noChangeArrowheads="1"/>
            </p:cNvSpPr>
            <p:nvPr/>
          </p:nvSpPr>
          <p:spPr bwMode="gray">
            <a:xfrm>
              <a:off x="2854471" y="6285938"/>
              <a:ext cx="475436" cy="9424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752" name="Rectangle 84"/>
            <p:cNvSpPr>
              <a:spLocks noChangeArrowheads="1"/>
            </p:cNvSpPr>
            <p:nvPr/>
          </p:nvSpPr>
          <p:spPr bwMode="gray">
            <a:xfrm>
              <a:off x="2190538" y="6189595"/>
              <a:ext cx="475435" cy="19059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754" name="Rectangle 84"/>
            <p:cNvSpPr>
              <a:spLocks noChangeArrowheads="1"/>
            </p:cNvSpPr>
            <p:nvPr/>
          </p:nvSpPr>
          <p:spPr bwMode="gray">
            <a:xfrm>
              <a:off x="2854471" y="4859631"/>
              <a:ext cx="475436" cy="19059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755" name="Rectangle 84"/>
            <p:cNvSpPr>
              <a:spLocks noChangeArrowheads="1"/>
            </p:cNvSpPr>
            <p:nvPr/>
          </p:nvSpPr>
          <p:spPr bwMode="gray">
            <a:xfrm>
              <a:off x="860574" y="6189595"/>
              <a:ext cx="475436" cy="19059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756" name="Rectangle 84"/>
            <p:cNvSpPr>
              <a:spLocks noChangeArrowheads="1"/>
            </p:cNvSpPr>
            <p:nvPr/>
          </p:nvSpPr>
          <p:spPr bwMode="gray">
            <a:xfrm>
              <a:off x="3520500" y="4289947"/>
              <a:ext cx="475436" cy="9425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757" name="Rectangle 84"/>
            <p:cNvSpPr>
              <a:spLocks noChangeArrowheads="1"/>
            </p:cNvSpPr>
            <p:nvPr/>
          </p:nvSpPr>
          <p:spPr bwMode="gray">
            <a:xfrm>
              <a:off x="1524509" y="4955975"/>
              <a:ext cx="475435" cy="9425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758" name="Rectangle 84"/>
            <p:cNvSpPr>
              <a:spLocks noChangeArrowheads="1"/>
            </p:cNvSpPr>
            <p:nvPr/>
          </p:nvSpPr>
          <p:spPr bwMode="gray">
            <a:xfrm>
              <a:off x="2854471" y="3623918"/>
              <a:ext cx="475436" cy="9425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759" name="Rectangle 84"/>
            <p:cNvSpPr>
              <a:spLocks noChangeArrowheads="1"/>
            </p:cNvSpPr>
            <p:nvPr/>
          </p:nvSpPr>
          <p:spPr bwMode="gray">
            <a:xfrm>
              <a:off x="860574" y="3623918"/>
              <a:ext cx="475436" cy="9425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760" name="Rectangle 84"/>
            <p:cNvSpPr>
              <a:spLocks noChangeArrowheads="1"/>
            </p:cNvSpPr>
            <p:nvPr/>
          </p:nvSpPr>
          <p:spPr bwMode="gray">
            <a:xfrm>
              <a:off x="2190538" y="5619910"/>
              <a:ext cx="475435" cy="9424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761" name="Rectangle 84"/>
            <p:cNvSpPr>
              <a:spLocks noChangeArrowheads="1"/>
            </p:cNvSpPr>
            <p:nvPr/>
          </p:nvSpPr>
          <p:spPr bwMode="gray">
            <a:xfrm>
              <a:off x="1524509" y="6332016"/>
              <a:ext cx="475435" cy="48171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762" name="Rectangle 84"/>
            <p:cNvSpPr>
              <a:spLocks noChangeArrowheads="1"/>
            </p:cNvSpPr>
            <p:nvPr/>
          </p:nvSpPr>
          <p:spPr bwMode="gray">
            <a:xfrm>
              <a:off x="3520500" y="5665987"/>
              <a:ext cx="475436" cy="48171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763" name="Rectangle 84"/>
            <p:cNvSpPr>
              <a:spLocks noChangeArrowheads="1"/>
            </p:cNvSpPr>
            <p:nvPr/>
          </p:nvSpPr>
          <p:spPr bwMode="gray">
            <a:xfrm>
              <a:off x="2854471" y="5665987"/>
              <a:ext cx="475436" cy="48171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764" name="Rectangle 84"/>
            <p:cNvSpPr>
              <a:spLocks noChangeArrowheads="1"/>
            </p:cNvSpPr>
            <p:nvPr/>
          </p:nvSpPr>
          <p:spPr bwMode="gray">
            <a:xfrm>
              <a:off x="1524509" y="5665987"/>
              <a:ext cx="475435" cy="48171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765" name="Rectangle 84"/>
            <p:cNvSpPr>
              <a:spLocks noChangeArrowheads="1"/>
            </p:cNvSpPr>
            <p:nvPr/>
          </p:nvSpPr>
          <p:spPr bwMode="gray">
            <a:xfrm>
              <a:off x="860574" y="5665987"/>
              <a:ext cx="475436" cy="48171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766" name="Rectangle 84"/>
            <p:cNvSpPr>
              <a:spLocks noChangeArrowheads="1"/>
            </p:cNvSpPr>
            <p:nvPr/>
          </p:nvSpPr>
          <p:spPr bwMode="gray">
            <a:xfrm>
              <a:off x="3520500" y="5002053"/>
              <a:ext cx="475436" cy="48173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767" name="Rectangle 84"/>
            <p:cNvSpPr>
              <a:spLocks noChangeArrowheads="1"/>
            </p:cNvSpPr>
            <p:nvPr/>
          </p:nvSpPr>
          <p:spPr bwMode="gray">
            <a:xfrm>
              <a:off x="2190538" y="5002053"/>
              <a:ext cx="475435" cy="48173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768" name="Rectangle 84"/>
            <p:cNvSpPr>
              <a:spLocks noChangeArrowheads="1"/>
            </p:cNvSpPr>
            <p:nvPr/>
          </p:nvSpPr>
          <p:spPr bwMode="gray">
            <a:xfrm>
              <a:off x="860574" y="5002053"/>
              <a:ext cx="475436" cy="48173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769" name="Rectangle 84"/>
            <p:cNvSpPr>
              <a:spLocks noChangeArrowheads="1"/>
            </p:cNvSpPr>
            <p:nvPr/>
          </p:nvSpPr>
          <p:spPr bwMode="gray">
            <a:xfrm>
              <a:off x="2854471" y="4336024"/>
              <a:ext cx="475436" cy="48173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770" name="Rectangle 84"/>
            <p:cNvSpPr>
              <a:spLocks noChangeArrowheads="1"/>
            </p:cNvSpPr>
            <p:nvPr/>
          </p:nvSpPr>
          <p:spPr bwMode="gray">
            <a:xfrm>
              <a:off x="2190538" y="4336024"/>
              <a:ext cx="475435" cy="48173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771" name="Rectangle 84"/>
            <p:cNvSpPr>
              <a:spLocks noChangeArrowheads="1"/>
            </p:cNvSpPr>
            <p:nvPr/>
          </p:nvSpPr>
          <p:spPr bwMode="gray">
            <a:xfrm>
              <a:off x="860574" y="4336024"/>
              <a:ext cx="475436" cy="48173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772" name="Rectangle 84"/>
            <p:cNvSpPr>
              <a:spLocks noChangeArrowheads="1"/>
            </p:cNvSpPr>
            <p:nvPr/>
          </p:nvSpPr>
          <p:spPr bwMode="gray">
            <a:xfrm>
              <a:off x="3520500" y="3672091"/>
              <a:ext cx="475436" cy="48171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773" name="Rectangle 84"/>
            <p:cNvSpPr>
              <a:spLocks noChangeArrowheads="1"/>
            </p:cNvSpPr>
            <p:nvPr/>
          </p:nvSpPr>
          <p:spPr bwMode="gray">
            <a:xfrm>
              <a:off x="1524509" y="4336024"/>
              <a:ext cx="475435" cy="48173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774" name="Rectangle 84"/>
            <p:cNvSpPr>
              <a:spLocks noChangeArrowheads="1"/>
            </p:cNvSpPr>
            <p:nvPr/>
          </p:nvSpPr>
          <p:spPr bwMode="gray">
            <a:xfrm>
              <a:off x="1524509" y="3672091"/>
              <a:ext cx="475435" cy="48171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775" name="Rectangle 84"/>
            <p:cNvSpPr>
              <a:spLocks noChangeArrowheads="1"/>
            </p:cNvSpPr>
            <p:nvPr/>
          </p:nvSpPr>
          <p:spPr bwMode="gray">
            <a:xfrm>
              <a:off x="2190538" y="3672091"/>
              <a:ext cx="475435" cy="48171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469086" y="3573016"/>
            <a:ext cx="3135362" cy="3135360"/>
            <a:chOff x="5253062" y="3244827"/>
            <a:chExt cx="3135362" cy="3135360"/>
          </a:xfrm>
        </p:grpSpPr>
        <p:grpSp>
          <p:nvGrpSpPr>
            <p:cNvPr id="3" name="Group 435"/>
            <p:cNvGrpSpPr>
              <a:grpSpLocks/>
            </p:cNvGrpSpPr>
            <p:nvPr/>
          </p:nvGrpSpPr>
          <p:grpSpPr bwMode="auto">
            <a:xfrm>
              <a:off x="5253062" y="3244827"/>
              <a:ext cx="3135362" cy="3135360"/>
              <a:chOff x="3152" y="2024"/>
              <a:chExt cx="1497" cy="1497"/>
            </a:xfrm>
            <a:solidFill>
              <a:schemeClr val="accent4">
                <a:lumMod val="20000"/>
                <a:lumOff val="80000"/>
              </a:schemeClr>
            </a:solidFill>
          </p:grpSpPr>
          <p:sp>
            <p:nvSpPr>
              <p:cNvPr id="31824" name="Rectangle 84"/>
              <p:cNvSpPr>
                <a:spLocks noChangeArrowheads="1"/>
              </p:cNvSpPr>
              <p:nvPr/>
            </p:nvSpPr>
            <p:spPr bwMode="gray">
              <a:xfrm>
                <a:off x="3152" y="2024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25" name="Rectangle 84"/>
              <p:cNvSpPr>
                <a:spLocks noChangeArrowheads="1"/>
              </p:cNvSpPr>
              <p:nvPr/>
            </p:nvSpPr>
            <p:spPr bwMode="gray">
              <a:xfrm>
                <a:off x="3469" y="2024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26" name="Rectangle 84"/>
              <p:cNvSpPr>
                <a:spLocks noChangeArrowheads="1"/>
              </p:cNvSpPr>
              <p:nvPr/>
            </p:nvSpPr>
            <p:spPr bwMode="gray">
              <a:xfrm>
                <a:off x="3787" y="2024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27" name="Rectangle 84"/>
              <p:cNvSpPr>
                <a:spLocks noChangeArrowheads="1"/>
              </p:cNvSpPr>
              <p:nvPr/>
            </p:nvSpPr>
            <p:spPr bwMode="gray">
              <a:xfrm>
                <a:off x="4104" y="2024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28" name="Rectangle 84"/>
              <p:cNvSpPr>
                <a:spLocks noChangeArrowheads="1"/>
              </p:cNvSpPr>
              <p:nvPr/>
            </p:nvSpPr>
            <p:spPr bwMode="gray">
              <a:xfrm>
                <a:off x="4422" y="2024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29" name="Rectangle 84"/>
              <p:cNvSpPr>
                <a:spLocks noChangeArrowheads="1"/>
              </p:cNvSpPr>
              <p:nvPr/>
            </p:nvSpPr>
            <p:spPr bwMode="gray">
              <a:xfrm>
                <a:off x="3152" y="2341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30" name="Rectangle 84"/>
              <p:cNvSpPr>
                <a:spLocks noChangeArrowheads="1"/>
              </p:cNvSpPr>
              <p:nvPr/>
            </p:nvSpPr>
            <p:spPr bwMode="gray">
              <a:xfrm>
                <a:off x="3469" y="2341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31" name="Rectangle 84"/>
              <p:cNvSpPr>
                <a:spLocks noChangeArrowheads="1"/>
              </p:cNvSpPr>
              <p:nvPr/>
            </p:nvSpPr>
            <p:spPr bwMode="gray">
              <a:xfrm>
                <a:off x="3787" y="2341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32" name="Rectangle 84"/>
              <p:cNvSpPr>
                <a:spLocks noChangeArrowheads="1"/>
              </p:cNvSpPr>
              <p:nvPr/>
            </p:nvSpPr>
            <p:spPr bwMode="gray">
              <a:xfrm>
                <a:off x="4104" y="2341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33" name="Rectangle 84"/>
              <p:cNvSpPr>
                <a:spLocks noChangeArrowheads="1"/>
              </p:cNvSpPr>
              <p:nvPr/>
            </p:nvSpPr>
            <p:spPr bwMode="gray">
              <a:xfrm>
                <a:off x="4422" y="2341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34" name="Rectangle 84"/>
              <p:cNvSpPr>
                <a:spLocks noChangeArrowheads="1"/>
              </p:cNvSpPr>
              <p:nvPr/>
            </p:nvSpPr>
            <p:spPr bwMode="gray">
              <a:xfrm>
                <a:off x="3152" y="2659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35" name="Rectangle 84"/>
              <p:cNvSpPr>
                <a:spLocks noChangeArrowheads="1"/>
              </p:cNvSpPr>
              <p:nvPr/>
            </p:nvSpPr>
            <p:spPr bwMode="gray">
              <a:xfrm>
                <a:off x="3469" y="2659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36" name="Rectangle 84"/>
              <p:cNvSpPr>
                <a:spLocks noChangeArrowheads="1"/>
              </p:cNvSpPr>
              <p:nvPr/>
            </p:nvSpPr>
            <p:spPr bwMode="gray">
              <a:xfrm>
                <a:off x="3787" y="2659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37" name="Rectangle 84"/>
              <p:cNvSpPr>
                <a:spLocks noChangeArrowheads="1"/>
              </p:cNvSpPr>
              <p:nvPr/>
            </p:nvSpPr>
            <p:spPr bwMode="gray">
              <a:xfrm>
                <a:off x="4104" y="2659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38" name="Rectangle 84"/>
              <p:cNvSpPr>
                <a:spLocks noChangeArrowheads="1"/>
              </p:cNvSpPr>
              <p:nvPr/>
            </p:nvSpPr>
            <p:spPr bwMode="gray">
              <a:xfrm>
                <a:off x="4422" y="2659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39" name="Rectangle 84"/>
              <p:cNvSpPr>
                <a:spLocks noChangeArrowheads="1"/>
              </p:cNvSpPr>
              <p:nvPr/>
            </p:nvSpPr>
            <p:spPr bwMode="gray">
              <a:xfrm>
                <a:off x="3152" y="2976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40" name="Rectangle 84"/>
              <p:cNvSpPr>
                <a:spLocks noChangeArrowheads="1"/>
              </p:cNvSpPr>
              <p:nvPr/>
            </p:nvSpPr>
            <p:spPr bwMode="gray">
              <a:xfrm>
                <a:off x="3469" y="2976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41" name="Rectangle 84"/>
              <p:cNvSpPr>
                <a:spLocks noChangeArrowheads="1"/>
              </p:cNvSpPr>
              <p:nvPr/>
            </p:nvSpPr>
            <p:spPr bwMode="gray">
              <a:xfrm>
                <a:off x="3787" y="2976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42" name="Rectangle 84"/>
              <p:cNvSpPr>
                <a:spLocks noChangeArrowheads="1"/>
              </p:cNvSpPr>
              <p:nvPr/>
            </p:nvSpPr>
            <p:spPr bwMode="gray">
              <a:xfrm>
                <a:off x="4104" y="2976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43" name="Rectangle 84"/>
              <p:cNvSpPr>
                <a:spLocks noChangeArrowheads="1"/>
              </p:cNvSpPr>
              <p:nvPr/>
            </p:nvSpPr>
            <p:spPr bwMode="gray">
              <a:xfrm>
                <a:off x="4422" y="2976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44" name="Rectangle 84"/>
              <p:cNvSpPr>
                <a:spLocks noChangeArrowheads="1"/>
              </p:cNvSpPr>
              <p:nvPr/>
            </p:nvSpPr>
            <p:spPr bwMode="gray">
              <a:xfrm>
                <a:off x="3152" y="3294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45" name="Rectangle 84"/>
              <p:cNvSpPr>
                <a:spLocks noChangeArrowheads="1"/>
              </p:cNvSpPr>
              <p:nvPr/>
            </p:nvSpPr>
            <p:spPr bwMode="gray">
              <a:xfrm>
                <a:off x="3469" y="3294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46" name="Rectangle 84"/>
              <p:cNvSpPr>
                <a:spLocks noChangeArrowheads="1"/>
              </p:cNvSpPr>
              <p:nvPr/>
            </p:nvSpPr>
            <p:spPr bwMode="gray">
              <a:xfrm>
                <a:off x="3787" y="3294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47" name="Rectangle 84"/>
              <p:cNvSpPr>
                <a:spLocks noChangeArrowheads="1"/>
              </p:cNvSpPr>
              <p:nvPr/>
            </p:nvSpPr>
            <p:spPr bwMode="gray">
              <a:xfrm>
                <a:off x="4104" y="3294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48" name="Rectangle 84"/>
              <p:cNvSpPr>
                <a:spLocks noChangeArrowheads="1"/>
              </p:cNvSpPr>
              <p:nvPr/>
            </p:nvSpPr>
            <p:spPr bwMode="gray">
              <a:xfrm>
                <a:off x="4422" y="3294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</p:grpSp>
        <p:sp>
          <p:nvSpPr>
            <p:cNvPr id="31799" name="Rectangle 84"/>
            <p:cNvSpPr>
              <a:spLocks noChangeArrowheads="1"/>
            </p:cNvSpPr>
            <p:nvPr/>
          </p:nvSpPr>
          <p:spPr bwMode="gray">
            <a:xfrm>
              <a:off x="6583025" y="5999001"/>
              <a:ext cx="475436" cy="48172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800" name="Rectangle 84"/>
            <p:cNvSpPr>
              <a:spLocks noChangeArrowheads="1"/>
            </p:cNvSpPr>
            <p:nvPr/>
          </p:nvSpPr>
          <p:spPr bwMode="gray">
            <a:xfrm>
              <a:off x="5253062" y="6095345"/>
              <a:ext cx="475436" cy="9424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801" name="Rectangle 84"/>
            <p:cNvSpPr>
              <a:spLocks noChangeArrowheads="1"/>
            </p:cNvSpPr>
            <p:nvPr/>
          </p:nvSpPr>
          <p:spPr bwMode="gray">
            <a:xfrm>
              <a:off x="5916996" y="6189594"/>
              <a:ext cx="475436" cy="19059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802" name="Rectangle 84"/>
            <p:cNvSpPr>
              <a:spLocks noChangeArrowheads="1"/>
            </p:cNvSpPr>
            <p:nvPr/>
          </p:nvSpPr>
          <p:spPr bwMode="gray">
            <a:xfrm>
              <a:off x="5916996" y="5999001"/>
              <a:ext cx="475436" cy="19059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803" name="Rectangle 84"/>
            <p:cNvSpPr>
              <a:spLocks noChangeArrowheads="1"/>
            </p:cNvSpPr>
            <p:nvPr/>
          </p:nvSpPr>
          <p:spPr bwMode="gray">
            <a:xfrm>
              <a:off x="5253062" y="6189594"/>
              <a:ext cx="475436" cy="19059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804" name="Rectangle 84"/>
            <p:cNvSpPr>
              <a:spLocks noChangeArrowheads="1"/>
            </p:cNvSpPr>
            <p:nvPr/>
          </p:nvSpPr>
          <p:spPr bwMode="gray">
            <a:xfrm>
              <a:off x="6583025" y="6189594"/>
              <a:ext cx="475436" cy="9424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805" name="Rectangle 84"/>
            <p:cNvSpPr>
              <a:spLocks noChangeArrowheads="1"/>
            </p:cNvSpPr>
            <p:nvPr/>
          </p:nvSpPr>
          <p:spPr bwMode="gray">
            <a:xfrm>
              <a:off x="6583025" y="6283843"/>
              <a:ext cx="475436" cy="9424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806" name="Rectangle 84"/>
            <p:cNvSpPr>
              <a:spLocks noChangeArrowheads="1"/>
            </p:cNvSpPr>
            <p:nvPr/>
          </p:nvSpPr>
          <p:spPr bwMode="gray">
            <a:xfrm>
              <a:off x="6583025" y="6095345"/>
              <a:ext cx="475436" cy="9424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807" name="Rectangle 84"/>
            <p:cNvSpPr>
              <a:spLocks noChangeArrowheads="1"/>
            </p:cNvSpPr>
            <p:nvPr/>
          </p:nvSpPr>
          <p:spPr bwMode="gray">
            <a:xfrm>
              <a:off x="7246960" y="6283843"/>
              <a:ext cx="475436" cy="9424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808" name="Rectangle 84"/>
            <p:cNvSpPr>
              <a:spLocks noChangeArrowheads="1"/>
            </p:cNvSpPr>
            <p:nvPr/>
          </p:nvSpPr>
          <p:spPr bwMode="gray">
            <a:xfrm>
              <a:off x="5253062" y="6001095"/>
              <a:ext cx="475436" cy="9424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809" name="Rectangle 84"/>
            <p:cNvSpPr>
              <a:spLocks noChangeArrowheads="1"/>
            </p:cNvSpPr>
            <p:nvPr/>
          </p:nvSpPr>
          <p:spPr bwMode="gray">
            <a:xfrm>
              <a:off x="6583025" y="6047173"/>
              <a:ext cx="475436" cy="48172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810" name="Rectangle 84"/>
            <p:cNvSpPr>
              <a:spLocks noChangeArrowheads="1"/>
            </p:cNvSpPr>
            <p:nvPr/>
          </p:nvSpPr>
          <p:spPr bwMode="gray">
            <a:xfrm>
              <a:off x="7246960" y="6095345"/>
              <a:ext cx="475436" cy="48172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811" name="Rectangle 84"/>
            <p:cNvSpPr>
              <a:spLocks noChangeArrowheads="1"/>
            </p:cNvSpPr>
            <p:nvPr/>
          </p:nvSpPr>
          <p:spPr bwMode="gray">
            <a:xfrm>
              <a:off x="7246960" y="6141422"/>
              <a:ext cx="475436" cy="48172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812" name="Rectangle 84"/>
            <p:cNvSpPr>
              <a:spLocks noChangeArrowheads="1"/>
            </p:cNvSpPr>
            <p:nvPr/>
          </p:nvSpPr>
          <p:spPr bwMode="gray">
            <a:xfrm>
              <a:off x="7246960" y="6235671"/>
              <a:ext cx="475436" cy="48172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813" name="Rectangle 84"/>
            <p:cNvSpPr>
              <a:spLocks noChangeArrowheads="1"/>
            </p:cNvSpPr>
            <p:nvPr/>
          </p:nvSpPr>
          <p:spPr bwMode="gray">
            <a:xfrm>
              <a:off x="7246960" y="6189594"/>
              <a:ext cx="475436" cy="48172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814" name="Rectangle 84"/>
            <p:cNvSpPr>
              <a:spLocks noChangeArrowheads="1"/>
            </p:cNvSpPr>
            <p:nvPr/>
          </p:nvSpPr>
          <p:spPr bwMode="gray">
            <a:xfrm>
              <a:off x="7246960" y="6047173"/>
              <a:ext cx="475436" cy="48172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815" name="Rectangle 84"/>
            <p:cNvSpPr>
              <a:spLocks noChangeArrowheads="1"/>
            </p:cNvSpPr>
            <p:nvPr/>
          </p:nvSpPr>
          <p:spPr bwMode="gray">
            <a:xfrm>
              <a:off x="7912988" y="6235671"/>
              <a:ext cx="475436" cy="48172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816" name="Rectangle 84"/>
            <p:cNvSpPr>
              <a:spLocks noChangeArrowheads="1"/>
            </p:cNvSpPr>
            <p:nvPr/>
          </p:nvSpPr>
          <p:spPr bwMode="gray">
            <a:xfrm>
              <a:off x="7246960" y="5999001"/>
              <a:ext cx="475436" cy="48172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817" name="Rectangle 84"/>
            <p:cNvSpPr>
              <a:spLocks noChangeArrowheads="1"/>
            </p:cNvSpPr>
            <p:nvPr/>
          </p:nvSpPr>
          <p:spPr bwMode="gray">
            <a:xfrm>
              <a:off x="7912988" y="6047173"/>
              <a:ext cx="475436" cy="48172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818" name="Rectangle 84"/>
            <p:cNvSpPr>
              <a:spLocks noChangeArrowheads="1"/>
            </p:cNvSpPr>
            <p:nvPr/>
          </p:nvSpPr>
          <p:spPr bwMode="gray">
            <a:xfrm>
              <a:off x="7912988" y="6189594"/>
              <a:ext cx="475436" cy="48172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819" name="Rectangle 84"/>
            <p:cNvSpPr>
              <a:spLocks noChangeArrowheads="1"/>
            </p:cNvSpPr>
            <p:nvPr/>
          </p:nvSpPr>
          <p:spPr bwMode="gray">
            <a:xfrm>
              <a:off x="7912988" y="6332015"/>
              <a:ext cx="475436" cy="48172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820" name="Rectangle 84"/>
            <p:cNvSpPr>
              <a:spLocks noChangeArrowheads="1"/>
            </p:cNvSpPr>
            <p:nvPr/>
          </p:nvSpPr>
          <p:spPr bwMode="gray">
            <a:xfrm>
              <a:off x="7912988" y="5999001"/>
              <a:ext cx="475436" cy="48172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821" name="Rectangle 84"/>
            <p:cNvSpPr>
              <a:spLocks noChangeArrowheads="1"/>
            </p:cNvSpPr>
            <p:nvPr/>
          </p:nvSpPr>
          <p:spPr bwMode="gray">
            <a:xfrm>
              <a:off x="7912988" y="6283843"/>
              <a:ext cx="475436" cy="48172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822" name="Rectangle 84"/>
            <p:cNvSpPr>
              <a:spLocks noChangeArrowheads="1"/>
            </p:cNvSpPr>
            <p:nvPr/>
          </p:nvSpPr>
          <p:spPr bwMode="gray">
            <a:xfrm>
              <a:off x="7912988" y="6141422"/>
              <a:ext cx="475436" cy="48172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823" name="Rectangle 84"/>
            <p:cNvSpPr>
              <a:spLocks noChangeArrowheads="1"/>
            </p:cNvSpPr>
            <p:nvPr/>
          </p:nvSpPr>
          <p:spPr bwMode="gray">
            <a:xfrm>
              <a:off x="7912988" y="6095345"/>
              <a:ext cx="475436" cy="48172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grpSp>
          <p:nvGrpSpPr>
            <p:cNvPr id="6" name="Group 434"/>
            <p:cNvGrpSpPr>
              <a:grpSpLocks/>
            </p:cNvGrpSpPr>
            <p:nvPr/>
          </p:nvGrpSpPr>
          <p:grpSpPr bwMode="auto">
            <a:xfrm>
              <a:off x="5253062" y="3244827"/>
              <a:ext cx="3135362" cy="2469331"/>
              <a:chOff x="2472" y="2024"/>
              <a:chExt cx="1497" cy="1179"/>
            </a:xfrm>
          </p:grpSpPr>
          <p:sp>
            <p:nvSpPr>
              <p:cNvPr id="31779" name="Rectangle 84" descr="5%"/>
              <p:cNvSpPr>
                <a:spLocks noChangeArrowheads="1"/>
              </p:cNvSpPr>
              <p:nvPr/>
            </p:nvSpPr>
            <p:spPr bwMode="gray">
              <a:xfrm>
                <a:off x="2472" y="2024"/>
                <a:ext cx="227" cy="227"/>
              </a:xfrm>
              <a:prstGeom prst="rect">
                <a:avLst/>
              </a:prstGeom>
              <a:pattFill prst="pct5">
                <a:fgClr>
                  <a:schemeClr val="tx2"/>
                </a:fgClr>
                <a:bgClr>
                  <a:srgbClr val="FFFFFF"/>
                </a:bgClr>
              </a:pattFill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780" name="Rectangle 84" descr="5%"/>
              <p:cNvSpPr>
                <a:spLocks noChangeArrowheads="1"/>
              </p:cNvSpPr>
              <p:nvPr/>
            </p:nvSpPr>
            <p:spPr bwMode="gray">
              <a:xfrm>
                <a:off x="2789" y="2024"/>
                <a:ext cx="227" cy="227"/>
              </a:xfrm>
              <a:prstGeom prst="rect">
                <a:avLst/>
              </a:prstGeom>
              <a:pattFill prst="pct5">
                <a:fgClr>
                  <a:schemeClr val="tx2"/>
                </a:fgClr>
                <a:bgClr>
                  <a:srgbClr val="FFFFFF"/>
                </a:bgClr>
              </a:pattFill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781" name="Rectangle 84" descr="5%"/>
              <p:cNvSpPr>
                <a:spLocks noChangeArrowheads="1"/>
              </p:cNvSpPr>
              <p:nvPr/>
            </p:nvSpPr>
            <p:spPr bwMode="gray">
              <a:xfrm>
                <a:off x="3107" y="2024"/>
                <a:ext cx="227" cy="227"/>
              </a:xfrm>
              <a:prstGeom prst="rect">
                <a:avLst/>
              </a:prstGeom>
              <a:pattFill prst="pct5">
                <a:fgClr>
                  <a:schemeClr val="tx2"/>
                </a:fgClr>
                <a:bgClr>
                  <a:srgbClr val="FFFFFF"/>
                </a:bgClr>
              </a:pattFill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782" name="Rectangle 84" descr="5%"/>
              <p:cNvSpPr>
                <a:spLocks noChangeArrowheads="1"/>
              </p:cNvSpPr>
              <p:nvPr/>
            </p:nvSpPr>
            <p:spPr bwMode="gray">
              <a:xfrm>
                <a:off x="3424" y="2024"/>
                <a:ext cx="227" cy="227"/>
              </a:xfrm>
              <a:prstGeom prst="rect">
                <a:avLst/>
              </a:prstGeom>
              <a:pattFill prst="pct5">
                <a:fgClr>
                  <a:schemeClr val="tx2"/>
                </a:fgClr>
                <a:bgClr>
                  <a:srgbClr val="FFFFFF"/>
                </a:bgClr>
              </a:pattFill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783" name="Rectangle 84" descr="5%"/>
              <p:cNvSpPr>
                <a:spLocks noChangeArrowheads="1"/>
              </p:cNvSpPr>
              <p:nvPr/>
            </p:nvSpPr>
            <p:spPr bwMode="gray">
              <a:xfrm>
                <a:off x="3742" y="2024"/>
                <a:ext cx="227" cy="227"/>
              </a:xfrm>
              <a:prstGeom prst="rect">
                <a:avLst/>
              </a:prstGeom>
              <a:pattFill prst="pct5">
                <a:fgClr>
                  <a:schemeClr val="tx2"/>
                </a:fgClr>
                <a:bgClr>
                  <a:srgbClr val="FFFFFF"/>
                </a:bgClr>
              </a:pattFill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784" name="Rectangle 84" descr="5%"/>
              <p:cNvSpPr>
                <a:spLocks noChangeArrowheads="1"/>
              </p:cNvSpPr>
              <p:nvPr/>
            </p:nvSpPr>
            <p:spPr bwMode="gray">
              <a:xfrm>
                <a:off x="2472" y="2341"/>
                <a:ext cx="227" cy="227"/>
              </a:xfrm>
              <a:prstGeom prst="rect">
                <a:avLst/>
              </a:prstGeom>
              <a:pattFill prst="pct5">
                <a:fgClr>
                  <a:schemeClr val="tx2"/>
                </a:fgClr>
                <a:bgClr>
                  <a:srgbClr val="FFFFFF"/>
                </a:bgClr>
              </a:pattFill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785" name="Rectangle 84" descr="5%"/>
              <p:cNvSpPr>
                <a:spLocks noChangeArrowheads="1"/>
              </p:cNvSpPr>
              <p:nvPr/>
            </p:nvSpPr>
            <p:spPr bwMode="gray">
              <a:xfrm>
                <a:off x="2789" y="2341"/>
                <a:ext cx="227" cy="227"/>
              </a:xfrm>
              <a:prstGeom prst="rect">
                <a:avLst/>
              </a:prstGeom>
              <a:pattFill prst="pct5">
                <a:fgClr>
                  <a:schemeClr val="tx2"/>
                </a:fgClr>
                <a:bgClr>
                  <a:srgbClr val="FFFFFF"/>
                </a:bgClr>
              </a:pattFill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786" name="Rectangle 84" descr="5%"/>
              <p:cNvSpPr>
                <a:spLocks noChangeArrowheads="1"/>
              </p:cNvSpPr>
              <p:nvPr/>
            </p:nvSpPr>
            <p:spPr bwMode="gray">
              <a:xfrm>
                <a:off x="3107" y="2341"/>
                <a:ext cx="227" cy="227"/>
              </a:xfrm>
              <a:prstGeom prst="rect">
                <a:avLst/>
              </a:prstGeom>
              <a:pattFill prst="pct5">
                <a:fgClr>
                  <a:schemeClr val="tx2"/>
                </a:fgClr>
                <a:bgClr>
                  <a:srgbClr val="FFFFFF"/>
                </a:bgClr>
              </a:pattFill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787" name="Rectangle 84" descr="5%"/>
              <p:cNvSpPr>
                <a:spLocks noChangeArrowheads="1"/>
              </p:cNvSpPr>
              <p:nvPr/>
            </p:nvSpPr>
            <p:spPr bwMode="gray">
              <a:xfrm>
                <a:off x="3424" y="2341"/>
                <a:ext cx="227" cy="227"/>
              </a:xfrm>
              <a:prstGeom prst="rect">
                <a:avLst/>
              </a:prstGeom>
              <a:pattFill prst="pct5">
                <a:fgClr>
                  <a:schemeClr val="tx2"/>
                </a:fgClr>
                <a:bgClr>
                  <a:srgbClr val="FFFFFF"/>
                </a:bgClr>
              </a:pattFill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788" name="Rectangle 84" descr="5%"/>
              <p:cNvSpPr>
                <a:spLocks noChangeArrowheads="1"/>
              </p:cNvSpPr>
              <p:nvPr/>
            </p:nvSpPr>
            <p:spPr bwMode="gray">
              <a:xfrm>
                <a:off x="3742" y="2341"/>
                <a:ext cx="227" cy="227"/>
              </a:xfrm>
              <a:prstGeom prst="rect">
                <a:avLst/>
              </a:prstGeom>
              <a:pattFill prst="pct5">
                <a:fgClr>
                  <a:schemeClr val="tx2"/>
                </a:fgClr>
                <a:bgClr>
                  <a:srgbClr val="FFFFFF"/>
                </a:bgClr>
              </a:pattFill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789" name="Rectangle 84" descr="5%"/>
              <p:cNvSpPr>
                <a:spLocks noChangeArrowheads="1"/>
              </p:cNvSpPr>
              <p:nvPr/>
            </p:nvSpPr>
            <p:spPr bwMode="gray">
              <a:xfrm>
                <a:off x="2472" y="2659"/>
                <a:ext cx="227" cy="227"/>
              </a:xfrm>
              <a:prstGeom prst="rect">
                <a:avLst/>
              </a:prstGeom>
              <a:pattFill prst="pct5">
                <a:fgClr>
                  <a:schemeClr val="tx2"/>
                </a:fgClr>
                <a:bgClr>
                  <a:srgbClr val="FFFFFF"/>
                </a:bgClr>
              </a:pattFill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790" name="Rectangle 84" descr="5%"/>
              <p:cNvSpPr>
                <a:spLocks noChangeArrowheads="1"/>
              </p:cNvSpPr>
              <p:nvPr/>
            </p:nvSpPr>
            <p:spPr bwMode="gray">
              <a:xfrm>
                <a:off x="2789" y="2659"/>
                <a:ext cx="227" cy="227"/>
              </a:xfrm>
              <a:prstGeom prst="rect">
                <a:avLst/>
              </a:prstGeom>
              <a:pattFill prst="pct5">
                <a:fgClr>
                  <a:schemeClr val="tx2"/>
                </a:fgClr>
                <a:bgClr>
                  <a:srgbClr val="FFFFFF"/>
                </a:bgClr>
              </a:pattFill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791" name="Rectangle 84" descr="5%"/>
              <p:cNvSpPr>
                <a:spLocks noChangeArrowheads="1"/>
              </p:cNvSpPr>
              <p:nvPr/>
            </p:nvSpPr>
            <p:spPr bwMode="gray">
              <a:xfrm>
                <a:off x="3107" y="2659"/>
                <a:ext cx="227" cy="227"/>
              </a:xfrm>
              <a:prstGeom prst="rect">
                <a:avLst/>
              </a:prstGeom>
              <a:pattFill prst="pct5">
                <a:fgClr>
                  <a:schemeClr val="tx2"/>
                </a:fgClr>
                <a:bgClr>
                  <a:srgbClr val="FFFFFF"/>
                </a:bgClr>
              </a:pattFill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792" name="Rectangle 84" descr="5%"/>
              <p:cNvSpPr>
                <a:spLocks noChangeArrowheads="1"/>
              </p:cNvSpPr>
              <p:nvPr/>
            </p:nvSpPr>
            <p:spPr bwMode="gray">
              <a:xfrm>
                <a:off x="3424" y="2659"/>
                <a:ext cx="227" cy="227"/>
              </a:xfrm>
              <a:prstGeom prst="rect">
                <a:avLst/>
              </a:prstGeom>
              <a:pattFill prst="pct5">
                <a:fgClr>
                  <a:schemeClr val="tx2"/>
                </a:fgClr>
                <a:bgClr>
                  <a:srgbClr val="FFFFFF"/>
                </a:bgClr>
              </a:pattFill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793" name="Rectangle 84" descr="5%"/>
              <p:cNvSpPr>
                <a:spLocks noChangeArrowheads="1"/>
              </p:cNvSpPr>
              <p:nvPr/>
            </p:nvSpPr>
            <p:spPr bwMode="gray">
              <a:xfrm>
                <a:off x="3742" y="2659"/>
                <a:ext cx="227" cy="227"/>
              </a:xfrm>
              <a:prstGeom prst="rect">
                <a:avLst/>
              </a:prstGeom>
              <a:pattFill prst="pct5">
                <a:fgClr>
                  <a:schemeClr val="tx2"/>
                </a:fgClr>
                <a:bgClr>
                  <a:srgbClr val="FFFFFF"/>
                </a:bgClr>
              </a:pattFill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794" name="Rectangle 84" descr="5%"/>
              <p:cNvSpPr>
                <a:spLocks noChangeArrowheads="1"/>
              </p:cNvSpPr>
              <p:nvPr/>
            </p:nvSpPr>
            <p:spPr bwMode="gray">
              <a:xfrm>
                <a:off x="2472" y="2976"/>
                <a:ext cx="227" cy="227"/>
              </a:xfrm>
              <a:prstGeom prst="rect">
                <a:avLst/>
              </a:prstGeom>
              <a:pattFill prst="pct5">
                <a:fgClr>
                  <a:schemeClr val="tx2"/>
                </a:fgClr>
                <a:bgClr>
                  <a:srgbClr val="FFFFFF"/>
                </a:bgClr>
              </a:pattFill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795" name="Rectangle 84" descr="5%"/>
              <p:cNvSpPr>
                <a:spLocks noChangeArrowheads="1"/>
              </p:cNvSpPr>
              <p:nvPr/>
            </p:nvSpPr>
            <p:spPr bwMode="gray">
              <a:xfrm>
                <a:off x="2789" y="2976"/>
                <a:ext cx="227" cy="227"/>
              </a:xfrm>
              <a:prstGeom prst="rect">
                <a:avLst/>
              </a:prstGeom>
              <a:pattFill prst="pct5">
                <a:fgClr>
                  <a:schemeClr val="tx2"/>
                </a:fgClr>
                <a:bgClr>
                  <a:srgbClr val="FFFFFF"/>
                </a:bgClr>
              </a:pattFill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796" name="Rectangle 84" descr="5%"/>
              <p:cNvSpPr>
                <a:spLocks noChangeArrowheads="1"/>
              </p:cNvSpPr>
              <p:nvPr/>
            </p:nvSpPr>
            <p:spPr bwMode="gray">
              <a:xfrm>
                <a:off x="3107" y="2976"/>
                <a:ext cx="227" cy="227"/>
              </a:xfrm>
              <a:prstGeom prst="rect">
                <a:avLst/>
              </a:prstGeom>
              <a:pattFill prst="pct5">
                <a:fgClr>
                  <a:schemeClr val="tx2"/>
                </a:fgClr>
                <a:bgClr>
                  <a:srgbClr val="FFFFFF"/>
                </a:bgClr>
              </a:pattFill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797" name="Rectangle 84" descr="5%"/>
              <p:cNvSpPr>
                <a:spLocks noChangeArrowheads="1"/>
              </p:cNvSpPr>
              <p:nvPr/>
            </p:nvSpPr>
            <p:spPr bwMode="gray">
              <a:xfrm>
                <a:off x="3424" y="2976"/>
                <a:ext cx="227" cy="227"/>
              </a:xfrm>
              <a:prstGeom prst="rect">
                <a:avLst/>
              </a:prstGeom>
              <a:pattFill prst="pct5">
                <a:fgClr>
                  <a:schemeClr val="tx2"/>
                </a:fgClr>
                <a:bgClr>
                  <a:srgbClr val="FFFFFF"/>
                </a:bgClr>
              </a:pattFill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798" name="Rectangle 84" descr="5%"/>
              <p:cNvSpPr>
                <a:spLocks noChangeArrowheads="1"/>
              </p:cNvSpPr>
              <p:nvPr/>
            </p:nvSpPr>
            <p:spPr bwMode="gray">
              <a:xfrm>
                <a:off x="3742" y="2976"/>
                <a:ext cx="227" cy="227"/>
              </a:xfrm>
              <a:prstGeom prst="rect">
                <a:avLst/>
              </a:prstGeom>
              <a:pattFill prst="pct5">
                <a:fgClr>
                  <a:schemeClr val="tx2"/>
                </a:fgClr>
                <a:bgClr>
                  <a:srgbClr val="FFFFFF"/>
                </a:bgClr>
              </a:pattFill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</p:grpSp>
      </p:grpSp>
      <p:sp>
        <p:nvSpPr>
          <p:cNvPr id="9" name="Right Arrow 8"/>
          <p:cNvSpPr/>
          <p:nvPr/>
        </p:nvSpPr>
        <p:spPr>
          <a:xfrm>
            <a:off x="3995936" y="4902978"/>
            <a:ext cx="1080120" cy="4754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5979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en-US" smtClean="0"/>
              <a:t>Principes van cloud</a:t>
            </a:r>
            <a:endParaRPr lang="en-US" altLang="en-US" dirty="0"/>
          </a:p>
        </p:txBody>
      </p:sp>
      <p:sp>
        <p:nvSpPr>
          <p:cNvPr id="11253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BE" altLang="en-US" dirty="0" smtClean="0">
                <a:solidFill>
                  <a:srgbClr val="C00000"/>
                </a:solidFill>
              </a:rPr>
              <a:t>ICT </a:t>
            </a:r>
            <a:r>
              <a:rPr lang="fr-BE" altLang="en-US" dirty="0" err="1" smtClean="0">
                <a:solidFill>
                  <a:srgbClr val="C00000"/>
                </a:solidFill>
              </a:rPr>
              <a:t>als</a:t>
            </a:r>
            <a:r>
              <a:rPr lang="fr-BE" altLang="en-US" dirty="0" smtClean="0">
                <a:solidFill>
                  <a:srgbClr val="C00000"/>
                </a:solidFill>
              </a:rPr>
              <a:t> </a:t>
            </a:r>
            <a:r>
              <a:rPr lang="fr-BE" altLang="en-US" dirty="0" err="1" smtClean="0">
                <a:solidFill>
                  <a:srgbClr val="C00000"/>
                </a:solidFill>
              </a:rPr>
              <a:t>dienstverlening</a:t>
            </a:r>
            <a:r>
              <a:rPr lang="fr-BE" altLang="en-US" dirty="0" smtClean="0"/>
              <a:t>: </a:t>
            </a:r>
            <a:r>
              <a:rPr lang="fr-BE" altLang="en-US" dirty="0" err="1" smtClean="0"/>
              <a:t>eigen</a:t>
            </a:r>
            <a:r>
              <a:rPr lang="fr-BE" altLang="en-US" dirty="0" smtClean="0"/>
              <a:t> </a:t>
            </a:r>
            <a:r>
              <a:rPr lang="fr-BE" altLang="en-US" dirty="0" err="1" smtClean="0"/>
              <a:t>apparatuur</a:t>
            </a:r>
            <a:r>
              <a:rPr lang="fr-BE" altLang="en-US" dirty="0" smtClean="0"/>
              <a:t> en softwares (</a:t>
            </a:r>
            <a:r>
              <a:rPr lang="fr-BE" altLang="en-US" dirty="0" err="1" smtClean="0"/>
              <a:t>gedeeltelijk</a:t>
            </a:r>
            <a:r>
              <a:rPr lang="fr-BE" altLang="en-US" dirty="0" smtClean="0"/>
              <a:t>) </a:t>
            </a:r>
            <a:r>
              <a:rPr lang="fr-BE" altLang="en-US" dirty="0" err="1" smtClean="0"/>
              <a:t>vervangen</a:t>
            </a:r>
            <a:r>
              <a:rPr lang="fr-BE" altLang="en-US" dirty="0" smtClean="0"/>
              <a:t> </a:t>
            </a:r>
            <a:r>
              <a:rPr lang="fr-BE" altLang="en-US" dirty="0" err="1" smtClean="0"/>
              <a:t>door</a:t>
            </a:r>
            <a:r>
              <a:rPr lang="fr-BE" altLang="en-US" dirty="0" smtClean="0"/>
              <a:t> </a:t>
            </a:r>
            <a:r>
              <a:rPr lang="fr-BE" altLang="en-US" dirty="0" err="1" smtClean="0"/>
              <a:t>een</a:t>
            </a:r>
            <a:r>
              <a:rPr lang="fr-BE" altLang="en-US" dirty="0" smtClean="0"/>
              <a:t> </a:t>
            </a:r>
            <a:r>
              <a:rPr lang="fr-BE" altLang="en-US" dirty="0" err="1" smtClean="0"/>
              <a:t>dienstverlener</a:t>
            </a:r>
            <a:r>
              <a:rPr lang="fr-BE" altLang="en-US" dirty="0" smtClean="0"/>
              <a:t> </a:t>
            </a:r>
          </a:p>
          <a:p>
            <a:r>
              <a:rPr lang="fr-BE" altLang="en-US" dirty="0" smtClean="0"/>
              <a:t>Met </a:t>
            </a:r>
            <a:r>
              <a:rPr lang="fr-BE" altLang="en-US" dirty="0" err="1" smtClean="0"/>
              <a:t>behulp</a:t>
            </a:r>
            <a:r>
              <a:rPr lang="fr-BE" altLang="en-US" dirty="0" smtClean="0"/>
              <a:t> van internet </a:t>
            </a:r>
            <a:r>
              <a:rPr lang="fr-BE" altLang="en-US" dirty="0" err="1" smtClean="0"/>
              <a:t>technologieën</a:t>
            </a:r>
            <a:endParaRPr lang="fr-BE" altLang="en-US" dirty="0" smtClean="0"/>
          </a:p>
          <a:p>
            <a:r>
              <a:rPr lang="fr-BE" altLang="en-US" dirty="0" err="1" smtClean="0">
                <a:solidFill>
                  <a:srgbClr val="C00000"/>
                </a:solidFill>
              </a:rPr>
              <a:t>Zelfbediening</a:t>
            </a:r>
            <a:r>
              <a:rPr lang="fr-BE" altLang="en-US" dirty="0" smtClean="0"/>
              <a:t>: de </a:t>
            </a:r>
            <a:r>
              <a:rPr lang="fr-BE" altLang="en-US" dirty="0" err="1" smtClean="0"/>
              <a:t>dienstverlening</a:t>
            </a:r>
            <a:r>
              <a:rPr lang="fr-BE" altLang="en-US" dirty="0" smtClean="0"/>
              <a:t> </a:t>
            </a:r>
            <a:r>
              <a:rPr lang="fr-BE" altLang="en-US" dirty="0" err="1" smtClean="0"/>
              <a:t>is</a:t>
            </a:r>
            <a:r>
              <a:rPr lang="fr-BE" altLang="en-US" dirty="0" smtClean="0"/>
              <a:t> </a:t>
            </a:r>
            <a:r>
              <a:rPr lang="fr-BE" altLang="en-US" dirty="0" err="1" smtClean="0"/>
              <a:t>volledig</a:t>
            </a:r>
            <a:r>
              <a:rPr lang="fr-BE" altLang="en-US" dirty="0" smtClean="0"/>
              <a:t> </a:t>
            </a:r>
            <a:r>
              <a:rPr lang="fr-BE" altLang="en-US" dirty="0" err="1" smtClean="0"/>
              <a:t>geïndustrialiseerd</a:t>
            </a:r>
            <a:r>
              <a:rPr lang="fr-BE" altLang="en-US" dirty="0" smtClean="0"/>
              <a:t> en </a:t>
            </a:r>
            <a:r>
              <a:rPr lang="fr-BE" altLang="en-US" dirty="0" err="1" smtClean="0"/>
              <a:t>geautomatiseerd</a:t>
            </a:r>
            <a:endParaRPr lang="fr-BE" altLang="en-US" dirty="0" smtClean="0"/>
          </a:p>
          <a:p>
            <a:r>
              <a:rPr lang="fr-BE" altLang="en-US" dirty="0" err="1" smtClean="0">
                <a:solidFill>
                  <a:srgbClr val="C00000"/>
                </a:solidFill>
              </a:rPr>
              <a:t>Onmiddellijk</a:t>
            </a:r>
            <a:r>
              <a:rPr lang="fr-BE" altLang="en-US" dirty="0" smtClean="0">
                <a:solidFill>
                  <a:srgbClr val="C00000"/>
                </a:solidFill>
              </a:rPr>
              <a:t> </a:t>
            </a:r>
            <a:r>
              <a:rPr lang="fr-BE" altLang="en-US" dirty="0" err="1" smtClean="0">
                <a:solidFill>
                  <a:srgbClr val="C00000"/>
                </a:solidFill>
              </a:rPr>
              <a:t>beschikbaar</a:t>
            </a:r>
            <a:endParaRPr lang="fr-BE" altLang="en-US" dirty="0" smtClean="0">
              <a:solidFill>
                <a:srgbClr val="C00000"/>
              </a:solidFill>
            </a:endParaRPr>
          </a:p>
          <a:p>
            <a:r>
              <a:rPr lang="fr-BE" altLang="en-US" dirty="0" err="1" smtClean="0">
                <a:solidFill>
                  <a:srgbClr val="C00000"/>
                </a:solidFill>
              </a:rPr>
              <a:t>Schaalbaar</a:t>
            </a:r>
            <a:r>
              <a:rPr lang="fr-BE" altLang="en-US" dirty="0" smtClean="0">
                <a:solidFill>
                  <a:srgbClr val="C00000"/>
                </a:solidFill>
              </a:rPr>
              <a:t> en </a:t>
            </a:r>
            <a:r>
              <a:rPr lang="fr-BE" altLang="en-US" dirty="0" err="1" smtClean="0">
                <a:solidFill>
                  <a:srgbClr val="C00000"/>
                </a:solidFill>
              </a:rPr>
              <a:t>elastisch</a:t>
            </a:r>
            <a:r>
              <a:rPr lang="fr-BE" altLang="en-US" dirty="0" smtClean="0"/>
              <a:t>: de </a:t>
            </a:r>
            <a:r>
              <a:rPr lang="fr-BE" altLang="en-US" dirty="0" err="1" smtClean="0"/>
              <a:t>gebruikte</a:t>
            </a:r>
            <a:r>
              <a:rPr lang="fr-BE" altLang="en-US" dirty="0" smtClean="0"/>
              <a:t> </a:t>
            </a:r>
            <a:r>
              <a:rPr lang="fr-BE" altLang="en-US" dirty="0" err="1" smtClean="0"/>
              <a:t>capaciteit</a:t>
            </a:r>
            <a:r>
              <a:rPr lang="fr-BE" altLang="en-US" dirty="0" smtClean="0"/>
              <a:t> kan </a:t>
            </a:r>
            <a:r>
              <a:rPr lang="fr-BE" altLang="en-US" dirty="0" err="1" smtClean="0"/>
              <a:t>snel</a:t>
            </a:r>
            <a:r>
              <a:rPr lang="fr-BE" altLang="en-US" dirty="0" smtClean="0"/>
              <a:t> </a:t>
            </a:r>
            <a:r>
              <a:rPr lang="fr-BE" altLang="en-US" dirty="0" err="1" smtClean="0"/>
              <a:t>toenemen</a:t>
            </a:r>
            <a:r>
              <a:rPr lang="fr-BE" altLang="en-US" dirty="0" smtClean="0"/>
              <a:t> en </a:t>
            </a:r>
            <a:r>
              <a:rPr lang="fr-BE" altLang="en-US" dirty="0" err="1" smtClean="0"/>
              <a:t>krimpen</a:t>
            </a:r>
            <a:r>
              <a:rPr lang="fr-BE" altLang="en-US" dirty="0" smtClean="0"/>
              <a:t> (per </a:t>
            </a:r>
            <a:r>
              <a:rPr lang="fr-BE" altLang="en-US" dirty="0" err="1" smtClean="0"/>
              <a:t>klant</a:t>
            </a:r>
            <a:r>
              <a:rPr lang="fr-BE" altLang="en-US" dirty="0" smtClean="0"/>
              <a:t>)</a:t>
            </a:r>
          </a:p>
          <a:p>
            <a:r>
              <a:rPr lang="fr-BE" altLang="en-US" dirty="0" err="1" smtClean="0">
                <a:solidFill>
                  <a:srgbClr val="C00000"/>
                </a:solidFill>
              </a:rPr>
              <a:t>Gedeeld</a:t>
            </a:r>
            <a:r>
              <a:rPr lang="fr-BE" altLang="en-US" dirty="0" smtClean="0"/>
              <a:t>: </a:t>
            </a:r>
            <a:r>
              <a:rPr lang="fr-BE" altLang="en-US" dirty="0" err="1" smtClean="0"/>
              <a:t>meerdere</a:t>
            </a:r>
            <a:r>
              <a:rPr lang="fr-BE" altLang="en-US" dirty="0" smtClean="0"/>
              <a:t> </a:t>
            </a:r>
            <a:r>
              <a:rPr lang="fr-BE" altLang="en-US" dirty="0" err="1" smtClean="0"/>
              <a:t>gebruikers</a:t>
            </a:r>
            <a:r>
              <a:rPr lang="fr-BE" altLang="en-US" dirty="0" smtClean="0"/>
              <a:t> </a:t>
            </a:r>
            <a:r>
              <a:rPr lang="fr-BE" altLang="en-US" dirty="0" err="1" smtClean="0"/>
              <a:t>voor</a:t>
            </a:r>
            <a:r>
              <a:rPr lang="fr-BE" altLang="en-US" dirty="0" smtClean="0"/>
              <a:t> </a:t>
            </a:r>
            <a:r>
              <a:rPr lang="fr-BE" altLang="en-US" dirty="0" err="1" smtClean="0">
                <a:solidFill>
                  <a:srgbClr val="C00000"/>
                </a:solidFill>
              </a:rPr>
              <a:t>schaaleffecten</a:t>
            </a:r>
            <a:endParaRPr lang="fr-BE" altLang="en-US" dirty="0" smtClean="0">
              <a:solidFill>
                <a:srgbClr val="C00000"/>
              </a:solidFill>
            </a:endParaRPr>
          </a:p>
          <a:p>
            <a:r>
              <a:rPr lang="fr-BE" altLang="en-US" dirty="0" smtClean="0"/>
              <a:t>Op basis van </a:t>
            </a:r>
            <a:r>
              <a:rPr lang="fr-BE" altLang="en-US" dirty="0" err="1" smtClean="0"/>
              <a:t>reeël</a:t>
            </a:r>
            <a:r>
              <a:rPr lang="fr-BE" altLang="en-US" dirty="0" smtClean="0"/>
              <a:t> </a:t>
            </a:r>
            <a:r>
              <a:rPr lang="fr-BE" altLang="en-US" dirty="0" err="1" smtClean="0"/>
              <a:t>gebruik</a:t>
            </a:r>
            <a:r>
              <a:rPr lang="fr-BE" altLang="en-US" dirty="0" smtClean="0"/>
              <a:t> (</a:t>
            </a:r>
            <a:r>
              <a:rPr lang="fr-BE" altLang="en-US" dirty="0" err="1" smtClean="0"/>
              <a:t>meteropnames</a:t>
            </a:r>
            <a:r>
              <a:rPr lang="fr-BE" altLang="en-US" dirty="0" smtClean="0"/>
              <a:t>) - </a:t>
            </a:r>
            <a:r>
              <a:rPr lang="fr-BE" altLang="en-US" dirty="0" err="1" smtClean="0">
                <a:solidFill>
                  <a:srgbClr val="C00000"/>
                </a:solidFill>
              </a:rPr>
              <a:t>pay</a:t>
            </a:r>
            <a:r>
              <a:rPr lang="fr-BE" altLang="en-US" dirty="0" smtClean="0">
                <a:solidFill>
                  <a:srgbClr val="C00000"/>
                </a:solidFill>
              </a:rPr>
              <a:t> per use</a:t>
            </a:r>
            <a:endParaRPr lang="en-US" altLang="en-US" dirty="0">
              <a:solidFill>
                <a:srgbClr val="C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1B662-E07F-4B45-AF7C-5436FF003ECE}" type="slidenum">
              <a:rPr lang="en-GB" smtClean="0"/>
              <a:pPr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238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230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en-US" smtClean="0"/>
              <a:t>Principes van cloud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1B662-E07F-4B45-AF7C-5436FF003ECE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1118218" name="Text Box 10"/>
          <p:cNvSpPr txBox="1">
            <a:spLocks noChangeArrowheads="1"/>
          </p:cNvSpPr>
          <p:nvPr/>
        </p:nvSpPr>
        <p:spPr bwMode="auto">
          <a:xfrm>
            <a:off x="2498613" y="6165304"/>
            <a:ext cx="194162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fr-BE" altLang="en-US" sz="2000" dirty="0">
                <a:solidFill>
                  <a:schemeClr val="tx1"/>
                </a:solidFill>
                <a:latin typeface="+mj-lt"/>
              </a:rPr>
              <a:t>Eigen </a:t>
            </a:r>
            <a:r>
              <a:rPr lang="fr-BE" altLang="en-US" sz="2000" dirty="0" err="1" smtClean="0">
                <a:solidFill>
                  <a:schemeClr val="tx1"/>
                </a:solidFill>
                <a:latin typeface="+mj-lt"/>
              </a:rPr>
              <a:t>datacenter</a:t>
            </a:r>
            <a:endParaRPr lang="en-US" alt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18219" name="Text Box 11"/>
          <p:cNvSpPr txBox="1">
            <a:spLocks noChangeArrowheads="1"/>
          </p:cNvSpPr>
          <p:nvPr/>
        </p:nvSpPr>
        <p:spPr bwMode="auto">
          <a:xfrm>
            <a:off x="5993522" y="6110004"/>
            <a:ext cx="22701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fr-BE" altLang="en-US" sz="2000" dirty="0" err="1">
                <a:solidFill>
                  <a:schemeClr val="tx1"/>
                </a:solidFill>
                <a:latin typeface="+mj-lt"/>
              </a:rPr>
              <a:t>Outsourced</a:t>
            </a:r>
            <a:r>
              <a:rPr lang="fr-BE" altLang="en-US" sz="2000" dirty="0">
                <a:solidFill>
                  <a:schemeClr val="tx1"/>
                </a:solidFill>
                <a:latin typeface="+mj-lt"/>
              </a:rPr>
              <a:t> - </a:t>
            </a:r>
            <a:r>
              <a:rPr lang="fr-BE" altLang="en-US" sz="2000" dirty="0" err="1">
                <a:solidFill>
                  <a:schemeClr val="tx1"/>
                </a:solidFill>
                <a:latin typeface="+mj-lt"/>
              </a:rPr>
              <a:t>extern</a:t>
            </a:r>
            <a:endParaRPr lang="en-US" alt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18220" name="Text Box 12"/>
          <p:cNvSpPr txBox="1">
            <a:spLocks noChangeArrowheads="1"/>
          </p:cNvSpPr>
          <p:nvPr/>
        </p:nvSpPr>
        <p:spPr bwMode="auto">
          <a:xfrm>
            <a:off x="142769" y="4183112"/>
            <a:ext cx="125085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fr-BE" altLang="en-US" sz="2000" dirty="0" err="1">
                <a:solidFill>
                  <a:schemeClr val="tx1"/>
                </a:solidFill>
                <a:latin typeface="+mj-lt"/>
              </a:rPr>
              <a:t>Voor</a:t>
            </a:r>
            <a:r>
              <a:rPr lang="fr-BE" alt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BE" altLang="en-US" sz="2000" dirty="0" err="1">
                <a:solidFill>
                  <a:schemeClr val="tx1"/>
                </a:solidFill>
                <a:latin typeface="+mj-lt"/>
              </a:rPr>
              <a:t>één</a:t>
            </a:r>
            <a:r>
              <a:rPr lang="fr-BE" altLang="en-US" sz="2000" dirty="0">
                <a:solidFill>
                  <a:schemeClr val="tx1"/>
                </a:solidFill>
                <a:latin typeface="+mj-lt"/>
              </a:rPr>
              <a:t/>
            </a:r>
            <a:br>
              <a:rPr lang="fr-BE" altLang="en-US" sz="2000" dirty="0">
                <a:solidFill>
                  <a:schemeClr val="tx1"/>
                </a:solidFill>
                <a:latin typeface="+mj-lt"/>
              </a:rPr>
            </a:br>
            <a:r>
              <a:rPr lang="fr-BE" altLang="en-US" sz="2000" dirty="0" err="1">
                <a:solidFill>
                  <a:schemeClr val="tx1"/>
                </a:solidFill>
                <a:latin typeface="+mj-lt"/>
              </a:rPr>
              <a:t>klant</a:t>
            </a:r>
            <a:endParaRPr lang="fr-BE" altLang="en-US" sz="2000" dirty="0">
              <a:solidFill>
                <a:schemeClr val="tx1"/>
              </a:solidFill>
              <a:latin typeface="+mj-lt"/>
            </a:endParaRPr>
          </a:p>
          <a:p>
            <a:pPr algn="l" eaLnBrk="0" hangingPunct="0"/>
            <a:r>
              <a:rPr lang="fr-BE" altLang="en-US" sz="2000" dirty="0">
                <a:solidFill>
                  <a:schemeClr val="tx1"/>
                </a:solidFill>
                <a:latin typeface="+mj-lt"/>
              </a:rPr>
              <a:t/>
            </a:r>
            <a:br>
              <a:rPr lang="fr-BE" altLang="en-US" sz="2000" dirty="0">
                <a:solidFill>
                  <a:schemeClr val="tx1"/>
                </a:solidFill>
                <a:latin typeface="+mj-lt"/>
              </a:rPr>
            </a:br>
            <a:r>
              <a:rPr lang="fr-BE" altLang="en-US" sz="2000" dirty="0" err="1">
                <a:solidFill>
                  <a:schemeClr val="tx1"/>
                </a:solidFill>
                <a:latin typeface="+mj-lt"/>
              </a:rPr>
              <a:t>Maatwerk</a:t>
            </a:r>
            <a:endParaRPr lang="en-US" alt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18221" name="Text Box 13"/>
          <p:cNvSpPr txBox="1">
            <a:spLocks noChangeArrowheads="1"/>
          </p:cNvSpPr>
          <p:nvPr/>
        </p:nvSpPr>
        <p:spPr bwMode="auto">
          <a:xfrm>
            <a:off x="142769" y="1736114"/>
            <a:ext cx="130228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fr-BE" altLang="en-US" sz="2000" dirty="0" err="1">
                <a:solidFill>
                  <a:schemeClr val="tx1"/>
                </a:solidFill>
                <a:latin typeface="+mj-lt"/>
              </a:rPr>
              <a:t>Voor</a:t>
            </a:r>
            <a:r>
              <a:rPr lang="fr-BE" alt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BE" altLang="en-US" sz="2000" dirty="0" err="1">
                <a:solidFill>
                  <a:schemeClr val="tx1"/>
                </a:solidFill>
                <a:latin typeface="+mj-lt"/>
              </a:rPr>
              <a:t>veel</a:t>
            </a:r>
            <a:endParaRPr lang="fr-BE" altLang="en-US" sz="2000" dirty="0">
              <a:solidFill>
                <a:schemeClr val="tx1"/>
              </a:solidFill>
              <a:latin typeface="+mj-lt"/>
            </a:endParaRPr>
          </a:p>
          <a:p>
            <a:pPr algn="l" eaLnBrk="0" hangingPunct="0"/>
            <a:r>
              <a:rPr lang="fr-BE" altLang="en-US" sz="2000" dirty="0" err="1">
                <a:solidFill>
                  <a:schemeClr val="tx1"/>
                </a:solidFill>
                <a:latin typeface="+mj-lt"/>
              </a:rPr>
              <a:t>gebruikers</a:t>
            </a:r>
            <a:r>
              <a:rPr lang="fr-BE" altLang="en-US" sz="2000" dirty="0">
                <a:solidFill>
                  <a:schemeClr val="tx1"/>
                </a:solidFill>
                <a:latin typeface="+mj-lt"/>
              </a:rPr>
              <a:t/>
            </a:r>
            <a:br>
              <a:rPr lang="fr-BE" altLang="en-US" sz="2000" dirty="0">
                <a:solidFill>
                  <a:schemeClr val="tx1"/>
                </a:solidFill>
                <a:latin typeface="+mj-lt"/>
              </a:rPr>
            </a:br>
            <a:endParaRPr lang="fr-BE" altLang="en-US" sz="2000" dirty="0">
              <a:solidFill>
                <a:schemeClr val="tx1"/>
              </a:solidFill>
              <a:latin typeface="+mj-lt"/>
            </a:endParaRPr>
          </a:p>
          <a:p>
            <a:pPr algn="l" eaLnBrk="0" hangingPunct="0"/>
            <a:r>
              <a:rPr lang="fr-BE" altLang="en-US" sz="2000" dirty="0" err="1">
                <a:solidFill>
                  <a:schemeClr val="tx1"/>
                </a:solidFill>
                <a:latin typeface="+mj-lt"/>
              </a:rPr>
              <a:t>Industriële</a:t>
            </a:r>
            <a:r>
              <a:rPr lang="fr-BE" altLang="en-US" sz="2000" dirty="0">
                <a:solidFill>
                  <a:schemeClr val="tx1"/>
                </a:solidFill>
                <a:latin typeface="+mj-lt"/>
              </a:rPr>
              <a:t/>
            </a:r>
            <a:br>
              <a:rPr lang="fr-BE" altLang="en-US" sz="2000" dirty="0">
                <a:solidFill>
                  <a:schemeClr val="tx1"/>
                </a:solidFill>
                <a:latin typeface="+mj-lt"/>
              </a:rPr>
            </a:br>
            <a:r>
              <a:rPr lang="fr-BE" altLang="en-US" sz="2000" dirty="0" err="1">
                <a:solidFill>
                  <a:schemeClr val="tx1"/>
                </a:solidFill>
                <a:latin typeface="+mj-lt"/>
              </a:rPr>
              <a:t>aanpak</a:t>
            </a:r>
            <a:endParaRPr lang="en-US" alt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717834" y="1435598"/>
            <a:ext cx="3465715" cy="22322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200" dirty="0" smtClean="0"/>
              <a:t>In House</a:t>
            </a:r>
          </a:p>
          <a:p>
            <a:pPr algn="ctr"/>
            <a:r>
              <a:rPr lang="nl-BE" sz="3200" dirty="0" smtClean="0"/>
              <a:t>Private Cloud</a:t>
            </a:r>
            <a:endParaRPr lang="nl-BE" sz="3200" dirty="0"/>
          </a:p>
        </p:txBody>
      </p:sp>
      <p:sp>
        <p:nvSpPr>
          <p:cNvPr id="23" name="Rounded Rectangle 22"/>
          <p:cNvSpPr/>
          <p:nvPr/>
        </p:nvSpPr>
        <p:spPr>
          <a:xfrm>
            <a:off x="5385564" y="1425346"/>
            <a:ext cx="3465715" cy="22322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200" dirty="0" smtClean="0"/>
              <a:t>Externe</a:t>
            </a:r>
          </a:p>
          <a:p>
            <a:pPr algn="ctr"/>
            <a:r>
              <a:rPr lang="nl-BE" sz="3200" dirty="0" smtClean="0"/>
              <a:t>Public Cloud</a:t>
            </a:r>
            <a:endParaRPr lang="nl-BE" sz="3200" dirty="0"/>
          </a:p>
        </p:txBody>
      </p:sp>
      <p:sp>
        <p:nvSpPr>
          <p:cNvPr id="24" name="Rounded Rectangle 23"/>
          <p:cNvSpPr/>
          <p:nvPr/>
        </p:nvSpPr>
        <p:spPr>
          <a:xfrm>
            <a:off x="1736567" y="3838711"/>
            <a:ext cx="3465715" cy="22322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200" dirty="0" smtClean="0"/>
              <a:t>Traditionele ICT</a:t>
            </a:r>
            <a:endParaRPr lang="nl-BE" sz="3200" dirty="0"/>
          </a:p>
        </p:txBody>
      </p:sp>
      <p:sp>
        <p:nvSpPr>
          <p:cNvPr id="25" name="Rounded Rectangle 24"/>
          <p:cNvSpPr/>
          <p:nvPr/>
        </p:nvSpPr>
        <p:spPr>
          <a:xfrm>
            <a:off x="5395720" y="3838711"/>
            <a:ext cx="3465715" cy="22322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200" dirty="0" smtClean="0"/>
              <a:t>Hosting</a:t>
            </a:r>
          </a:p>
          <a:p>
            <a:pPr algn="ctr"/>
            <a:r>
              <a:rPr lang="nl-BE" sz="3200" dirty="0" smtClean="0"/>
              <a:t>&amp;</a:t>
            </a:r>
          </a:p>
          <a:p>
            <a:pPr algn="ctr"/>
            <a:r>
              <a:rPr lang="nl-BE" sz="3200" dirty="0" smtClean="0"/>
              <a:t>Outsourcing</a:t>
            </a:r>
            <a:endParaRPr lang="nl-BE" sz="3200" dirty="0"/>
          </a:p>
        </p:txBody>
      </p:sp>
      <p:sp>
        <p:nvSpPr>
          <p:cNvPr id="9" name="Rounded Rectangle 8"/>
          <p:cNvSpPr/>
          <p:nvPr/>
        </p:nvSpPr>
        <p:spPr>
          <a:xfrm>
            <a:off x="5894285" y="3087952"/>
            <a:ext cx="2448272" cy="51854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G-Cloud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8093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Structuur van de uiteenzetting</a:t>
            </a:r>
            <a:endParaRPr lang="fr-B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BE" dirty="0" smtClean="0"/>
          </a:p>
          <a:p>
            <a:r>
              <a:rPr lang="nl-BE" dirty="0" smtClean="0"/>
              <a:t>Context</a:t>
            </a:r>
          </a:p>
          <a:p>
            <a:endParaRPr lang="nl-BE" dirty="0" smtClean="0"/>
          </a:p>
          <a:p>
            <a:r>
              <a:rPr lang="nl-B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Visie en strategie uitgewerkt door </a:t>
            </a:r>
            <a:r>
              <a:rPr lang="nl-B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CIO’s</a:t>
            </a:r>
            <a:endParaRPr lang="nl-BE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nl-BE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nl-B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Synergieën</a:t>
            </a:r>
            <a:r>
              <a:rPr lang="nl-B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ambitie en werkassen</a:t>
            </a:r>
          </a:p>
          <a:p>
            <a:endParaRPr lang="nl-BE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nl-B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Gevolgen</a:t>
            </a:r>
          </a:p>
          <a:p>
            <a:endParaRPr lang="nl-BE" dirty="0" smtClean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1B662-E07F-4B45-AF7C-5436FF003ECE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250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altLang="nl-BE" smtClean="0"/>
              <a:t>Situering van de G-cloud</a:t>
            </a:r>
            <a:br>
              <a:rPr lang="fr-BE" altLang="nl-BE" smtClean="0"/>
            </a:br>
            <a:r>
              <a:rPr lang="fr-BE" altLang="nl-BE" smtClean="0"/>
              <a:t>Infrastructuur &amp; Platformen</a:t>
            </a:r>
            <a:endParaRPr lang="nl-BE" altLang="nl-BE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mtClean="0"/>
              <a:t>Gebruik van infrastructuur op basis van cloud-technologie</a:t>
            </a:r>
          </a:p>
          <a:p>
            <a:r>
              <a:rPr lang="nl-NL" smtClean="0"/>
              <a:t>Gehost in de datacenters van de overheid</a:t>
            </a:r>
          </a:p>
          <a:p>
            <a:r>
              <a:rPr lang="nl-NL" smtClean="0"/>
              <a:t>Onder meer voor aanbieden van privacy-gevoelige diensten </a:t>
            </a:r>
          </a:p>
          <a:p>
            <a:r>
              <a:rPr lang="nl-NL" smtClean="0"/>
              <a:t>Waarvoor de onafhankelijkheid van de overheid tov derden moet gegarandeerd worden</a:t>
            </a:r>
          </a:p>
          <a:p>
            <a:r>
              <a:rPr lang="nl-NL" smtClean="0"/>
              <a:t>Gebruik van Public Cloud (externe leveranciers) mogelijk waar opportuun en met respect voor confidentialiteit</a:t>
            </a:r>
          </a:p>
          <a:p>
            <a:endParaRPr lang="nl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1B662-E07F-4B45-AF7C-5436FF003ECE}" type="slidenum">
              <a:rPr lang="en-GB" smtClean="0"/>
              <a:pPr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726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G-Cloud visie (fase 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1B662-E07F-4B45-AF7C-5436FF003ECE}" type="slidenum">
              <a:rPr lang="en-GB" smtClean="0"/>
              <a:pPr/>
              <a:t>31</a:t>
            </a:fld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755576" y="5733256"/>
            <a:ext cx="7704856" cy="626368"/>
          </a:xfrm>
          <a:prstGeom prst="rect">
            <a:avLst/>
          </a:prstGeom>
          <a:solidFill>
            <a:srgbClr val="5DAF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 smtClean="0"/>
              <a:t>Datacenter / </a:t>
            </a:r>
            <a:r>
              <a:rPr lang="nl-BE" sz="4000" dirty="0"/>
              <a:t>Koeling / </a:t>
            </a:r>
            <a:r>
              <a:rPr lang="nl-BE" sz="4000" dirty="0" smtClean="0"/>
              <a:t>Elektriciteit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755576" y="4962872"/>
            <a:ext cx="7704856" cy="626368"/>
          </a:xfrm>
          <a:prstGeom prst="rect">
            <a:avLst/>
          </a:prstGeom>
          <a:solidFill>
            <a:srgbClr val="5DAF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 smtClean="0"/>
              <a:t>Servers / Netwerk </a:t>
            </a:r>
            <a:r>
              <a:rPr lang="nl-BE" sz="4000" dirty="0"/>
              <a:t>/ </a:t>
            </a:r>
            <a:r>
              <a:rPr lang="nl-BE" sz="4000" dirty="0" smtClean="0"/>
              <a:t>Storage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755576" y="4170784"/>
            <a:ext cx="7704856" cy="626368"/>
          </a:xfrm>
          <a:prstGeom prst="rect">
            <a:avLst/>
          </a:prstGeom>
          <a:solidFill>
            <a:srgbClr val="5DAF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 smtClean="0"/>
              <a:t>Backup / Beveiliging </a:t>
            </a:r>
            <a:endParaRPr lang="en-US" sz="4000" dirty="0"/>
          </a:p>
        </p:txBody>
      </p:sp>
      <p:sp>
        <p:nvSpPr>
          <p:cNvPr id="10" name="Rectangle 9"/>
          <p:cNvSpPr/>
          <p:nvPr/>
        </p:nvSpPr>
        <p:spPr>
          <a:xfrm>
            <a:off x="395536" y="3429000"/>
            <a:ext cx="8424936" cy="6096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 smtClean="0"/>
              <a:t>Virtualisatie</a:t>
            </a:r>
            <a:endParaRPr lang="en-US" sz="4000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5187798" y="1916993"/>
            <a:ext cx="1209824" cy="1296144"/>
          </a:xfrm>
          <a:prstGeom prst="rect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nl-BE" sz="2400" b="1" dirty="0" smtClean="0">
                <a:latin typeface="Times New Roman" charset="0"/>
                <a:cs typeface="+mn-cs"/>
              </a:rPr>
              <a:t>FOD2</a:t>
            </a:r>
            <a:endParaRPr lang="en-US" sz="2400" b="1" dirty="0">
              <a:latin typeface="Times New Roman" charset="0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6620499" y="1916832"/>
            <a:ext cx="1119853" cy="1296144"/>
          </a:xfrm>
          <a:prstGeom prst="rect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nl-BE" sz="2400" b="1" dirty="0" smtClean="0">
                <a:latin typeface="Times New Roman" charset="0"/>
              </a:rPr>
              <a:t>OISZ</a:t>
            </a:r>
            <a:r>
              <a:rPr lang="nl-BE" sz="2400" b="1" dirty="0">
                <a:latin typeface="Times New Roman" charset="0"/>
              </a:rPr>
              <a:t>3</a:t>
            </a:r>
            <a:endParaRPr lang="en-US" sz="2400" b="1" dirty="0">
              <a:latin typeface="Times New Roman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2615951" y="1916993"/>
            <a:ext cx="1119853" cy="1296144"/>
          </a:xfrm>
          <a:prstGeom prst="rect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nl-BE" sz="2400" b="1" dirty="0" smtClean="0">
                <a:latin typeface="Times New Roman" charset="0"/>
              </a:rPr>
              <a:t>FOD1</a:t>
            </a:r>
            <a:endParaRPr lang="en-US" sz="2400" b="1" dirty="0">
              <a:latin typeface="Times New Roman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3891653" y="1916833"/>
            <a:ext cx="1119853" cy="1296144"/>
          </a:xfrm>
          <a:prstGeom prst="rect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nl-BE" sz="2400" b="1" dirty="0" smtClean="0">
                <a:latin typeface="Times New Roman" charset="0"/>
              </a:rPr>
              <a:t>OISZ2</a:t>
            </a:r>
            <a:endParaRPr lang="en-US" sz="2400" b="1" dirty="0">
              <a:latin typeface="Times New Roman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319807" y="1916993"/>
            <a:ext cx="1119853" cy="1296144"/>
          </a:xfrm>
          <a:prstGeom prst="rect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nl-BE" sz="2400" b="1" dirty="0" smtClean="0">
                <a:latin typeface="Times New Roman" charset="0"/>
                <a:cs typeface="+mn-cs"/>
              </a:rPr>
              <a:t>OISZ1</a:t>
            </a:r>
            <a:endParaRPr lang="en-US" sz="2400" b="1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211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G-Cloud visie (fase 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1B662-E07F-4B45-AF7C-5436FF003ECE}" type="slidenum">
              <a:rPr lang="en-GB" smtClean="0"/>
              <a:pPr/>
              <a:t>32</a:t>
            </a:fld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755576" y="5733256"/>
            <a:ext cx="7704856" cy="626368"/>
          </a:xfrm>
          <a:prstGeom prst="rect">
            <a:avLst/>
          </a:prstGeom>
          <a:solidFill>
            <a:srgbClr val="5DAF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 smtClean="0"/>
              <a:t>Datacenter / </a:t>
            </a:r>
            <a:r>
              <a:rPr lang="nl-BE" sz="4000" dirty="0"/>
              <a:t>Koeling / </a:t>
            </a:r>
            <a:r>
              <a:rPr lang="nl-BE" sz="4000" dirty="0" smtClean="0"/>
              <a:t>Elektriciteit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755576" y="4962872"/>
            <a:ext cx="7704856" cy="626368"/>
          </a:xfrm>
          <a:prstGeom prst="rect">
            <a:avLst/>
          </a:prstGeom>
          <a:solidFill>
            <a:srgbClr val="5DAF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/>
              <a:t>Servers / Netwerk / Storage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755576" y="4170784"/>
            <a:ext cx="7704856" cy="626368"/>
          </a:xfrm>
          <a:prstGeom prst="rect">
            <a:avLst/>
          </a:prstGeom>
          <a:solidFill>
            <a:srgbClr val="5DAF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/>
              <a:t>Backup / Beveiliging </a:t>
            </a:r>
            <a:endParaRPr lang="en-US" sz="4000" dirty="0"/>
          </a:p>
        </p:txBody>
      </p:sp>
      <p:sp>
        <p:nvSpPr>
          <p:cNvPr id="10" name="Rectangle 9"/>
          <p:cNvSpPr/>
          <p:nvPr/>
        </p:nvSpPr>
        <p:spPr>
          <a:xfrm>
            <a:off x="395536" y="3429000"/>
            <a:ext cx="8424936" cy="6096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 smtClean="0"/>
              <a:t>Virtualisatie</a:t>
            </a:r>
            <a:endParaRPr lang="en-US" sz="4000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4644008" y="1556793"/>
            <a:ext cx="2419649" cy="936103"/>
          </a:xfrm>
          <a:prstGeom prst="rect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nl-BE" sz="2400" b="1" dirty="0" smtClean="0">
                <a:latin typeface="Times New Roman" charset="0"/>
                <a:cs typeface="+mn-cs"/>
              </a:rPr>
              <a:t>FOD2</a:t>
            </a:r>
            <a:endParaRPr lang="en-US" sz="2400" b="1" dirty="0">
              <a:latin typeface="Times New Roman" charset="0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196563" y="1556792"/>
            <a:ext cx="1119853" cy="936103"/>
          </a:xfrm>
          <a:prstGeom prst="rect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nl-BE" sz="2400" b="1" dirty="0" smtClean="0">
                <a:latin typeface="Times New Roman" charset="0"/>
              </a:rPr>
              <a:t>OISZ</a:t>
            </a:r>
            <a:r>
              <a:rPr lang="nl-BE" sz="2400" b="1" dirty="0">
                <a:latin typeface="Times New Roman" charset="0"/>
              </a:rPr>
              <a:t>3</a:t>
            </a:r>
            <a:endParaRPr lang="en-US" sz="2400" b="1" dirty="0">
              <a:latin typeface="Times New Roman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2072162" y="1556793"/>
            <a:ext cx="1119853" cy="936103"/>
          </a:xfrm>
          <a:prstGeom prst="rect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nl-BE" sz="2400" b="1" dirty="0" smtClean="0">
                <a:latin typeface="Times New Roman" charset="0"/>
              </a:rPr>
              <a:t>FOD1</a:t>
            </a:r>
            <a:endParaRPr lang="en-US" sz="2400" b="1" dirty="0">
              <a:latin typeface="Times New Roman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347864" y="1556633"/>
            <a:ext cx="1119853" cy="936103"/>
          </a:xfrm>
          <a:prstGeom prst="rect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nl-BE" sz="2400" b="1" dirty="0" smtClean="0">
                <a:latin typeface="Times New Roman" charset="0"/>
              </a:rPr>
              <a:t>OISZ2</a:t>
            </a:r>
            <a:endParaRPr lang="en-US" sz="2400" b="1" dirty="0">
              <a:latin typeface="Times New Roman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776018" y="1556793"/>
            <a:ext cx="1119853" cy="936103"/>
          </a:xfrm>
          <a:prstGeom prst="rect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nl-BE" sz="2400" b="1" dirty="0" smtClean="0">
                <a:latin typeface="Times New Roman" charset="0"/>
                <a:cs typeface="+mn-cs"/>
              </a:rPr>
              <a:t>OISZ1</a:t>
            </a:r>
            <a:endParaRPr lang="en-US" sz="2400" b="1" dirty="0">
              <a:latin typeface="Times New Roman" charset="0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55576" y="2636912"/>
            <a:ext cx="2448272" cy="62636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 smtClean="0"/>
              <a:t>Stack 1</a:t>
            </a:r>
            <a:endParaRPr lang="en-US" sz="4000" dirty="0"/>
          </a:p>
        </p:txBody>
      </p:sp>
      <p:sp>
        <p:nvSpPr>
          <p:cNvPr id="22" name="Rectangle 21"/>
          <p:cNvSpPr/>
          <p:nvPr/>
        </p:nvSpPr>
        <p:spPr>
          <a:xfrm>
            <a:off x="3347864" y="2636912"/>
            <a:ext cx="2448272" cy="62636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 smtClean="0"/>
              <a:t>Stack 2</a:t>
            </a:r>
            <a:endParaRPr lang="en-US" sz="4000" dirty="0"/>
          </a:p>
        </p:txBody>
      </p:sp>
      <p:sp>
        <p:nvSpPr>
          <p:cNvPr id="23" name="Rectangle 22"/>
          <p:cNvSpPr/>
          <p:nvPr/>
        </p:nvSpPr>
        <p:spPr>
          <a:xfrm>
            <a:off x="5940152" y="2636912"/>
            <a:ext cx="2448272" cy="62636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 smtClean="0"/>
              <a:t>Stack 3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1645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smtClean="0"/>
              <a:t>G-Cloud – visie (fase 2)</a:t>
            </a:r>
            <a:br>
              <a:rPr lang="fr-BE" smtClean="0"/>
            </a:br>
            <a:r>
              <a:rPr lang="fr-BE" smtClean="0"/>
              <a:t>Technische 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1B662-E07F-4B45-AF7C-5436FF003ECE}" type="slidenum">
              <a:rPr lang="en-GB" smtClean="0"/>
              <a:pPr/>
              <a:t>33</a:t>
            </a:fld>
            <a:endParaRPr lang="en-GB" dirty="0"/>
          </a:p>
        </p:txBody>
      </p:sp>
      <p:sp>
        <p:nvSpPr>
          <p:cNvPr id="30" name="Rounded Rectangle 29"/>
          <p:cNvSpPr/>
          <p:nvPr/>
        </p:nvSpPr>
        <p:spPr>
          <a:xfrm>
            <a:off x="611560" y="5711452"/>
            <a:ext cx="8424936" cy="1146548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1" name="TextBox 30"/>
          <p:cNvSpPr txBox="1"/>
          <p:nvPr/>
        </p:nvSpPr>
        <p:spPr>
          <a:xfrm rot="18504151">
            <a:off x="-103334" y="5671987"/>
            <a:ext cx="903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 smtClean="0">
                <a:solidFill>
                  <a:srgbClr val="C00000"/>
                </a:solidFill>
              </a:rPr>
              <a:t>Focus</a:t>
            </a:r>
            <a:endParaRPr lang="nl-BE" sz="2400" b="1" dirty="0">
              <a:solidFill>
                <a:srgbClr val="C0000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-108520" y="1146931"/>
            <a:ext cx="9023892" cy="5666445"/>
            <a:chOff x="35496" y="761343"/>
            <a:chExt cx="9023892" cy="5666445"/>
          </a:xfrm>
        </p:grpSpPr>
        <p:grpSp>
          <p:nvGrpSpPr>
            <p:cNvPr id="2" name="Group 1"/>
            <p:cNvGrpSpPr/>
            <p:nvPr/>
          </p:nvGrpSpPr>
          <p:grpSpPr>
            <a:xfrm>
              <a:off x="1187624" y="1412776"/>
              <a:ext cx="6624738" cy="5012308"/>
              <a:chOff x="1157851" y="188640"/>
              <a:chExt cx="6559006" cy="6236444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175572" y="2794815"/>
                <a:ext cx="1086232" cy="2404799"/>
              </a:xfrm>
              <a:prstGeom prst="rect">
                <a:avLst/>
              </a:prstGeom>
              <a:solidFill>
                <a:srgbClr val="FF0000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tIns="144000" anchor="t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400" kern="0" dirty="0" err="1" smtClean="0">
                    <a:solidFill>
                      <a:prstClr val="white"/>
                    </a:solidFill>
                    <a:latin typeface="Calibri"/>
                  </a:rPr>
                  <a:t>Red</a:t>
                </a:r>
                <a:endParaRPr lang="fr-BE" sz="1400" kern="0" dirty="0" smtClean="0">
                  <a:solidFill>
                    <a:prstClr val="white"/>
                  </a:solidFill>
                  <a:latin typeface="Calibri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400" kern="0" dirty="0" smtClean="0">
                    <a:solidFill>
                      <a:prstClr val="white"/>
                    </a:solidFill>
                    <a:latin typeface="Calibri"/>
                  </a:rPr>
                  <a:t>Shift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400" kern="0" dirty="0">
                    <a:solidFill>
                      <a:prstClr val="white"/>
                    </a:solidFill>
                    <a:latin typeface="Calibri"/>
                  </a:rPr>
                  <a:t>-</a:t>
                </a:r>
                <a:endParaRPr lang="fr-BE" sz="1400" kern="0" dirty="0" smtClean="0">
                  <a:solidFill>
                    <a:prstClr val="white"/>
                  </a:solidFill>
                  <a:latin typeface="Calibri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400" kern="0" dirty="0" smtClean="0">
                    <a:solidFill>
                      <a:prstClr val="white"/>
                    </a:solidFill>
                    <a:latin typeface="Calibri"/>
                  </a:rPr>
                  <a:t>Oracle </a:t>
                </a:r>
                <a:endParaRPr lang="fr-BE" sz="1400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3461659" y="2794815"/>
                <a:ext cx="1398373" cy="2405111"/>
              </a:xfrm>
              <a:prstGeom prst="rect">
                <a:avLst/>
              </a:prstGeom>
              <a:solidFill>
                <a:srgbClr val="00B050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tIns="144000" anchor="t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400" kern="0" dirty="0" smtClean="0">
                    <a:solidFill>
                      <a:prstClr val="white"/>
                    </a:solidFill>
                    <a:latin typeface="Calibri"/>
                  </a:rPr>
                  <a:t>Green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400" kern="0" dirty="0" smtClean="0">
                    <a:solidFill>
                      <a:prstClr val="white"/>
                    </a:solidFill>
                    <a:latin typeface="Calibri"/>
                  </a:rPr>
                  <a:t>Shift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400" kern="0" dirty="0">
                    <a:solidFill>
                      <a:prstClr val="white"/>
                    </a:solidFill>
                    <a:latin typeface="Calibri"/>
                  </a:rPr>
                  <a:t>-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400" kern="0" dirty="0" smtClean="0">
                    <a:solidFill>
                      <a:prstClr val="white"/>
                    </a:solidFill>
                    <a:latin typeface="Calibri"/>
                  </a:rPr>
                  <a:t>Open Source</a:t>
                </a:r>
                <a:endParaRPr lang="en-US" sz="14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4988937" y="2794814"/>
                <a:ext cx="1396800" cy="2404800"/>
              </a:xfrm>
              <a:prstGeom prst="rect">
                <a:avLst/>
              </a:prstGeom>
              <a:solidFill>
                <a:srgbClr val="FFFF00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tIns="144000" anchor="t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400" kern="0" dirty="0" err="1" smtClean="0">
                    <a:solidFill>
                      <a:prstClr val="black"/>
                    </a:solidFill>
                    <a:latin typeface="Calibri"/>
                  </a:rPr>
                  <a:t>Yellow</a:t>
                </a:r>
                <a:endParaRPr lang="fr-BE" sz="1400" kern="0" dirty="0" smtClean="0">
                  <a:solidFill>
                    <a:prstClr val="black"/>
                  </a:solidFill>
                  <a:latin typeface="Calibri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400" kern="0" dirty="0" smtClean="0">
                    <a:solidFill>
                      <a:prstClr val="black"/>
                    </a:solidFill>
                    <a:latin typeface="Calibri"/>
                  </a:rPr>
                  <a:t>Shift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400" kern="0" dirty="0">
                    <a:solidFill>
                      <a:prstClr val="black"/>
                    </a:solidFill>
                    <a:latin typeface="Calibri"/>
                  </a:rPr>
                  <a:t>-</a:t>
                </a:r>
                <a:endParaRPr lang="fr-BE" sz="1400" kern="0" dirty="0" smtClean="0">
                  <a:solidFill>
                    <a:prstClr val="black"/>
                  </a:solidFill>
                  <a:latin typeface="Calibri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400" kern="0" dirty="0" smtClean="0">
                    <a:solidFill>
                      <a:prstClr val="black"/>
                    </a:solidFill>
                    <a:latin typeface="Calibri"/>
                  </a:rPr>
                  <a:t>Microsoft</a:t>
                </a:r>
                <a:endParaRPr lang="fr-BE" sz="1400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6516216" y="2794814"/>
                <a:ext cx="1200641" cy="240510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tIns="144000" anchor="t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400" kern="0" dirty="0" smtClean="0">
                    <a:solidFill>
                      <a:prstClr val="white"/>
                    </a:solidFill>
                    <a:latin typeface="Calibri"/>
                  </a:rPr>
                  <a:t>Brown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400" kern="0" dirty="0" smtClean="0">
                    <a:solidFill>
                      <a:prstClr val="white"/>
                    </a:solidFill>
                    <a:latin typeface="Calibri"/>
                  </a:rPr>
                  <a:t>Shift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400" kern="0" dirty="0">
                    <a:solidFill>
                      <a:prstClr val="white"/>
                    </a:solidFill>
                    <a:latin typeface="Calibri"/>
                  </a:rPr>
                  <a:t>-</a:t>
                </a:r>
                <a:endParaRPr lang="fr-BE" sz="1400" kern="0" dirty="0" smtClean="0">
                  <a:solidFill>
                    <a:prstClr val="white"/>
                  </a:solidFill>
                  <a:latin typeface="Calibri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400" kern="0" dirty="0" err="1" smtClean="0">
                    <a:solidFill>
                      <a:prstClr val="white"/>
                    </a:solidFill>
                    <a:latin typeface="Calibri"/>
                  </a:rPr>
                  <a:t>Misc</a:t>
                </a:r>
                <a:r>
                  <a:rPr lang="fr-BE" sz="1400" kern="0" dirty="0">
                    <a:solidFill>
                      <a:prstClr val="white"/>
                    </a:solidFill>
                    <a:latin typeface="Calibri"/>
                  </a:rPr>
                  <a:t>.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400" kern="0" dirty="0">
                    <a:solidFill>
                      <a:prstClr val="white"/>
                    </a:solidFill>
                    <a:latin typeface="Calibri"/>
                  </a:rPr>
                  <a:t>Linux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400" kern="0" dirty="0" err="1" smtClean="0">
                    <a:solidFill>
                      <a:prstClr val="white"/>
                    </a:solidFill>
                    <a:latin typeface="Calibri"/>
                  </a:rPr>
                  <a:t>VMs</a:t>
                </a:r>
                <a:endParaRPr lang="fr-BE" sz="1400" kern="0" dirty="0" smtClean="0">
                  <a:solidFill>
                    <a:prstClr val="white"/>
                  </a:solidFill>
                  <a:latin typeface="Calibri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400" kern="0" dirty="0">
                    <a:solidFill>
                      <a:prstClr val="white"/>
                    </a:solidFill>
                    <a:latin typeface="Calibri"/>
                  </a:rPr>
                  <a:t>+</a:t>
                </a:r>
                <a:endParaRPr lang="fr-BE" sz="1400" kern="0" dirty="0" smtClean="0">
                  <a:solidFill>
                    <a:prstClr val="white"/>
                  </a:solidFill>
                  <a:latin typeface="Calibri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400" kern="0" dirty="0" err="1" smtClean="0">
                    <a:solidFill>
                      <a:prstClr val="white"/>
                    </a:solidFill>
                    <a:latin typeface="Calibri"/>
                  </a:rPr>
                  <a:t>VmWare</a:t>
                </a:r>
                <a:endParaRPr lang="fr-BE" sz="14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461660" y="5265661"/>
                <a:ext cx="4255196" cy="1159423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400" kern="0" dirty="0" err="1" smtClean="0">
                    <a:solidFill>
                      <a:prstClr val="white"/>
                    </a:solidFill>
                    <a:latin typeface="Calibri"/>
                  </a:rPr>
                  <a:t>Converged</a:t>
                </a:r>
                <a:r>
                  <a:rPr lang="fr-BE" sz="1400" kern="0" dirty="0" smtClean="0">
                    <a:solidFill>
                      <a:prstClr val="white"/>
                    </a:solidFill>
                    <a:latin typeface="Calibri"/>
                  </a:rPr>
                  <a:t> : </a:t>
                </a:r>
                <a:r>
                  <a:rPr lang="fr-BE" sz="1400" kern="0" dirty="0" err="1" smtClean="0">
                    <a:solidFill>
                      <a:prstClr val="white"/>
                    </a:solidFill>
                    <a:latin typeface="Calibri"/>
                  </a:rPr>
                  <a:t>compute</a:t>
                </a:r>
                <a:r>
                  <a:rPr lang="fr-BE" sz="1400" kern="0" dirty="0" smtClean="0">
                    <a:solidFill>
                      <a:prstClr val="white"/>
                    </a:solidFill>
                    <a:latin typeface="Calibri"/>
                  </a:rPr>
                  <a:t> &amp; </a:t>
                </a:r>
                <a:r>
                  <a:rPr lang="fr-BE" sz="1400" kern="0" dirty="0" err="1" smtClean="0">
                    <a:solidFill>
                      <a:prstClr val="white"/>
                    </a:solidFill>
                    <a:latin typeface="Calibri"/>
                  </a:rPr>
                  <a:t>storage</a:t>
                </a:r>
                <a:endParaRPr lang="fr-BE" sz="1400" kern="0" dirty="0" smtClean="0">
                  <a:solidFill>
                    <a:prstClr val="white"/>
                  </a:solidFill>
                  <a:latin typeface="Calibri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400" kern="0" dirty="0" smtClean="0">
                    <a:solidFill>
                      <a:prstClr val="white"/>
                    </a:solidFill>
                    <a:latin typeface="Calibri"/>
                  </a:rPr>
                  <a:t>(SDI/SDS)</a:t>
                </a:r>
                <a:endParaRPr lang="en-US" sz="14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461660" y="2060848"/>
                <a:ext cx="4255196" cy="564808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400" kern="0" dirty="0" err="1" smtClean="0">
                    <a:solidFill>
                      <a:prstClr val="white"/>
                    </a:solidFill>
                    <a:latin typeface="Calibri"/>
                  </a:rPr>
                  <a:t>Converged</a:t>
                </a:r>
                <a:r>
                  <a:rPr lang="fr-BE" sz="1400" kern="0" dirty="0" smtClean="0">
                    <a:solidFill>
                      <a:prstClr val="white"/>
                    </a:solidFill>
                    <a:latin typeface="Calibri"/>
                  </a:rPr>
                  <a:t> : </a:t>
                </a:r>
                <a:r>
                  <a:rPr lang="fr-BE" sz="1400" kern="0" dirty="0" err="1" smtClean="0">
                    <a:solidFill>
                      <a:prstClr val="white"/>
                    </a:solidFill>
                    <a:latin typeface="Calibri"/>
                  </a:rPr>
                  <a:t>Unified</a:t>
                </a:r>
                <a:r>
                  <a:rPr lang="fr-BE" sz="1400" kern="0" dirty="0" smtClean="0">
                    <a:solidFill>
                      <a:prstClr val="white"/>
                    </a:solidFill>
                    <a:latin typeface="Calibri"/>
                  </a:rPr>
                  <a:t> </a:t>
                </a:r>
                <a:r>
                  <a:rPr lang="fr-BE" sz="1400" kern="0" dirty="0">
                    <a:solidFill>
                      <a:prstClr val="white"/>
                    </a:solidFill>
                    <a:latin typeface="Calibri"/>
                  </a:rPr>
                  <a:t>Network Layer (</a:t>
                </a:r>
                <a:r>
                  <a:rPr lang="fr-BE" sz="1400" kern="0" dirty="0" err="1">
                    <a:solidFill>
                      <a:prstClr val="white"/>
                    </a:solidFill>
                    <a:latin typeface="Calibri"/>
                  </a:rPr>
                  <a:t>Grid</a:t>
                </a:r>
                <a:r>
                  <a:rPr lang="fr-BE" sz="1400" kern="0" dirty="0">
                    <a:solidFill>
                      <a:prstClr val="white"/>
                    </a:solidFill>
                    <a:latin typeface="Calibri"/>
                  </a:rPr>
                  <a:t>/SDN)</a:t>
                </a:r>
                <a:endParaRPr lang="en-US" sz="14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345085" y="2794815"/>
                <a:ext cx="1002952" cy="2404799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tIns="144000" anchor="t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400" kern="0" dirty="0" smtClean="0">
                    <a:solidFill>
                      <a:prstClr val="white"/>
                    </a:solidFill>
                    <a:latin typeface="Calibri"/>
                  </a:rPr>
                  <a:t>Blue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400" kern="0" dirty="0" smtClean="0">
                    <a:solidFill>
                      <a:prstClr val="white"/>
                    </a:solidFill>
                    <a:latin typeface="Calibri"/>
                  </a:rPr>
                  <a:t>Shift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400" kern="0" dirty="0">
                    <a:solidFill>
                      <a:prstClr val="white"/>
                    </a:solidFill>
                    <a:latin typeface="Calibri"/>
                  </a:rPr>
                  <a:t>-</a:t>
                </a:r>
                <a:endParaRPr lang="fr-BE" sz="1400" kern="0" dirty="0" smtClean="0">
                  <a:solidFill>
                    <a:prstClr val="white"/>
                  </a:solidFill>
                  <a:latin typeface="Calibri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400" kern="0" dirty="0" smtClean="0">
                    <a:solidFill>
                      <a:prstClr val="white"/>
                    </a:solidFill>
                    <a:latin typeface="Calibri"/>
                  </a:rPr>
                  <a:t>IBM </a:t>
                </a:r>
                <a:endParaRPr lang="fr-BE" sz="14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1175572" y="188640"/>
                <a:ext cx="1093595" cy="1159423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200" dirty="0" err="1">
                    <a:solidFill>
                      <a:prstClr val="white"/>
                    </a:solidFill>
                  </a:rPr>
                  <a:t>Isolated</a:t>
                </a:r>
                <a:endParaRPr lang="fr-BE" sz="1200" dirty="0">
                  <a:solidFill>
                    <a:prstClr val="white"/>
                  </a:solidFill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200" dirty="0">
                    <a:solidFill>
                      <a:prstClr val="white"/>
                    </a:solidFill>
                  </a:rPr>
                  <a:t>Customer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200" dirty="0" smtClean="0">
                    <a:solidFill>
                      <a:prstClr val="white"/>
                    </a:solidFill>
                  </a:rPr>
                  <a:t>Domain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200" dirty="0" smtClean="0">
                    <a:solidFill>
                      <a:prstClr val="white"/>
                    </a:solidFill>
                  </a:rPr>
                  <a:t>(VRF)</a:t>
                </a:r>
                <a:endParaRPr lang="en-US" sz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2512428" y="188640"/>
                <a:ext cx="1093595" cy="1159423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200" dirty="0" err="1">
                    <a:solidFill>
                      <a:prstClr val="white"/>
                    </a:solidFill>
                  </a:rPr>
                  <a:t>Isolated</a:t>
                </a:r>
                <a:endParaRPr lang="fr-BE" sz="1200" dirty="0">
                  <a:solidFill>
                    <a:prstClr val="white"/>
                  </a:solidFill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200" dirty="0">
                    <a:solidFill>
                      <a:prstClr val="white"/>
                    </a:solidFill>
                  </a:rPr>
                  <a:t>Customer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200" dirty="0">
                    <a:solidFill>
                      <a:prstClr val="white"/>
                    </a:solidFill>
                  </a:rPr>
                  <a:t>Domain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200" dirty="0">
                    <a:solidFill>
                      <a:prstClr val="white"/>
                    </a:solidFill>
                  </a:rPr>
                  <a:t>(VRF)</a:t>
                </a:r>
                <a:endParaRPr lang="en-US" sz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3795711" y="188640"/>
                <a:ext cx="1092068" cy="1159423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200" dirty="0" err="1">
                    <a:solidFill>
                      <a:prstClr val="white"/>
                    </a:solidFill>
                  </a:rPr>
                  <a:t>Isolated</a:t>
                </a:r>
                <a:endParaRPr lang="fr-BE" sz="1200" dirty="0">
                  <a:solidFill>
                    <a:prstClr val="white"/>
                  </a:solidFill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200" dirty="0">
                    <a:solidFill>
                      <a:prstClr val="white"/>
                    </a:solidFill>
                  </a:rPr>
                  <a:t>Customer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200" dirty="0">
                    <a:solidFill>
                      <a:prstClr val="white"/>
                    </a:solidFill>
                  </a:rPr>
                  <a:t>Domain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200" dirty="0">
                    <a:solidFill>
                      <a:prstClr val="white"/>
                    </a:solidFill>
                  </a:rPr>
                  <a:t>(VRF)</a:t>
                </a:r>
                <a:endParaRPr lang="en-US" sz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5150288" y="188640"/>
                <a:ext cx="1092067" cy="1159423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200" dirty="0" err="1">
                    <a:solidFill>
                      <a:prstClr val="white"/>
                    </a:solidFill>
                  </a:rPr>
                  <a:t>Isolated</a:t>
                </a:r>
                <a:endParaRPr lang="fr-BE" sz="1200" dirty="0">
                  <a:solidFill>
                    <a:prstClr val="white"/>
                  </a:solidFill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200" dirty="0">
                    <a:solidFill>
                      <a:prstClr val="white"/>
                    </a:solidFill>
                  </a:rPr>
                  <a:t>Customer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200" dirty="0">
                    <a:solidFill>
                      <a:prstClr val="white"/>
                    </a:solidFill>
                  </a:rPr>
                  <a:t>Domain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200" dirty="0">
                    <a:solidFill>
                      <a:prstClr val="white"/>
                    </a:solidFill>
                  </a:rPr>
                  <a:t>(VRF)</a:t>
                </a:r>
                <a:endParaRPr lang="en-US" sz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6433572" y="188640"/>
                <a:ext cx="1092068" cy="1159423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200" dirty="0" err="1">
                    <a:solidFill>
                      <a:prstClr val="white"/>
                    </a:solidFill>
                  </a:rPr>
                  <a:t>Isolated</a:t>
                </a:r>
                <a:endParaRPr lang="fr-BE" sz="1200" dirty="0">
                  <a:solidFill>
                    <a:prstClr val="white"/>
                  </a:solidFill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200" dirty="0">
                    <a:solidFill>
                      <a:prstClr val="white"/>
                    </a:solidFill>
                  </a:rPr>
                  <a:t>Customer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200" dirty="0">
                    <a:solidFill>
                      <a:prstClr val="white"/>
                    </a:solidFill>
                  </a:rPr>
                  <a:t>Domain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200" dirty="0">
                    <a:solidFill>
                      <a:prstClr val="white"/>
                    </a:solidFill>
                  </a:rPr>
                  <a:t>(VRF)</a:t>
                </a:r>
                <a:endParaRPr lang="en-US" sz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175572" y="2060848"/>
                <a:ext cx="2172465" cy="564808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kern="0" dirty="0" smtClean="0">
                    <a:solidFill>
                      <a:prstClr val="white"/>
                    </a:solidFill>
                    <a:latin typeface="Calibri"/>
                  </a:rPr>
                  <a:t>Grid/SDN</a:t>
                </a:r>
                <a:endParaRPr lang="en-US" sz="14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157851" y="1484784"/>
                <a:ext cx="6559005" cy="432048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400" kern="0" dirty="0" smtClean="0">
                    <a:solidFill>
                      <a:prstClr val="white"/>
                    </a:solidFill>
                    <a:latin typeface="Calibri"/>
                  </a:rPr>
                  <a:t>Customer networks </a:t>
                </a:r>
                <a:endParaRPr lang="en-US" sz="14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157852" y="5265661"/>
                <a:ext cx="2190186" cy="1159423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400" kern="0" dirty="0" err="1" smtClean="0">
                    <a:solidFill>
                      <a:prstClr val="white"/>
                    </a:solidFill>
                    <a:latin typeface="Calibri"/>
                  </a:rPr>
                  <a:t>Pre-integrated</a:t>
                </a:r>
                <a:endParaRPr lang="fr-BE" sz="1400" kern="0" dirty="0" smtClean="0">
                  <a:solidFill>
                    <a:prstClr val="white"/>
                  </a:solidFill>
                  <a:latin typeface="Calibri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400" kern="0" dirty="0" smtClean="0">
                    <a:solidFill>
                      <a:prstClr val="white"/>
                    </a:solidFill>
                    <a:latin typeface="Calibri"/>
                  </a:rPr>
                  <a:t>System (SDI/SDS)</a:t>
                </a:r>
                <a:endParaRPr lang="en-US" sz="14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3" name="Rounded Rectangle 2"/>
            <p:cNvSpPr/>
            <p:nvPr/>
          </p:nvSpPr>
          <p:spPr bwMode="auto">
            <a:xfrm>
              <a:off x="1187625" y="761343"/>
              <a:ext cx="6624736" cy="510778"/>
            </a:xfrm>
            <a:prstGeom prst="roundRect">
              <a:avLst/>
            </a:prstGeom>
            <a:solidFill>
              <a:schemeClr val="bg2">
                <a:lumMod val="40000"/>
                <a:lumOff val="6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BE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Fedman</a:t>
              </a:r>
              <a:r>
                <a:rPr kumimoji="0" lang="fr-BE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 - extranet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4" name="Rounded Rectangle 3"/>
            <p:cNvSpPr/>
            <p:nvPr/>
          </p:nvSpPr>
          <p:spPr bwMode="auto">
            <a:xfrm>
              <a:off x="107504" y="3573016"/>
              <a:ext cx="7793706" cy="720080"/>
            </a:xfrm>
            <a:prstGeom prst="roundRect">
              <a:avLst/>
            </a:prstGeom>
            <a:solidFill>
              <a:srgbClr val="BE008C">
                <a:alpha val="17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5496" y="3666219"/>
              <a:ext cx="1016625" cy="577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1050" b="1" i="1" dirty="0" smtClean="0"/>
                <a:t>   Transversale</a:t>
              </a:r>
            </a:p>
            <a:p>
              <a:r>
                <a:rPr lang="fr-BE" sz="1050" b="1" i="1" dirty="0" smtClean="0"/>
                <a:t>   business-</a:t>
              </a:r>
            </a:p>
            <a:p>
              <a:r>
                <a:rPr lang="fr-BE" sz="1050" b="1" i="1" dirty="0" smtClean="0"/>
                <a:t>   </a:t>
              </a:r>
              <a:r>
                <a:rPr lang="fr-BE" sz="1050" b="1" i="1" dirty="0" err="1" smtClean="0"/>
                <a:t>toepassingen</a:t>
              </a:r>
              <a:endParaRPr lang="en-US" sz="1050" b="1" i="1" dirty="0"/>
            </a:p>
          </p:txBody>
        </p:sp>
        <p:cxnSp>
          <p:nvCxnSpPr>
            <p:cNvPr id="20" name="Straight Connector 19"/>
            <p:cNvCxnSpPr/>
            <p:nvPr/>
          </p:nvCxnSpPr>
          <p:spPr bwMode="auto">
            <a:xfrm flipH="1">
              <a:off x="7884368" y="761343"/>
              <a:ext cx="16842" cy="5666445"/>
            </a:xfrm>
            <a:prstGeom prst="line">
              <a:avLst/>
            </a:prstGeom>
            <a:solidFill>
              <a:srgbClr val="BE008C"/>
            </a:solidFill>
            <a:ln w="38100" cap="flat" cmpd="sng" algn="ctr">
              <a:solidFill>
                <a:schemeClr val="accent1">
                  <a:lumMod val="7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6" name="Rounded Rectangle 25"/>
            <p:cNvSpPr/>
            <p:nvPr/>
          </p:nvSpPr>
          <p:spPr>
            <a:xfrm>
              <a:off x="7956376" y="1412776"/>
              <a:ext cx="1103012" cy="931843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BE" sz="1200" dirty="0" err="1" smtClean="0">
                  <a:solidFill>
                    <a:prstClr val="white"/>
                  </a:solidFill>
                </a:rPr>
                <a:t>External</a:t>
              </a:r>
              <a:endParaRPr lang="fr-BE" sz="1200" dirty="0" smtClean="0">
                <a:solidFill>
                  <a:prstClr val="white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BE" sz="1200" dirty="0" smtClean="0">
                  <a:solidFill>
                    <a:prstClr val="white"/>
                  </a:solidFill>
                </a:rPr>
                <a:t>Cloud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BE" sz="1200" dirty="0" smtClean="0">
                  <a:solidFill>
                    <a:prstClr val="white"/>
                  </a:solidFill>
                </a:rPr>
                <a:t>Services</a:t>
              </a:r>
              <a:endParaRPr lang="en-US" sz="1200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7956376" y="2454900"/>
              <a:ext cx="1103012" cy="936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BE" sz="1200" b="0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rPr>
                <a:t>External</a:t>
              </a:r>
              <a:r>
                <a:rPr kumimoji="0" lang="fr-BE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rPr>
                <a:t> Network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7956376" y="3501008"/>
              <a:ext cx="1103012" cy="1944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BE" sz="1200" b="0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rPr>
                <a:t>External</a:t>
              </a:r>
              <a:r>
                <a:rPr kumimoji="0" lang="fr-BE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rPr>
                <a:t> Provider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BE" sz="1200" dirty="0" smtClean="0">
                  <a:solidFill>
                    <a:schemeClr val="bg1"/>
                  </a:solidFill>
                  <a:latin typeface="+mn-lt"/>
                </a:rPr>
                <a:t>Solution</a:t>
              </a:r>
              <a:endParaRPr kumimoji="0" lang="fr-BE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7956376" y="5517232"/>
              <a:ext cx="1103012" cy="90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BE" sz="1200" b="0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rPr>
                <a:t>Compute</a:t>
              </a:r>
              <a:r>
                <a:rPr kumimoji="0" lang="fr-BE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rPr>
                <a:t> 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BE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rPr>
                <a:t>&amp; 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BE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rPr>
                <a:t>Storage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637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Werkassen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Harde infrastructuur  </a:t>
            </a:r>
          </a:p>
          <a:p>
            <a:pPr lvl="1"/>
            <a:r>
              <a:rPr lang="nl-B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Consolidatie datacenters</a:t>
            </a:r>
          </a:p>
          <a:p>
            <a:pPr lvl="1"/>
            <a:r>
              <a:rPr lang="nl-B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Managed</a:t>
            </a:r>
            <a:r>
              <a:rPr lang="nl-B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services</a:t>
            </a:r>
          </a:p>
          <a:p>
            <a:r>
              <a:rPr lang="nl-BE" dirty="0" smtClean="0"/>
              <a:t>Zachte infrastructuur &amp; horizontale software</a:t>
            </a:r>
          </a:p>
          <a:p>
            <a:pPr lvl="1"/>
            <a:r>
              <a:rPr lang="nl-BE" dirty="0" smtClean="0"/>
              <a:t>Licentiekosten</a:t>
            </a:r>
          </a:p>
          <a:p>
            <a:pPr lvl="1"/>
            <a:r>
              <a:rPr lang="nl-BE" dirty="0" smtClean="0"/>
              <a:t>Gezamenlijke initiatieven / </a:t>
            </a:r>
            <a:r>
              <a:rPr lang="nl-BE" dirty="0" err="1" smtClean="0"/>
              <a:t>synergieën</a:t>
            </a:r>
            <a:endParaRPr lang="nl-BE" dirty="0" smtClean="0"/>
          </a:p>
          <a:p>
            <a:r>
              <a:rPr lang="nl-B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Service </a:t>
            </a:r>
            <a:r>
              <a:rPr lang="nl-B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Oriented</a:t>
            </a:r>
            <a:r>
              <a:rPr lang="nl-B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Architecture (SOA)</a:t>
            </a:r>
          </a:p>
          <a:p>
            <a:r>
              <a:rPr lang="nl-B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Gebruik van externe consultants</a:t>
            </a:r>
          </a:p>
          <a:p>
            <a:r>
              <a:rPr lang="nl-B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ICT Monitoring</a:t>
            </a:r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1B662-E07F-4B45-AF7C-5436FF003ECE}" type="slidenum">
              <a:rPr lang="en-GB" smtClean="0"/>
              <a:pPr/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27423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Licentiekosten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mtClean="0"/>
              <a:t>Onderhandelingen met grote leveranciers (Adobe, IBM, Microsoft, Oracle, SAP, SAS, …)</a:t>
            </a:r>
          </a:p>
          <a:p>
            <a:pPr lvl="1"/>
            <a:r>
              <a:rPr lang="nl-BE" smtClean="0"/>
              <a:t>Federale contracten ipv instelling-specifieke contracten </a:t>
            </a:r>
          </a:p>
          <a:p>
            <a:pPr lvl="1"/>
            <a:r>
              <a:rPr lang="nl-BE" smtClean="0"/>
              <a:t>Kortingen bekomen (minstens 10%)</a:t>
            </a:r>
          </a:p>
          <a:p>
            <a:r>
              <a:rPr lang="nl-BE" smtClean="0"/>
              <a:t>Meer volume = minder betalen</a:t>
            </a:r>
          </a:p>
          <a:p>
            <a:r>
              <a:rPr lang="nl-BE" smtClean="0"/>
              <a:t>Gezamenlijke contracten = meer gewicht tov leverancier</a:t>
            </a:r>
          </a:p>
          <a:p>
            <a:r>
              <a:rPr lang="nl-BE" smtClean="0"/>
              <a:t>Uitwisselbaarheid van licenties</a:t>
            </a:r>
          </a:p>
          <a:p>
            <a:r>
              <a:rPr lang="nl-BE" smtClean="0"/>
              <a:t>Alle lastenboeken met clausule van opdrachtencentrale</a:t>
            </a:r>
          </a:p>
          <a:p>
            <a:r>
              <a:rPr lang="nl-BE" smtClean="0"/>
              <a:t>Samenwerking Fedict / FOR - CMS / Smals</a:t>
            </a:r>
          </a:p>
          <a:p>
            <a:r>
              <a:rPr lang="nl-BE" smtClean="0"/>
              <a:t>Asset Management / specifieke competenties bouwen</a:t>
            </a:r>
            <a:endParaRPr lang="nl-B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1B662-E07F-4B45-AF7C-5436FF003ECE}" type="slidenum">
              <a:rPr lang="en-GB" smtClean="0"/>
              <a:pPr/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810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Synergie initiatieven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l-BE" smtClean="0"/>
              <a:t>Gezamelijke aankoop :</a:t>
            </a:r>
          </a:p>
          <a:p>
            <a:pPr lvl="1"/>
            <a:r>
              <a:rPr lang="nl-BE" smtClean="0"/>
              <a:t>Unified Communications (FOD Economie) – email, collaboration, …</a:t>
            </a:r>
          </a:p>
          <a:p>
            <a:pPr lvl="1"/>
            <a:r>
              <a:rPr lang="nl-BE" smtClean="0"/>
              <a:t>LAN/WAN (FOD Financiën) – netwerk connectiviteit</a:t>
            </a:r>
          </a:p>
          <a:p>
            <a:pPr lvl="1"/>
            <a:r>
              <a:rPr lang="nl-BE" smtClean="0"/>
              <a:t>Internet Access Protection (FOD Economie) – netwerk beveiliging</a:t>
            </a:r>
          </a:p>
          <a:p>
            <a:r>
              <a:rPr lang="nl-BE" smtClean="0"/>
              <a:t>Gemeenschappelijke projecten / diensten :</a:t>
            </a:r>
          </a:p>
          <a:p>
            <a:pPr lvl="1"/>
            <a:r>
              <a:rPr lang="nl-BE" smtClean="0"/>
              <a:t>Informatieve websites (Drupal): Fedict platform</a:t>
            </a:r>
          </a:p>
          <a:p>
            <a:pPr lvl="1"/>
            <a:r>
              <a:rPr lang="nl-BE" smtClean="0"/>
              <a:t>Managed services op G-Cloud (monitoring, backup, …)</a:t>
            </a:r>
          </a:p>
          <a:p>
            <a:pPr lvl="1"/>
            <a:r>
              <a:rPr lang="nl-BE" smtClean="0"/>
              <a:t>eBox voor burgers en ondernemingen</a:t>
            </a:r>
          </a:p>
          <a:p>
            <a:pPr lvl="1"/>
            <a:r>
              <a:rPr lang="nl-BE" smtClean="0"/>
              <a:t>Gemeenschappelijk gebruikers- en toegangsbeheer (CSAM)</a:t>
            </a:r>
          </a:p>
          <a:p>
            <a:pPr lvl="1"/>
            <a:r>
              <a:rPr lang="nl-BE" smtClean="0"/>
              <a:t>Gemeenschappelijke directory (LDAP)</a:t>
            </a:r>
          </a:p>
          <a:p>
            <a:pPr lvl="1"/>
            <a:r>
              <a:rPr lang="nl-BE" smtClean="0"/>
              <a:t>Vertaaltoepassing in G-Cloud</a:t>
            </a:r>
          </a:p>
          <a:p>
            <a:r>
              <a:rPr lang="nl-BE" smtClean="0"/>
              <a:t>…</a:t>
            </a:r>
            <a:endParaRPr lang="nl-B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1B662-E07F-4B45-AF7C-5436FF003ECE}" type="slidenum">
              <a:rPr lang="en-GB" smtClean="0"/>
              <a:pPr/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714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Werkassen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Harde infrastructuur  </a:t>
            </a:r>
          </a:p>
          <a:p>
            <a:pPr lvl="1"/>
            <a:r>
              <a:rPr lang="nl-B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Consolidatie datacenters</a:t>
            </a:r>
          </a:p>
          <a:p>
            <a:pPr lvl="1"/>
            <a:r>
              <a:rPr lang="nl-B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Managed</a:t>
            </a:r>
            <a:r>
              <a:rPr lang="nl-B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services</a:t>
            </a:r>
          </a:p>
          <a:p>
            <a:r>
              <a:rPr lang="nl-B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Zachte infrastructuur &amp; horizontale software</a:t>
            </a:r>
          </a:p>
          <a:p>
            <a:pPr lvl="1"/>
            <a:r>
              <a:rPr lang="nl-B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Licentiekosten</a:t>
            </a:r>
          </a:p>
          <a:p>
            <a:pPr lvl="1"/>
            <a:r>
              <a:rPr lang="nl-B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Gezamenlijke initiatieven / </a:t>
            </a:r>
            <a:r>
              <a:rPr lang="nl-B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synergieën</a:t>
            </a:r>
            <a:endParaRPr lang="nl-BE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nl-BE" dirty="0" smtClean="0"/>
              <a:t>Service </a:t>
            </a:r>
            <a:r>
              <a:rPr lang="nl-BE" dirty="0" err="1" smtClean="0"/>
              <a:t>Oriented</a:t>
            </a:r>
            <a:r>
              <a:rPr lang="nl-BE" dirty="0" smtClean="0"/>
              <a:t> Architecture (SOA)</a:t>
            </a:r>
          </a:p>
          <a:p>
            <a:r>
              <a:rPr lang="nl-B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Gebruik van externe consultants</a:t>
            </a:r>
          </a:p>
          <a:p>
            <a:r>
              <a:rPr lang="nl-B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ICT Monitoring</a:t>
            </a:r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1B662-E07F-4B45-AF7C-5436FF003ECE}" type="slidenum">
              <a:rPr lang="en-GB" smtClean="0"/>
              <a:pPr/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35641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SOA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fr-FR" dirty="0" smtClean="0"/>
              <a:t>“Service Oriented Architecture (SOA) is a paradigm for organizing and utilizing </a:t>
            </a:r>
            <a:r>
              <a:rPr lang="en-US" altLang="fr-FR" dirty="0" smtClean="0">
                <a:solidFill>
                  <a:srgbClr val="C00000"/>
                </a:solidFill>
              </a:rPr>
              <a:t>distributed capabilities </a:t>
            </a:r>
            <a:r>
              <a:rPr lang="en-US" altLang="fr-FR" dirty="0" smtClean="0"/>
              <a:t>that may be </a:t>
            </a:r>
            <a:r>
              <a:rPr lang="en-US" altLang="fr-FR" dirty="0" smtClean="0">
                <a:solidFill>
                  <a:srgbClr val="C00000"/>
                </a:solidFill>
              </a:rPr>
              <a:t>under the control of different ownership domains</a:t>
            </a:r>
            <a:r>
              <a:rPr lang="en-US" altLang="fr-FR" dirty="0" smtClean="0"/>
              <a:t>. </a:t>
            </a:r>
          </a:p>
          <a:p>
            <a:endParaRPr lang="en-US" altLang="fr-FR" dirty="0" smtClean="0"/>
          </a:p>
          <a:p>
            <a:pPr marL="0" indent="0">
              <a:buNone/>
            </a:pPr>
            <a:r>
              <a:rPr lang="en-US" altLang="fr-FR" dirty="0" smtClean="0"/>
              <a:t>It provides a uniform means to offer, discover, interact with and use capabilities to produce desired effects consistent with measurable preconditions and expectations.</a:t>
            </a:r>
          </a:p>
          <a:p>
            <a:endParaRPr lang="en-US" altLang="fr-FR" dirty="0" smtClean="0"/>
          </a:p>
          <a:p>
            <a:pPr marL="0" indent="0">
              <a:buNone/>
            </a:pPr>
            <a:r>
              <a:rPr lang="en-US" altLang="fr-FR" dirty="0" smtClean="0"/>
              <a:t>Enterprise architects believe that SOA can help businesses </a:t>
            </a:r>
            <a:r>
              <a:rPr lang="en-US" altLang="fr-FR" dirty="0" smtClean="0">
                <a:solidFill>
                  <a:srgbClr val="C00000"/>
                </a:solidFill>
              </a:rPr>
              <a:t>respond more quickly and cost-effectively to the changing market conditions</a:t>
            </a:r>
            <a:r>
              <a:rPr lang="en-US" altLang="fr-FR" dirty="0" smtClean="0"/>
              <a:t>. This style of architecture promotes reuse at the macro (service) level rather than micro levels (</a:t>
            </a:r>
            <a:r>
              <a:rPr lang="en-US" altLang="fr-FR" dirty="0" err="1" smtClean="0"/>
              <a:t>eg</a:t>
            </a:r>
            <a:r>
              <a:rPr lang="en-US" altLang="fr-FR" dirty="0" smtClean="0"/>
              <a:t>. objects). It also </a:t>
            </a:r>
            <a:r>
              <a:rPr lang="en-US" altLang="fr-FR" dirty="0" smtClean="0">
                <a:solidFill>
                  <a:srgbClr val="C00000"/>
                </a:solidFill>
              </a:rPr>
              <a:t>makes interconnection of existing ICT assets trivial</a:t>
            </a:r>
            <a:r>
              <a:rPr lang="en-US" altLang="fr-FR" dirty="0" smtClean="0"/>
              <a:t>.” </a:t>
            </a:r>
          </a:p>
          <a:p>
            <a:endParaRPr lang="en-US" altLang="fr-FR" dirty="0" smtClean="0"/>
          </a:p>
          <a:p>
            <a:pPr marL="0" indent="0">
              <a:buNone/>
            </a:pPr>
            <a:r>
              <a:rPr lang="en-US" altLang="fr-FR" dirty="0" smtClean="0"/>
              <a:t>(OASIS Reference Group)</a:t>
            </a:r>
          </a:p>
          <a:p>
            <a:endParaRPr lang="nl-B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1B662-E07F-4B45-AF7C-5436FF003ECE}" type="slidenum">
              <a:rPr lang="en-GB" smtClean="0"/>
              <a:pPr/>
              <a:t>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182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Enkele kernbegrippen van SOA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smtClean="0"/>
              <a:t>Modulariteit en vervangbaarheid van diensten</a:t>
            </a:r>
          </a:p>
          <a:p>
            <a:endParaRPr lang="nl-BE" smtClean="0"/>
          </a:p>
          <a:p>
            <a:r>
              <a:rPr lang="nl-BE" smtClean="0"/>
              <a:t>Compositioneerbaarheid van diensten</a:t>
            </a:r>
          </a:p>
          <a:p>
            <a:endParaRPr lang="nl-BE" smtClean="0"/>
          </a:p>
          <a:p>
            <a:r>
              <a:rPr lang="nl-BE" smtClean="0"/>
              <a:t>Genericiteit van diensten</a:t>
            </a:r>
          </a:p>
          <a:p>
            <a:endParaRPr lang="nl-BE" smtClean="0"/>
          </a:p>
          <a:p>
            <a:r>
              <a:rPr lang="nl-BE" smtClean="0"/>
              <a:t>Gebruik van open, internationale standaarden (standaardiseren = massa – massa = kassa)</a:t>
            </a:r>
          </a:p>
          <a:p>
            <a:endParaRPr lang="nl-BE" smtClean="0"/>
          </a:p>
          <a:p>
            <a:r>
              <a:rPr lang="nl-BE" smtClean="0"/>
              <a:t>Virtualiteit van diensten: afnemer heeft geen weet van concrete implementatie</a:t>
            </a:r>
            <a:endParaRPr lang="nl-B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1B662-E07F-4B45-AF7C-5436FF003ECE}" type="slidenum">
              <a:rPr lang="en-GB" smtClean="0"/>
              <a:pPr/>
              <a:t>39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1882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Context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smtClean="0"/>
              <a:t>Historisch ontstane fragmentatie ICT-beleid op federaal niveau</a:t>
            </a:r>
          </a:p>
          <a:p>
            <a:pPr lvl="1"/>
            <a:r>
              <a:rPr lang="nl-BE" smtClean="0"/>
              <a:t>80+ overheidsinstellingen (FOD, POD, OISZ, ION,…)</a:t>
            </a:r>
          </a:p>
          <a:p>
            <a:pPr lvl="1"/>
            <a:r>
              <a:rPr lang="nl-BE" smtClean="0"/>
              <a:t>Eigen ICT-gerelateerde overheidsopdrachten</a:t>
            </a:r>
          </a:p>
          <a:p>
            <a:pPr lvl="1"/>
            <a:r>
              <a:rPr lang="nl-BE" smtClean="0"/>
              <a:t>Eigen ICT-systemen en omgevingen</a:t>
            </a:r>
          </a:p>
          <a:p>
            <a:pPr lvl="1"/>
            <a:r>
              <a:rPr lang="nl-BE" smtClean="0"/>
              <a:t>Eigen licenties en producten</a:t>
            </a:r>
          </a:p>
          <a:p>
            <a:r>
              <a:rPr lang="nl-BE" smtClean="0"/>
              <a:t>Groei van horizontale organisaties</a:t>
            </a:r>
          </a:p>
          <a:p>
            <a:pPr lvl="1"/>
            <a:r>
              <a:rPr lang="nl-BE" smtClean="0"/>
              <a:t>KSZ / eHealth-platform</a:t>
            </a:r>
          </a:p>
          <a:p>
            <a:pPr lvl="1"/>
            <a:r>
              <a:rPr lang="nl-BE" smtClean="0"/>
              <a:t>Fedict</a:t>
            </a:r>
          </a:p>
          <a:p>
            <a:pPr lvl="1"/>
            <a:r>
              <a:rPr lang="nl-BE" smtClean="0"/>
              <a:t>Smals / eGov</a:t>
            </a:r>
          </a:p>
          <a:p>
            <a:pPr lvl="1"/>
            <a:r>
              <a:rPr lang="nl-BE" smtClean="0"/>
              <a:t>P&amp;O / FOR-CMS</a:t>
            </a:r>
          </a:p>
          <a:p>
            <a:pPr lvl="1"/>
            <a:r>
              <a:rPr lang="nl-BE" smtClean="0"/>
              <a:t>…</a:t>
            </a:r>
            <a:endParaRPr lang="nl-B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1B662-E07F-4B45-AF7C-5436FF003ECE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229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Waarom een SOA-architectuur ?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fr-FR" dirty="0" err="1" smtClean="0"/>
              <a:t>Nood</a:t>
            </a:r>
            <a:r>
              <a:rPr lang="en-US" altLang="fr-FR" dirty="0" smtClean="0"/>
              <a:t> </a:t>
            </a:r>
            <a:r>
              <a:rPr lang="en-US" altLang="fr-FR" dirty="0" err="1" smtClean="0"/>
              <a:t>aan</a:t>
            </a:r>
            <a:endParaRPr lang="en-US" altLang="fr-FR" dirty="0" smtClean="0"/>
          </a:p>
          <a:p>
            <a:pPr lvl="1"/>
            <a:r>
              <a:rPr lang="en-US" altLang="fr-FR" dirty="0" err="1" smtClean="0"/>
              <a:t>Samenwerking</a:t>
            </a:r>
            <a:r>
              <a:rPr lang="en-US" altLang="fr-FR" dirty="0" smtClean="0"/>
              <a:t> en </a:t>
            </a:r>
            <a:r>
              <a:rPr lang="en-US" altLang="fr-FR" dirty="0" err="1" smtClean="0"/>
              <a:t>procescoordinatie</a:t>
            </a:r>
            <a:r>
              <a:rPr lang="en-US" altLang="fr-FR" dirty="0" smtClean="0"/>
              <a:t> </a:t>
            </a:r>
            <a:r>
              <a:rPr lang="en-US" altLang="fr-FR" dirty="0" err="1" smtClean="0"/>
              <a:t>tussen</a:t>
            </a:r>
            <a:endParaRPr lang="en-US" altLang="fr-FR" dirty="0" smtClean="0"/>
          </a:p>
          <a:p>
            <a:pPr lvl="2"/>
            <a:r>
              <a:rPr lang="en-US" altLang="fr-FR" dirty="0" smtClean="0"/>
              <a:t>&gt; 3.000 </a:t>
            </a:r>
            <a:r>
              <a:rPr lang="en-US" altLang="fr-FR" dirty="0" err="1" smtClean="0"/>
              <a:t>overheidsactoren</a:t>
            </a:r>
            <a:endParaRPr lang="en-US" altLang="fr-FR" dirty="0" smtClean="0"/>
          </a:p>
          <a:p>
            <a:pPr lvl="2"/>
            <a:r>
              <a:rPr lang="en-US" altLang="fr-FR" dirty="0" smtClean="0"/>
              <a:t>&gt; 240.000 </a:t>
            </a:r>
            <a:r>
              <a:rPr lang="en-US" altLang="fr-FR" dirty="0" err="1" smtClean="0"/>
              <a:t>ondernemingen</a:t>
            </a:r>
            <a:endParaRPr lang="en-US" altLang="fr-FR" dirty="0" smtClean="0"/>
          </a:p>
          <a:p>
            <a:pPr lvl="2"/>
            <a:r>
              <a:rPr lang="en-US" altLang="fr-FR" dirty="0" smtClean="0"/>
              <a:t>&gt; 11.000.000 burgers</a:t>
            </a:r>
          </a:p>
          <a:p>
            <a:pPr lvl="1"/>
            <a:r>
              <a:rPr lang="en-US" altLang="fr-FR" dirty="0" smtClean="0"/>
              <a:t>Met respect </a:t>
            </a:r>
            <a:r>
              <a:rPr lang="en-US" altLang="fr-FR" dirty="0" err="1" smtClean="0"/>
              <a:t>voor</a:t>
            </a:r>
            <a:r>
              <a:rPr lang="en-US" altLang="fr-FR" dirty="0" smtClean="0"/>
              <a:t> </a:t>
            </a:r>
            <a:r>
              <a:rPr lang="en-US" altLang="fr-FR" dirty="0" err="1" smtClean="0"/>
              <a:t>hun</a:t>
            </a:r>
            <a:r>
              <a:rPr lang="en-US" altLang="fr-FR" dirty="0" smtClean="0"/>
              <a:t> </a:t>
            </a:r>
            <a:r>
              <a:rPr lang="en-US" altLang="fr-FR" dirty="0" err="1" smtClean="0"/>
              <a:t>inhoudelijke</a:t>
            </a:r>
            <a:r>
              <a:rPr lang="en-US" altLang="fr-FR" dirty="0" smtClean="0"/>
              <a:t> </a:t>
            </a:r>
            <a:r>
              <a:rPr lang="en-US" altLang="fr-FR" dirty="0" err="1" smtClean="0"/>
              <a:t>autonomie</a:t>
            </a:r>
            <a:r>
              <a:rPr lang="en-US" altLang="fr-FR" dirty="0" smtClean="0"/>
              <a:t> en </a:t>
            </a:r>
            <a:r>
              <a:rPr lang="en-US" altLang="fr-FR" dirty="0" err="1" smtClean="0"/>
              <a:t>wettelijke</a:t>
            </a:r>
            <a:r>
              <a:rPr lang="en-US" altLang="fr-FR" dirty="0" smtClean="0"/>
              <a:t> </a:t>
            </a:r>
            <a:r>
              <a:rPr lang="en-US" altLang="fr-FR" dirty="0" err="1" smtClean="0"/>
              <a:t>opdrachten</a:t>
            </a:r>
            <a:endParaRPr lang="en-US" altLang="fr-FR" dirty="0" smtClean="0"/>
          </a:p>
          <a:p>
            <a:pPr lvl="1"/>
            <a:endParaRPr lang="en-US" altLang="fr-FR" dirty="0" smtClean="0"/>
          </a:p>
          <a:p>
            <a:pPr lvl="1">
              <a:buFont typeface="Wingdings 3" pitchFamily="18" charset="2"/>
              <a:buChar char=""/>
            </a:pPr>
            <a:r>
              <a:rPr lang="en-US" altLang="fr-FR" dirty="0" smtClean="0"/>
              <a:t> SOA </a:t>
            </a:r>
            <a:r>
              <a:rPr lang="en-US" altLang="fr-FR" dirty="0" err="1" smtClean="0"/>
              <a:t>biedt</a:t>
            </a:r>
            <a:r>
              <a:rPr lang="en-US" altLang="fr-FR" dirty="0" smtClean="0"/>
              <a:t> de </a:t>
            </a:r>
            <a:r>
              <a:rPr lang="en-US" altLang="fr-FR" dirty="0" err="1" smtClean="0"/>
              <a:t>mogelijkheid</a:t>
            </a:r>
            <a:r>
              <a:rPr lang="en-US" altLang="fr-FR" dirty="0" smtClean="0"/>
              <a:t> </a:t>
            </a:r>
            <a:r>
              <a:rPr lang="en-US" altLang="fr-FR" dirty="0" err="1" smtClean="0"/>
              <a:t>om</a:t>
            </a:r>
            <a:endParaRPr lang="en-US" altLang="fr-FR" dirty="0" smtClean="0"/>
          </a:p>
          <a:p>
            <a:pPr lvl="2"/>
            <a:r>
              <a:rPr lang="en-US" altLang="fr-FR" dirty="0" err="1" smtClean="0"/>
              <a:t>Processen</a:t>
            </a:r>
            <a:r>
              <a:rPr lang="en-US" altLang="fr-FR" dirty="0" smtClean="0"/>
              <a:t> over </a:t>
            </a:r>
            <a:r>
              <a:rPr lang="en-US" altLang="fr-FR" dirty="0" err="1" smtClean="0"/>
              <a:t>actoren</a:t>
            </a:r>
            <a:r>
              <a:rPr lang="en-US" altLang="fr-FR" dirty="0" smtClean="0"/>
              <a:t> </a:t>
            </a:r>
            <a:r>
              <a:rPr lang="en-US" altLang="fr-FR" dirty="0" err="1" smtClean="0"/>
              <a:t>heen</a:t>
            </a:r>
            <a:r>
              <a:rPr lang="en-US" altLang="fr-FR" dirty="0" smtClean="0"/>
              <a:t> </a:t>
            </a:r>
            <a:r>
              <a:rPr lang="en-US" altLang="fr-FR" dirty="0" err="1" smtClean="0"/>
              <a:t>te</a:t>
            </a:r>
            <a:r>
              <a:rPr lang="en-US" altLang="fr-FR" dirty="0" smtClean="0"/>
              <a:t> </a:t>
            </a:r>
            <a:r>
              <a:rPr lang="en-US" altLang="fr-FR" dirty="0" err="1" smtClean="0"/>
              <a:t>ontwikkelen</a:t>
            </a:r>
            <a:endParaRPr lang="en-US" altLang="fr-FR" dirty="0" smtClean="0"/>
          </a:p>
          <a:p>
            <a:pPr lvl="2"/>
            <a:r>
              <a:rPr lang="en-US" altLang="fr-FR" dirty="0" err="1" smtClean="0"/>
              <a:t>Gebaseerd</a:t>
            </a:r>
            <a:r>
              <a:rPr lang="en-US" altLang="fr-FR" dirty="0" smtClean="0"/>
              <a:t> op ‘los </a:t>
            </a:r>
            <a:r>
              <a:rPr lang="en-US" altLang="fr-FR" dirty="0" err="1" smtClean="0"/>
              <a:t>gekoppelde</a:t>
            </a:r>
            <a:r>
              <a:rPr lang="en-US" altLang="fr-FR" dirty="0" smtClean="0"/>
              <a:t>’ </a:t>
            </a:r>
            <a:r>
              <a:rPr lang="en-US" altLang="fr-FR" dirty="0" err="1" smtClean="0"/>
              <a:t>samenwerking</a:t>
            </a:r>
            <a:endParaRPr lang="en-US" altLang="fr-FR" dirty="0" smtClean="0"/>
          </a:p>
          <a:p>
            <a:pPr lvl="2"/>
            <a:r>
              <a:rPr lang="nl-BE" altLang="fr-FR" dirty="0" smtClean="0"/>
              <a:t>Gebaseerd op open standaarden</a:t>
            </a:r>
            <a:endParaRPr lang="en-US" alt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1B662-E07F-4B45-AF7C-5436FF003ECE}" type="slidenum">
              <a:rPr lang="en-GB" smtClean="0"/>
              <a:pPr/>
              <a:t>40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99935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Waarom een SOA-architectuur ?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fr-FR" dirty="0" err="1" smtClean="0"/>
              <a:t>Nood</a:t>
            </a:r>
            <a:r>
              <a:rPr lang="en-US" altLang="fr-FR" dirty="0" smtClean="0"/>
              <a:t> </a:t>
            </a:r>
            <a:r>
              <a:rPr lang="en-US" altLang="fr-FR" dirty="0" err="1" smtClean="0"/>
              <a:t>aan</a:t>
            </a:r>
            <a:r>
              <a:rPr lang="en-US" altLang="fr-FR" dirty="0" smtClean="0"/>
              <a:t> </a:t>
            </a:r>
            <a:r>
              <a:rPr lang="en-US" altLang="fr-FR" dirty="0" err="1" smtClean="0"/>
              <a:t>hergebruik</a:t>
            </a:r>
            <a:r>
              <a:rPr lang="en-US" altLang="fr-FR" dirty="0" smtClean="0"/>
              <a:t> van ICT-assets</a:t>
            </a:r>
          </a:p>
          <a:p>
            <a:pPr lvl="1"/>
            <a:r>
              <a:rPr lang="en-US" altLang="fr-FR" dirty="0" err="1" smtClean="0"/>
              <a:t>Kostenbeheersing</a:t>
            </a:r>
            <a:endParaRPr lang="en-US" altLang="fr-FR" dirty="0" smtClean="0"/>
          </a:p>
          <a:p>
            <a:pPr lvl="1"/>
            <a:r>
              <a:rPr lang="en-US" altLang="fr-FR" dirty="0" err="1" smtClean="0"/>
              <a:t>Mogelijkheid</a:t>
            </a:r>
            <a:r>
              <a:rPr lang="en-US" altLang="fr-FR" dirty="0" smtClean="0"/>
              <a:t> </a:t>
            </a:r>
            <a:r>
              <a:rPr lang="en-US" altLang="fr-FR" dirty="0" err="1" smtClean="0"/>
              <a:t>om</a:t>
            </a:r>
            <a:r>
              <a:rPr lang="en-US" altLang="fr-FR" dirty="0" smtClean="0"/>
              <a:t> partners </a:t>
            </a:r>
            <a:r>
              <a:rPr lang="en-US" altLang="fr-FR" dirty="0" err="1" smtClean="0"/>
              <a:t>te</a:t>
            </a:r>
            <a:r>
              <a:rPr lang="en-US" altLang="fr-FR" dirty="0" smtClean="0"/>
              <a:t> </a:t>
            </a:r>
            <a:r>
              <a:rPr lang="en-US" altLang="fr-FR" dirty="0" err="1" smtClean="0"/>
              <a:t>ondersteunen</a:t>
            </a:r>
            <a:endParaRPr lang="en-US" altLang="fr-FR" dirty="0" smtClean="0"/>
          </a:p>
          <a:p>
            <a:pPr lvl="1"/>
            <a:endParaRPr lang="en-US" altLang="fr-FR" dirty="0" smtClean="0"/>
          </a:p>
          <a:p>
            <a:pPr lvl="1">
              <a:buFont typeface="Wingdings 3" pitchFamily="18" charset="2"/>
              <a:buChar char="â"/>
            </a:pPr>
            <a:r>
              <a:rPr lang="en-US" altLang="fr-FR" dirty="0" smtClean="0"/>
              <a:t> SOA </a:t>
            </a:r>
            <a:r>
              <a:rPr lang="en-US" altLang="fr-FR" dirty="0" err="1" smtClean="0"/>
              <a:t>biedt</a:t>
            </a:r>
            <a:r>
              <a:rPr lang="en-US" altLang="fr-FR" dirty="0" smtClean="0"/>
              <a:t> de </a:t>
            </a:r>
            <a:r>
              <a:rPr lang="en-US" altLang="fr-FR" dirty="0" err="1" smtClean="0"/>
              <a:t>mogelijkheid</a:t>
            </a:r>
            <a:r>
              <a:rPr lang="en-US" altLang="fr-FR" dirty="0" smtClean="0"/>
              <a:t> </a:t>
            </a:r>
            <a:r>
              <a:rPr lang="en-US" altLang="fr-FR" dirty="0" err="1" smtClean="0"/>
              <a:t>om</a:t>
            </a:r>
            <a:endParaRPr lang="en-US" altLang="fr-FR" dirty="0" smtClean="0"/>
          </a:p>
          <a:p>
            <a:pPr lvl="2"/>
            <a:r>
              <a:rPr lang="en-US" altLang="fr-FR" dirty="0" err="1" smtClean="0"/>
              <a:t>Multifunctionele</a:t>
            </a:r>
            <a:r>
              <a:rPr lang="en-US" altLang="fr-FR" dirty="0" smtClean="0"/>
              <a:t> basis- en </a:t>
            </a:r>
            <a:r>
              <a:rPr lang="en-US" altLang="fr-FR" dirty="0" err="1" smtClean="0"/>
              <a:t>businessdiensten</a:t>
            </a:r>
            <a:r>
              <a:rPr lang="en-US" altLang="fr-FR" dirty="0" smtClean="0"/>
              <a:t> </a:t>
            </a:r>
            <a:r>
              <a:rPr lang="en-US" altLang="fr-FR" dirty="0" err="1" smtClean="0"/>
              <a:t>te</a:t>
            </a:r>
            <a:r>
              <a:rPr lang="en-US" altLang="fr-FR" dirty="0" smtClean="0"/>
              <a:t> </a:t>
            </a:r>
            <a:r>
              <a:rPr lang="en-US" altLang="fr-FR" dirty="0" err="1" smtClean="0"/>
              <a:t>ontwikkelen</a:t>
            </a:r>
            <a:endParaRPr lang="en-US" altLang="fr-FR" dirty="0" smtClean="0"/>
          </a:p>
          <a:p>
            <a:pPr lvl="2"/>
            <a:r>
              <a:rPr lang="en-US" altLang="fr-FR" dirty="0" smtClean="0"/>
              <a:t>Die </a:t>
            </a:r>
            <a:r>
              <a:rPr lang="en-US" altLang="fr-FR" dirty="0" err="1" smtClean="0"/>
              <a:t>kunnen</a:t>
            </a:r>
            <a:r>
              <a:rPr lang="en-US" altLang="fr-FR" dirty="0" smtClean="0"/>
              <a:t> </a:t>
            </a:r>
            <a:r>
              <a:rPr lang="en-US" altLang="fr-FR" dirty="0" err="1" smtClean="0"/>
              <a:t>worden</a:t>
            </a:r>
            <a:r>
              <a:rPr lang="en-US" altLang="fr-FR" dirty="0" smtClean="0"/>
              <a:t> </a:t>
            </a:r>
            <a:r>
              <a:rPr lang="en-US" altLang="fr-FR" dirty="0" err="1" smtClean="0"/>
              <a:t>hergebruikt</a:t>
            </a:r>
            <a:r>
              <a:rPr lang="en-US" altLang="fr-FR" dirty="0" smtClean="0"/>
              <a:t> door </a:t>
            </a:r>
            <a:r>
              <a:rPr lang="en-US" altLang="fr-FR" dirty="0" err="1" smtClean="0"/>
              <a:t>alle</a:t>
            </a:r>
            <a:r>
              <a:rPr lang="en-US" altLang="fr-FR" dirty="0" smtClean="0"/>
              <a:t> </a:t>
            </a:r>
            <a:r>
              <a:rPr lang="en-US" altLang="fr-FR" dirty="0" err="1" smtClean="0"/>
              <a:t>geïnteresseerde</a:t>
            </a:r>
            <a:r>
              <a:rPr lang="en-US" altLang="fr-FR" dirty="0" smtClean="0"/>
              <a:t> </a:t>
            </a:r>
            <a:r>
              <a:rPr lang="en-US" altLang="fr-FR" dirty="0" err="1" smtClean="0"/>
              <a:t>actoren</a:t>
            </a:r>
            <a:endParaRPr lang="en-US" altLang="fr-FR" dirty="0" smtClean="0"/>
          </a:p>
          <a:p>
            <a:pPr lvl="1"/>
            <a:endParaRPr lang="en-US" altLang="fr-FR" dirty="0" smtClean="0"/>
          </a:p>
          <a:p>
            <a:r>
              <a:rPr lang="en-US" altLang="fr-FR" dirty="0" err="1" smtClean="0"/>
              <a:t>Nood</a:t>
            </a:r>
            <a:r>
              <a:rPr lang="en-US" altLang="fr-FR" dirty="0" smtClean="0"/>
              <a:t> </a:t>
            </a:r>
            <a:r>
              <a:rPr lang="en-US" altLang="fr-FR" dirty="0" err="1" smtClean="0"/>
              <a:t>aan</a:t>
            </a:r>
            <a:r>
              <a:rPr lang="en-US" altLang="fr-FR" dirty="0" smtClean="0"/>
              <a:t> </a:t>
            </a:r>
            <a:r>
              <a:rPr lang="en-US" altLang="fr-FR" dirty="0" err="1" smtClean="0"/>
              <a:t>snelle</a:t>
            </a:r>
            <a:r>
              <a:rPr lang="en-US" altLang="fr-FR" dirty="0" smtClean="0"/>
              <a:t> </a:t>
            </a:r>
            <a:r>
              <a:rPr lang="en-US" altLang="fr-FR" dirty="0" err="1" smtClean="0"/>
              <a:t>aanpassing</a:t>
            </a:r>
            <a:r>
              <a:rPr lang="en-US" altLang="fr-FR" dirty="0" smtClean="0"/>
              <a:t> </a:t>
            </a:r>
            <a:r>
              <a:rPr lang="en-US" altLang="fr-FR" dirty="0" err="1" smtClean="0"/>
              <a:t>aan</a:t>
            </a:r>
            <a:r>
              <a:rPr lang="en-US" altLang="fr-FR" dirty="0" smtClean="0"/>
              <a:t> </a:t>
            </a:r>
            <a:r>
              <a:rPr lang="en-US" altLang="fr-FR" dirty="0" err="1" smtClean="0"/>
              <a:t>een</a:t>
            </a:r>
            <a:r>
              <a:rPr lang="en-US" altLang="fr-FR" dirty="0" smtClean="0"/>
              <a:t> steeds </a:t>
            </a:r>
            <a:r>
              <a:rPr lang="en-US" altLang="fr-FR" dirty="0" err="1" smtClean="0"/>
              <a:t>wijzigende</a:t>
            </a:r>
            <a:r>
              <a:rPr lang="en-US" altLang="fr-FR" dirty="0" smtClean="0"/>
              <a:t> </a:t>
            </a:r>
            <a:r>
              <a:rPr lang="en-US" altLang="fr-FR" dirty="0" err="1" smtClean="0"/>
              <a:t>maatschappelijke</a:t>
            </a:r>
            <a:r>
              <a:rPr lang="en-US" altLang="fr-FR" dirty="0" smtClean="0"/>
              <a:t> en </a:t>
            </a:r>
            <a:r>
              <a:rPr lang="en-US" altLang="fr-FR" dirty="0" err="1" smtClean="0"/>
              <a:t>juridische</a:t>
            </a:r>
            <a:r>
              <a:rPr lang="en-US" altLang="fr-FR" dirty="0" smtClean="0"/>
              <a:t> </a:t>
            </a:r>
            <a:r>
              <a:rPr lang="en-US" altLang="fr-FR" dirty="0" err="1" smtClean="0"/>
              <a:t>omgeving</a:t>
            </a:r>
            <a:endParaRPr lang="en-US" altLang="fr-FR" dirty="0" smtClean="0"/>
          </a:p>
          <a:p>
            <a:endParaRPr lang="en-US" altLang="fr-FR" dirty="0" smtClean="0"/>
          </a:p>
          <a:p>
            <a:pPr lvl="1">
              <a:buFont typeface="Wingdings 3" pitchFamily="18" charset="2"/>
              <a:buChar char="â"/>
            </a:pPr>
            <a:r>
              <a:rPr lang="en-US" altLang="fr-FR" dirty="0" smtClean="0"/>
              <a:t> SOA </a:t>
            </a:r>
            <a:r>
              <a:rPr lang="en-US" altLang="fr-FR" dirty="0" err="1" smtClean="0"/>
              <a:t>biedt</a:t>
            </a:r>
            <a:r>
              <a:rPr lang="en-US" altLang="fr-FR" dirty="0" smtClean="0"/>
              <a:t> de </a:t>
            </a:r>
            <a:r>
              <a:rPr lang="en-US" altLang="fr-FR" dirty="0" err="1" smtClean="0"/>
              <a:t>mogelijkheid</a:t>
            </a:r>
            <a:r>
              <a:rPr lang="en-US" altLang="fr-FR" dirty="0" smtClean="0"/>
              <a:t> </a:t>
            </a:r>
            <a:r>
              <a:rPr lang="en-US" altLang="fr-FR" dirty="0" err="1" smtClean="0"/>
              <a:t>om</a:t>
            </a:r>
            <a:endParaRPr lang="en-US" altLang="fr-FR" dirty="0" smtClean="0"/>
          </a:p>
          <a:p>
            <a:pPr lvl="2"/>
            <a:r>
              <a:rPr lang="en-US" altLang="fr-FR" dirty="0" err="1" smtClean="0"/>
              <a:t>Diensten</a:t>
            </a:r>
            <a:r>
              <a:rPr lang="en-US" altLang="fr-FR" dirty="0" smtClean="0"/>
              <a:t> </a:t>
            </a:r>
            <a:r>
              <a:rPr lang="en-US" altLang="fr-FR" dirty="0" err="1" smtClean="0"/>
              <a:t>aan</a:t>
            </a:r>
            <a:r>
              <a:rPr lang="en-US" altLang="fr-FR" dirty="0" smtClean="0"/>
              <a:t> </a:t>
            </a:r>
            <a:r>
              <a:rPr lang="en-US" altLang="fr-FR" dirty="0" err="1" smtClean="0"/>
              <a:t>te</a:t>
            </a:r>
            <a:r>
              <a:rPr lang="en-US" altLang="fr-FR" dirty="0" smtClean="0"/>
              <a:t> </a:t>
            </a:r>
            <a:r>
              <a:rPr lang="en-US" altLang="fr-FR" dirty="0" err="1" smtClean="0"/>
              <a:t>passen</a:t>
            </a:r>
            <a:r>
              <a:rPr lang="en-US" altLang="fr-FR" dirty="0" smtClean="0"/>
              <a:t>, </a:t>
            </a:r>
            <a:r>
              <a:rPr lang="en-US" altLang="fr-FR" dirty="0" err="1" smtClean="0"/>
              <a:t>te</a:t>
            </a:r>
            <a:r>
              <a:rPr lang="en-US" altLang="fr-FR" dirty="0" smtClean="0"/>
              <a:t> </a:t>
            </a:r>
            <a:r>
              <a:rPr lang="en-US" altLang="fr-FR" dirty="0" err="1" smtClean="0"/>
              <a:t>vervangen</a:t>
            </a:r>
            <a:r>
              <a:rPr lang="en-US" altLang="fr-FR" dirty="0" smtClean="0"/>
              <a:t> of toe </a:t>
            </a:r>
            <a:r>
              <a:rPr lang="en-US" altLang="fr-FR" dirty="0" err="1" smtClean="0"/>
              <a:t>te</a:t>
            </a:r>
            <a:r>
              <a:rPr lang="en-US" altLang="fr-FR" dirty="0" smtClean="0"/>
              <a:t> </a:t>
            </a:r>
            <a:r>
              <a:rPr lang="en-US" altLang="fr-FR" dirty="0" err="1" smtClean="0"/>
              <a:t>voegen</a:t>
            </a:r>
            <a:r>
              <a:rPr lang="en-US" altLang="fr-FR" dirty="0" smtClean="0"/>
              <a:t> </a:t>
            </a:r>
            <a:r>
              <a:rPr lang="en-US" altLang="fr-FR" dirty="0" err="1" smtClean="0"/>
              <a:t>zonder</a:t>
            </a:r>
            <a:r>
              <a:rPr lang="en-US" altLang="fr-FR" dirty="0" smtClean="0"/>
              <a:t> effect op de </a:t>
            </a:r>
            <a:r>
              <a:rPr lang="en-US" altLang="fr-FR" dirty="0" err="1" smtClean="0"/>
              <a:t>andere</a:t>
            </a:r>
            <a:r>
              <a:rPr lang="en-US" altLang="fr-FR" dirty="0" smtClean="0"/>
              <a:t> </a:t>
            </a:r>
            <a:r>
              <a:rPr lang="en-US" altLang="fr-FR" dirty="0" err="1" smtClean="0"/>
              <a:t>diensten</a:t>
            </a:r>
            <a:endParaRPr lang="en-US" altLang="fr-FR" dirty="0" smtClean="0"/>
          </a:p>
          <a:p>
            <a:pPr lvl="2"/>
            <a:r>
              <a:rPr lang="en-US" altLang="fr-FR" dirty="0" err="1" smtClean="0"/>
              <a:t>Nieuwe</a:t>
            </a:r>
            <a:r>
              <a:rPr lang="en-US" altLang="fr-FR" dirty="0" smtClean="0"/>
              <a:t> </a:t>
            </a:r>
            <a:r>
              <a:rPr lang="en-US" altLang="fr-FR" dirty="0" err="1" smtClean="0"/>
              <a:t>toepassingen</a:t>
            </a:r>
            <a:r>
              <a:rPr lang="en-US" altLang="fr-FR" dirty="0" smtClean="0"/>
              <a:t> </a:t>
            </a:r>
            <a:r>
              <a:rPr lang="en-US" altLang="fr-FR" dirty="0" err="1" smtClean="0"/>
              <a:t>te</a:t>
            </a:r>
            <a:r>
              <a:rPr lang="en-US" altLang="fr-FR" dirty="0" smtClean="0"/>
              <a:t> </a:t>
            </a:r>
            <a:r>
              <a:rPr lang="en-US" altLang="fr-FR" dirty="0" err="1" smtClean="0"/>
              <a:t>ontwikkelen</a:t>
            </a:r>
            <a:r>
              <a:rPr lang="en-US" altLang="fr-FR" dirty="0" smtClean="0"/>
              <a:t> </a:t>
            </a:r>
            <a:r>
              <a:rPr lang="en-US" altLang="fr-FR" dirty="0" err="1" smtClean="0"/>
              <a:t>gebaseerd</a:t>
            </a:r>
            <a:r>
              <a:rPr lang="en-US" altLang="fr-FR" dirty="0" smtClean="0"/>
              <a:t> op het </a:t>
            </a:r>
            <a:r>
              <a:rPr lang="en-US" altLang="fr-FR" dirty="0" err="1" smtClean="0"/>
              <a:t>hergebruik</a:t>
            </a:r>
            <a:r>
              <a:rPr lang="en-US" altLang="fr-FR" dirty="0" smtClean="0"/>
              <a:t> van </a:t>
            </a:r>
            <a:r>
              <a:rPr lang="en-US" altLang="fr-FR" dirty="0" err="1" smtClean="0"/>
              <a:t>bestaande</a:t>
            </a:r>
            <a:r>
              <a:rPr lang="en-US" altLang="fr-FR" dirty="0" smtClean="0"/>
              <a:t> </a:t>
            </a:r>
            <a:r>
              <a:rPr lang="en-US" altLang="fr-FR" dirty="0" err="1" smtClean="0"/>
              <a:t>diensten</a:t>
            </a:r>
            <a:r>
              <a:rPr lang="en-US" altLang="fr-FR" dirty="0" smtClean="0"/>
              <a:t>   </a:t>
            </a:r>
            <a:endParaRPr lang="en-US" alt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1B662-E07F-4B45-AF7C-5436FF003ECE}" type="slidenum">
              <a:rPr lang="en-GB" smtClean="0"/>
              <a:pPr/>
              <a:t>41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66633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Werkassen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Harde infrastructuur  </a:t>
            </a:r>
          </a:p>
          <a:p>
            <a:pPr lvl="1"/>
            <a:r>
              <a:rPr lang="nl-B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Consolidatie datacenters</a:t>
            </a:r>
          </a:p>
          <a:p>
            <a:pPr lvl="1"/>
            <a:r>
              <a:rPr lang="nl-B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Managed</a:t>
            </a:r>
            <a:r>
              <a:rPr lang="nl-B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services</a:t>
            </a:r>
          </a:p>
          <a:p>
            <a:r>
              <a:rPr lang="nl-B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Zachte infrastructuur &amp; horizontale software</a:t>
            </a:r>
          </a:p>
          <a:p>
            <a:pPr lvl="1"/>
            <a:r>
              <a:rPr lang="nl-B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Licentiekosten</a:t>
            </a:r>
          </a:p>
          <a:p>
            <a:pPr lvl="1"/>
            <a:r>
              <a:rPr lang="nl-B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Gezamenlijke initiatieven / </a:t>
            </a:r>
            <a:r>
              <a:rPr lang="nl-B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synergieën</a:t>
            </a:r>
            <a:endParaRPr lang="nl-BE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nl-B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Service </a:t>
            </a:r>
            <a:r>
              <a:rPr lang="nl-B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Oriented</a:t>
            </a:r>
            <a:r>
              <a:rPr lang="nl-B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Architecture (SOA)</a:t>
            </a:r>
          </a:p>
          <a:p>
            <a:r>
              <a:rPr lang="nl-BE" dirty="0" smtClean="0"/>
              <a:t>Gebruik van externe consultants</a:t>
            </a:r>
          </a:p>
          <a:p>
            <a:r>
              <a:rPr lang="nl-B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ICT Monitoring</a:t>
            </a:r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1B662-E07F-4B45-AF7C-5436FF003ECE}" type="slidenum">
              <a:rPr lang="en-GB" smtClean="0"/>
              <a:pPr/>
              <a:t>42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48342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Externe consultants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smtClean="0"/>
              <a:t>Geschat aantal externe consultants: 400+</a:t>
            </a:r>
          </a:p>
          <a:p>
            <a:r>
              <a:rPr lang="nl-BE" smtClean="0"/>
              <a:t>Diverse kadercontracten met ≠ prijzen</a:t>
            </a:r>
          </a:p>
          <a:p>
            <a:r>
              <a:rPr lang="nl-BE" smtClean="0"/>
              <a:t>Soms langdurige contracten voor puur operationele taken</a:t>
            </a:r>
          </a:p>
          <a:p>
            <a:r>
              <a:rPr lang="nl-BE" smtClean="0"/>
              <a:t>Soms te high level consultants zonder impact</a:t>
            </a:r>
          </a:p>
          <a:p>
            <a:r>
              <a:rPr lang="nl-BE" smtClean="0"/>
              <a:t>Afhankelijkheid van specifieke individuen</a:t>
            </a:r>
          </a:p>
          <a:p>
            <a:r>
              <a:rPr lang="nl-BE" smtClean="0"/>
              <a:t>Goedkopere alternatieven</a:t>
            </a:r>
          </a:p>
          <a:p>
            <a:pPr lvl="1"/>
            <a:r>
              <a:rPr lang="nl-BE" smtClean="0"/>
              <a:t>Statutairen</a:t>
            </a:r>
          </a:p>
          <a:p>
            <a:pPr lvl="1"/>
            <a:r>
              <a:rPr lang="nl-BE" smtClean="0"/>
              <a:t>Gedetacheerden (Smals / eGov)</a:t>
            </a:r>
          </a:p>
          <a:p>
            <a:r>
              <a:rPr lang="nl-BE" smtClean="0"/>
              <a:t>Uniforme (laagste) prijzen doorheen overheid</a:t>
            </a:r>
          </a:p>
          <a:p>
            <a:r>
              <a:rPr lang="nl-BE" smtClean="0"/>
              <a:t>Policy voor goed gebruik van consultants?</a:t>
            </a:r>
          </a:p>
          <a:p>
            <a:pPr lvl="1"/>
            <a:endParaRPr lang="nl-BE" smtClean="0"/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1B662-E07F-4B45-AF7C-5436FF003ECE}" type="slidenum">
              <a:rPr lang="en-GB" smtClean="0"/>
              <a:pPr/>
              <a:t>43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39887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Werkassen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Harde infrastructuur  </a:t>
            </a:r>
          </a:p>
          <a:p>
            <a:pPr lvl="1"/>
            <a:r>
              <a:rPr lang="nl-B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Consolidatie datacenters</a:t>
            </a:r>
          </a:p>
          <a:p>
            <a:pPr lvl="1"/>
            <a:r>
              <a:rPr lang="nl-B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Managed</a:t>
            </a:r>
            <a:r>
              <a:rPr lang="nl-B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services</a:t>
            </a:r>
          </a:p>
          <a:p>
            <a:r>
              <a:rPr lang="nl-B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Zachte infrastructuur &amp; horizontale software</a:t>
            </a:r>
          </a:p>
          <a:p>
            <a:pPr lvl="1"/>
            <a:r>
              <a:rPr lang="nl-B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Licentiekosten</a:t>
            </a:r>
          </a:p>
          <a:p>
            <a:pPr lvl="1"/>
            <a:r>
              <a:rPr lang="nl-B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Gezamenlijke initiatieven / </a:t>
            </a:r>
            <a:r>
              <a:rPr lang="nl-B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synergieën</a:t>
            </a:r>
            <a:endParaRPr lang="nl-BE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nl-B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Service </a:t>
            </a:r>
            <a:r>
              <a:rPr lang="nl-B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Oriented</a:t>
            </a:r>
            <a:r>
              <a:rPr lang="nl-B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Architecture (SOA)</a:t>
            </a:r>
          </a:p>
          <a:p>
            <a:r>
              <a:rPr lang="nl-B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Gebruik van externe consultants</a:t>
            </a:r>
          </a:p>
          <a:p>
            <a:r>
              <a:rPr lang="nl-BE" dirty="0" smtClean="0"/>
              <a:t>ICT Monitoring</a:t>
            </a:r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1B662-E07F-4B45-AF7C-5436FF003ECE}" type="slidenum">
              <a:rPr lang="en-GB" smtClean="0"/>
              <a:pPr/>
              <a:t>44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91866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ICT Monitoring</a:t>
            </a:r>
            <a:endParaRPr lang="nl-B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mtClean="0"/>
              <a:t>Monitoring ICT budgetten (Bijlage 9)</a:t>
            </a:r>
          </a:p>
          <a:p>
            <a:pPr lvl="1"/>
            <a:r>
              <a:rPr lang="nl-BE" smtClean="0"/>
              <a:t>Overkoepelend beeld krijgen van ICT budgetten (600 M€)</a:t>
            </a:r>
          </a:p>
          <a:p>
            <a:r>
              <a:rPr lang="nl-BE" smtClean="0"/>
              <a:t>Opsporen &amp; identificeren van mogelijke synergieën</a:t>
            </a:r>
          </a:p>
          <a:p>
            <a:pPr lvl="1"/>
            <a:r>
              <a:rPr lang="nl-BE" smtClean="0"/>
              <a:t>Enquête door ICT Monitoring Comité</a:t>
            </a:r>
          </a:p>
          <a:p>
            <a:pPr lvl="1"/>
            <a:r>
              <a:rPr lang="nl-BE" smtClean="0"/>
              <a:t>Strategic Information Plan - enquête</a:t>
            </a:r>
          </a:p>
          <a:p>
            <a:r>
              <a:rPr lang="nl-BE" smtClean="0"/>
              <a:t>ICT synergie toets</a:t>
            </a:r>
          </a:p>
          <a:p>
            <a:endParaRPr lang="nl-BE" smtClean="0"/>
          </a:p>
          <a:p>
            <a:pPr lvl="1"/>
            <a:endParaRPr lang="nl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1B662-E07F-4B45-AF7C-5436FF003ECE}" type="slidenum">
              <a:rPr lang="en-GB" smtClean="0"/>
              <a:pPr/>
              <a:t>45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840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1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altLang="nl-BE" dirty="0" smtClean="0"/>
              <a:t>ICT Monitoring</a:t>
            </a:r>
            <a:br>
              <a:rPr lang="nl-BE" altLang="nl-BE" dirty="0" smtClean="0"/>
            </a:br>
            <a:r>
              <a:rPr lang="nl-BE" altLang="nl-BE" sz="3600" dirty="0" smtClean="0"/>
              <a:t>SIP en IMC synergie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mtClean="0"/>
              <a:t>SIP enquête bij 32 overheidsdiensten</a:t>
            </a:r>
          </a:p>
          <a:p>
            <a:r>
              <a:rPr lang="nl-NL" smtClean="0"/>
              <a:t>IMC Synergie portfolio bevraging bij 15 overheidsdiensten</a:t>
            </a:r>
          </a:p>
          <a:p>
            <a:r>
              <a:rPr lang="nl-NL" smtClean="0"/>
              <a:t>Meer dan 200 opportuniteiten</a:t>
            </a:r>
          </a:p>
          <a:p>
            <a:r>
              <a:rPr lang="nl-NL" smtClean="0"/>
              <a:t>	Geclusterd in 52 initiatieven</a:t>
            </a:r>
          </a:p>
          <a:p>
            <a:r>
              <a:rPr lang="nl-NL" smtClean="0"/>
              <a:t>	Gescoord naar potentieel en naar haalbaarheid</a:t>
            </a:r>
          </a:p>
          <a:p>
            <a:r>
              <a:rPr lang="nl-NL" smtClean="0"/>
              <a:t>Vertaald in een synergie actieplan</a:t>
            </a:r>
            <a:endParaRPr lang="nl-NL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1B662-E07F-4B45-AF7C-5436FF003ECE}" type="slidenum">
              <a:rPr lang="en-GB" smtClean="0"/>
              <a:pPr/>
              <a:t>46</a:t>
            </a:fld>
            <a:endParaRPr lang="en-GB" dirty="0"/>
          </a:p>
        </p:txBody>
      </p:sp>
      <p:sp>
        <p:nvSpPr>
          <p:cNvPr id="25605" name="Rectangle 4"/>
          <p:cNvSpPr>
            <a:spLocks noChangeArrowheads="1"/>
          </p:cNvSpPr>
          <p:nvPr/>
        </p:nvSpPr>
        <p:spPr bwMode="auto">
          <a:xfrm>
            <a:off x="471488" y="6386513"/>
            <a:ext cx="1079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4000" rIns="54000" anchor="ctr">
            <a:spAutoFit/>
          </a:bodyPr>
          <a:lstStyle>
            <a:lvl1pPr algn="l" eaLnBrk="0" hangingPunct="0">
              <a:spcBef>
                <a:spcPct val="5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Trebuchet MS" pitchFamily="34" charset="0"/>
              <a:buChar char="–"/>
              <a:defRPr sz="21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Trebuchet MS" pitchFamily="34" charset="0"/>
              <a:buChar char="–"/>
              <a:defRPr sz="21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nl-BE" altLang="nl-BE" sz="1800"/>
          </a:p>
        </p:txBody>
      </p:sp>
    </p:spTree>
    <p:extLst>
      <p:ext uri="{BB962C8B-B14F-4D97-AF65-F5344CB8AC3E}">
        <p14:creationId xmlns:p14="http://schemas.microsoft.com/office/powerpoint/2010/main" val="101652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1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nl-BE" altLang="nl-BE" dirty="0" smtClean="0"/>
              <a:t>ICT Monitoring</a:t>
            </a:r>
            <a:br>
              <a:rPr lang="nl-BE" altLang="nl-BE" dirty="0" smtClean="0"/>
            </a:br>
            <a:r>
              <a:rPr lang="nl-BE" altLang="nl-BE" sz="3600" dirty="0" smtClean="0"/>
              <a:t>Synergie opportuniteiten</a:t>
            </a:r>
            <a:endParaRPr lang="nl-BE" altLang="nl-BE" sz="2700" dirty="0" smtClean="0">
              <a:solidFill>
                <a:schemeClr val="accent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Top 25</a:t>
            </a:r>
            <a:endParaRPr lang="nl-BE" dirty="0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471488" y="6386513"/>
            <a:ext cx="1079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4000" rIns="54000" anchor="ctr">
            <a:spAutoFit/>
          </a:bodyPr>
          <a:lstStyle>
            <a:lvl1pPr algn="l" eaLnBrk="0" hangingPunct="0">
              <a:spcBef>
                <a:spcPct val="5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Trebuchet MS" pitchFamily="34" charset="0"/>
              <a:buChar char="–"/>
              <a:defRPr sz="21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Trebuchet MS" pitchFamily="34" charset="0"/>
              <a:buChar char="–"/>
              <a:defRPr sz="21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nl-BE" altLang="nl-BE" sz="18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93112" y="6597352"/>
            <a:ext cx="750888" cy="260648"/>
          </a:xfrm>
        </p:spPr>
        <p:txBody>
          <a:bodyPr/>
          <a:lstStyle/>
          <a:p>
            <a:pPr>
              <a:defRPr/>
            </a:pPr>
            <a:fld id="{5471B662-E07F-4B45-AF7C-5436FF003ECE}" type="slidenum">
              <a:rPr lang="en-GB" smtClean="0"/>
              <a:t>47</a:t>
            </a:fld>
            <a:endParaRPr lang="en-GB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03847"/>
            <a:ext cx="9144000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572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ICT Monitoring</a:t>
            </a:r>
            <a:br>
              <a:rPr lang="nl-BE" dirty="0" smtClean="0"/>
            </a:br>
            <a:r>
              <a:rPr lang="nl-BE" sz="3600" dirty="0" smtClean="0"/>
              <a:t>ICT synergie toets</a:t>
            </a:r>
            <a:endParaRPr lang="nl-BE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mtClean="0"/>
              <a:t>Dubbel doel</a:t>
            </a:r>
          </a:p>
          <a:p>
            <a:pPr lvl="1"/>
            <a:r>
              <a:rPr lang="nl-NL" smtClean="0"/>
              <a:t>Bewustmaking/detecteren samenwerkingsmogelijkheden</a:t>
            </a:r>
          </a:p>
          <a:p>
            <a:pPr lvl="1"/>
            <a:r>
              <a:rPr lang="nl-NL" smtClean="0"/>
              <a:t>Besparingsobjectief</a:t>
            </a:r>
          </a:p>
          <a:p>
            <a:r>
              <a:rPr lang="nl-NL" smtClean="0"/>
              <a:t>Samenwerking Fedict (FODs/PODs) / KSZ (OISZ)</a:t>
            </a:r>
          </a:p>
          <a:p>
            <a:r>
              <a:rPr lang="nl-NL" smtClean="0"/>
              <a:t>Start procedure: bij begin van project/opdracht</a:t>
            </a:r>
            <a:endParaRPr lang="nl-N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1B662-E07F-4B45-AF7C-5436FF003ECE}" type="slidenum">
              <a:rPr lang="en-GB" smtClean="0"/>
              <a:pPr/>
              <a:t>48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765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ICT Monitoring</a:t>
            </a:r>
            <a:br>
              <a:rPr lang="nl-BE" dirty="0" smtClean="0"/>
            </a:br>
            <a:r>
              <a:rPr lang="nl-BE" sz="3600" dirty="0" smtClean="0"/>
              <a:t>ICT synergie toets</a:t>
            </a:r>
            <a:endParaRPr lang="nl-BE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mtClean="0"/>
              <a:t>Toegankelijke contracten andere overheidsdiensten?</a:t>
            </a:r>
          </a:p>
          <a:p>
            <a:r>
              <a:rPr lang="nl-NL" smtClean="0"/>
              <a:t>Delen of overdragen van assets, capaciteiten, competenties of facilities?</a:t>
            </a:r>
          </a:p>
          <a:p>
            <a:r>
              <a:rPr lang="nl-NL" smtClean="0"/>
              <a:t>Samenwerking in geval aankoopprocedure?</a:t>
            </a:r>
          </a:p>
          <a:p>
            <a:r>
              <a:rPr lang="nl-NL" smtClean="0"/>
              <a:t>Besparingsobjectief gehaald (-10%)?</a:t>
            </a:r>
          </a:p>
          <a:p>
            <a:r>
              <a:rPr lang="nl-NL" smtClean="0"/>
              <a:t>Alternatieve oplossingen bekeken?</a:t>
            </a:r>
          </a:p>
          <a:p>
            <a:pPr lvl="1"/>
            <a:r>
              <a:rPr lang="nl-NL" smtClean="0"/>
              <a:t>Open standaarden of andere architectuur</a:t>
            </a:r>
          </a:p>
          <a:p>
            <a:pPr lvl="1"/>
            <a:r>
              <a:rPr lang="nl-NL" smtClean="0"/>
              <a:t>Intern personeel ipv consultants</a:t>
            </a:r>
          </a:p>
          <a:p>
            <a:pPr lvl="1"/>
            <a:r>
              <a:rPr lang="nl-NL" smtClean="0"/>
              <a:t>XaaS oplossing binnen overheid aanwezig of mogelijk?</a:t>
            </a:r>
          </a:p>
          <a:p>
            <a:pPr lvl="1"/>
            <a:r>
              <a:rPr lang="nl-NL" smtClean="0"/>
              <a:t>Flexibiliteit in looptijd of volume en link met synergie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1B662-E07F-4B45-AF7C-5436FF003ECE}" type="slidenum">
              <a:rPr lang="en-GB" smtClean="0"/>
              <a:pPr/>
              <a:t>49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639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Context</a:t>
            </a:r>
            <a:endParaRPr lang="nl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1B662-E07F-4B45-AF7C-5436FF003ECE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5267" y="1600996"/>
            <a:ext cx="5813078" cy="491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954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Samenwerking IF &amp; IMC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mtClean="0"/>
              <a:t>Financieel bewaken</a:t>
            </a:r>
          </a:p>
          <a:p>
            <a:r>
              <a:rPr lang="nl-BE" smtClean="0"/>
              <a:t>Ondersteund door ICT kennis</a:t>
            </a:r>
          </a:p>
          <a:p>
            <a:r>
              <a:rPr lang="nl-BE" smtClean="0"/>
              <a:t>Globaal en overkoepelend beleid (governance)</a:t>
            </a:r>
          </a:p>
          <a:p>
            <a:r>
              <a:rPr lang="nl-BE" smtClean="0"/>
              <a:t>Met oog voor eigenheid van elke overheidsinstelling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1B662-E07F-4B45-AF7C-5436FF003ECE}" type="slidenum">
              <a:rPr lang="en-GB" smtClean="0"/>
              <a:pPr/>
              <a:t>50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295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Structuur van de uiteenzetting</a:t>
            </a:r>
            <a:endParaRPr lang="fr-B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BE" dirty="0" smtClean="0"/>
          </a:p>
          <a:p>
            <a:r>
              <a:rPr lang="nl-B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Context</a:t>
            </a:r>
          </a:p>
          <a:p>
            <a:endParaRPr lang="nl-BE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nl-B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Visie en strategie uitgewerkt door </a:t>
            </a:r>
            <a:r>
              <a:rPr lang="nl-B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CIO’s</a:t>
            </a:r>
            <a:endParaRPr lang="nl-BE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nl-BE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nl-B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Synergieën</a:t>
            </a:r>
            <a:r>
              <a:rPr lang="nl-B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ambitie en werkassen</a:t>
            </a:r>
          </a:p>
          <a:p>
            <a:endParaRPr lang="nl-BE" dirty="0" smtClean="0"/>
          </a:p>
          <a:p>
            <a:r>
              <a:rPr lang="nl-BE" dirty="0" smtClean="0"/>
              <a:t>Gevolgen</a:t>
            </a:r>
          </a:p>
          <a:p>
            <a:endParaRPr lang="nl-BE" dirty="0" smtClean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1B662-E07F-4B45-AF7C-5436FF003ECE}" type="slidenum">
              <a:rPr lang="en-GB" smtClean="0"/>
              <a:pPr/>
              <a:t>51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391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Gevolgen G-Cloud fase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mtClean="0"/>
              <a:t>Er wordt zo weinig mogelijk hard- en software aangekocht en indien er intenties zijn wordt het voorstel voorgelegd aan de PICTS of SIT</a:t>
            </a:r>
          </a:p>
          <a:p>
            <a:r>
              <a:rPr lang="en-US" smtClean="0"/>
              <a:t>Elke FOD/POD/OISZ werkt roadmap uit zowel voor fase 1 als voor fase 2 tegen einde oktober 2014</a:t>
            </a:r>
          </a:p>
          <a:p>
            <a:r>
              <a:rPr lang="en-US" smtClean="0"/>
              <a:t>Een gemeenschappelijke doelarchitectuur en ICT-governance wordt afgesproken, o.a.</a:t>
            </a:r>
          </a:p>
          <a:p>
            <a:pPr lvl="1"/>
            <a:r>
              <a:rPr lang="en-US" smtClean="0"/>
              <a:t>Technische standaarden en platformen</a:t>
            </a:r>
          </a:p>
          <a:p>
            <a:pPr lvl="1"/>
            <a:r>
              <a:rPr lang="en-US" smtClean="0"/>
              <a:t>Releasemanagement</a:t>
            </a:r>
          </a:p>
          <a:p>
            <a:pPr lvl="1"/>
            <a:r>
              <a:rPr lang="nl-BE" smtClean="0"/>
              <a:t>Gestandaardiseerd werken</a:t>
            </a:r>
          </a:p>
          <a:p>
            <a:pPr lvl="1"/>
            <a:r>
              <a:rPr lang="nl-BE" smtClean="0"/>
              <a:t>Financieringsprincipes</a:t>
            </a:r>
            <a:endParaRPr lang="en-US" smtClean="0"/>
          </a:p>
          <a:p>
            <a:r>
              <a:rPr lang="en-US" smtClean="0"/>
              <a:t>Kritische succesfactoren worden vastgelegd zodat G-cloud goedkoper is</a:t>
            </a:r>
          </a:p>
          <a:p>
            <a:r>
              <a:rPr lang="en-US" smtClean="0"/>
              <a:t>Systeemploegen beginnen samen te werken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1B662-E07F-4B45-AF7C-5436FF003ECE}" type="slidenum">
              <a:rPr lang="en-GB" smtClean="0"/>
              <a:pPr/>
              <a:t>52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81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Gevolgen G-Cloud fase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Aankoop van materiaal gebeurt door de aanbieder van de G-Cloud</a:t>
            </a:r>
          </a:p>
          <a:p>
            <a:r>
              <a:rPr lang="en-US" smtClean="0"/>
              <a:t>Geïntegreerde of gevirtualiseerde systeemploegen beheren gezamenlijke infrastructuur</a:t>
            </a:r>
          </a:p>
          <a:p>
            <a:r>
              <a:rPr lang="en-US" smtClean="0"/>
              <a:t>Gemeenschappelijke ICT governance </a:t>
            </a:r>
          </a:p>
          <a:p>
            <a:r>
              <a:rPr lang="en-US" smtClean="0"/>
              <a:t>De afgesproken gemeenschappelijke doelarchitectuur en ICT-governance wordt door elke FOD/POD/OISZ gerespecteerd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1B662-E07F-4B45-AF7C-5436FF003ECE}" type="slidenum">
              <a:rPr lang="en-GB" smtClean="0"/>
              <a:pPr/>
              <a:t>53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993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Voorbereiden synergieën</a:t>
            </a:r>
            <a:br>
              <a:rPr lang="en-US" smtClean="0"/>
            </a:br>
            <a:r>
              <a:rPr lang="en-US" smtClean="0"/>
              <a:t>business-toepassingen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mtClean="0"/>
              <a:t>Akkoord van management over een gemeen-schappelijke digitale visie</a:t>
            </a:r>
          </a:p>
          <a:p>
            <a:r>
              <a:rPr lang="en-US" smtClean="0"/>
              <a:t>Gemeenschappelijke basisdiensten (vb adresboek, vertaalsoftware, loonmotor, …)</a:t>
            </a:r>
          </a:p>
          <a:p>
            <a:r>
              <a:rPr lang="en-US" smtClean="0"/>
              <a:t>Vergelijkbare toepassingen ombouwen tot gedeelde toepassingen (vb verwijzingsrepertoria)</a:t>
            </a:r>
          </a:p>
          <a:p>
            <a:r>
              <a:rPr lang="en-US" smtClean="0"/>
              <a:t>Cataloog van business-toepassingen</a:t>
            </a:r>
          </a:p>
          <a:p>
            <a:r>
              <a:rPr lang="en-US" smtClean="0"/>
              <a:t>Bij ontwikkeling van nieuwe business-toepassingen hergebruik van bestaande (deel)toepassingen bevorderen (vb leefloon – gehandicapten-tegemoetkomingen)</a:t>
            </a:r>
          </a:p>
          <a:p>
            <a:endParaRPr lang="en-US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1B662-E07F-4B45-AF7C-5436FF003ECE}" type="slidenum">
              <a:rPr lang="en-GB" smtClean="0"/>
              <a:pPr/>
              <a:t>54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041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fr.hdyo.org/assets/ask-question-2-ce96e3e01c85a38a0d39c61cfae6d42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1340768"/>
            <a:ext cx="417646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4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mtClean="0"/>
              <a:t>Context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1B662-E07F-4B45-AF7C-5436FF003ECE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40768"/>
            <a:ext cx="9144000" cy="5517232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5292080" y="2564904"/>
            <a:ext cx="3096344" cy="1656184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fr-BE" sz="3200" dirty="0" err="1" smtClean="0">
                <a:solidFill>
                  <a:schemeClr val="accent2"/>
                </a:solidFill>
              </a:rPr>
              <a:t>Efficiëntie</a:t>
            </a:r>
            <a:r>
              <a:rPr lang="fr-BE" sz="3200" dirty="0" smtClean="0">
                <a:solidFill>
                  <a:schemeClr val="accent2"/>
                </a:solidFill>
              </a:rPr>
              <a:t> </a:t>
            </a:r>
            <a:r>
              <a:rPr lang="fr-BE" sz="3600" dirty="0" smtClean="0">
                <a:solidFill>
                  <a:schemeClr val="accent2"/>
                </a:solidFill>
                <a:latin typeface="Wingdings" panose="05000000000000000000" pitchFamily="2" charset="2"/>
              </a:rPr>
              <a:t>á</a:t>
            </a:r>
            <a:endParaRPr lang="en-GB" sz="3200" dirty="0">
              <a:solidFill>
                <a:schemeClr val="accent2"/>
              </a:solidFill>
              <a:latin typeface="Symbol" panose="05050102010706020507" pitchFamily="18" charset="2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59632" y="2564904"/>
            <a:ext cx="3096344" cy="1656184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fr-BE" sz="3200" dirty="0" err="1" smtClean="0">
                <a:solidFill>
                  <a:schemeClr val="accent2"/>
                </a:solidFill>
              </a:rPr>
              <a:t>Kost</a:t>
            </a:r>
            <a:r>
              <a:rPr lang="fr-BE" sz="3200" dirty="0" smtClean="0">
                <a:solidFill>
                  <a:schemeClr val="accent2"/>
                </a:solidFill>
              </a:rPr>
              <a:t>   </a:t>
            </a:r>
            <a:r>
              <a:rPr lang="fr-BE" sz="3600" dirty="0" smtClean="0">
                <a:solidFill>
                  <a:schemeClr val="accent2"/>
                </a:solidFill>
                <a:latin typeface="Wingdings" panose="05000000000000000000" pitchFamily="2" charset="2"/>
              </a:rPr>
              <a:t>â</a:t>
            </a:r>
            <a:endParaRPr lang="en-GB" sz="3200" dirty="0">
              <a:solidFill>
                <a:schemeClr val="accent2"/>
              </a:solidFill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0156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Samenwerkingsverbanden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mtClean="0"/>
              <a:t>CEO’s werken samen in Colleges van Voorzitters van FODs/PODs, van OISZ en van andere overheidsdiensten </a:t>
            </a:r>
          </a:p>
          <a:p>
            <a:r>
              <a:rPr lang="nl-BE" smtClean="0"/>
              <a:t>CIO's werken samen in de PICTS (FODs/PODs) en SIT (OISZ)</a:t>
            </a:r>
          </a:p>
          <a:p>
            <a:r>
              <a:rPr lang="nl-BE" smtClean="0"/>
              <a:t>Overkoepelend ICT Monitoring Comité (besparing &amp; synergie)</a:t>
            </a:r>
          </a:p>
          <a:p>
            <a:r>
              <a:rPr lang="nl-BE" smtClean="0"/>
              <a:t>Doel</a:t>
            </a:r>
          </a:p>
          <a:p>
            <a:pPr lvl="1"/>
            <a:r>
              <a:rPr lang="nl-BE" smtClean="0"/>
              <a:t>Gemeenschappelijke strategie</a:t>
            </a:r>
          </a:p>
          <a:p>
            <a:pPr lvl="1"/>
            <a:r>
              <a:rPr lang="nl-BE" smtClean="0"/>
              <a:t>Gezamenlijke initiatieven</a:t>
            </a:r>
          </a:p>
          <a:p>
            <a:pPr lvl="1"/>
            <a:r>
              <a:rPr lang="nl-BE" smtClean="0"/>
              <a:t>Uitwisselen van ervaringen / delen van kennis</a:t>
            </a:r>
          </a:p>
          <a:p>
            <a:endParaRPr lang="nl-B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1B662-E07F-4B45-AF7C-5436FF003ECE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424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Structuur van de uiteenzetting</a:t>
            </a:r>
            <a:endParaRPr lang="fr-B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 smtClean="0"/>
          </a:p>
          <a:p>
            <a:r>
              <a:rPr lang="nl-B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Context</a:t>
            </a:r>
          </a:p>
          <a:p>
            <a:endParaRPr lang="nl-BE" dirty="0" smtClean="0"/>
          </a:p>
          <a:p>
            <a:r>
              <a:rPr lang="nl-BE" dirty="0" smtClean="0"/>
              <a:t>Visie en strategie uitgewerkt door </a:t>
            </a:r>
            <a:r>
              <a:rPr lang="nl-BE" dirty="0" err="1" smtClean="0"/>
              <a:t>CIO’s</a:t>
            </a:r>
            <a:endParaRPr lang="nl-BE" dirty="0" smtClean="0"/>
          </a:p>
          <a:p>
            <a:endParaRPr lang="nl-BE" dirty="0" smtClean="0"/>
          </a:p>
          <a:p>
            <a:r>
              <a:rPr lang="nl-B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Synergieën</a:t>
            </a:r>
            <a:r>
              <a:rPr lang="nl-B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ambitie en werkassen</a:t>
            </a:r>
          </a:p>
          <a:p>
            <a:endParaRPr lang="nl-BE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nl-B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Gevolgen</a:t>
            </a:r>
          </a:p>
          <a:p>
            <a:endParaRPr lang="nl-BE" dirty="0" smtClean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1B662-E07F-4B45-AF7C-5436FF003ECE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391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1B662-E07F-4B45-AF7C-5436FF003ECE}" type="slidenum">
              <a:rPr lang="en-GB" smtClean="0"/>
              <a:pPr/>
              <a:t>9</a:t>
            </a:fld>
            <a:endParaRPr lang="en-GB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7482420"/>
              </p:ext>
            </p:extLst>
          </p:nvPr>
        </p:nvGraphicFramePr>
        <p:xfrm>
          <a:off x="251520" y="0"/>
          <a:ext cx="8640960" cy="701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636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2324</Words>
  <Application>Microsoft Office PowerPoint</Application>
  <PresentationFormat>On-screen Show (4:3)</PresentationFormat>
  <Paragraphs>610</Paragraphs>
  <Slides>55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Coherent, efficiënt en toekomstgericht ICT beleid</vt:lpstr>
      <vt:lpstr>Structuur van de uiteenzetting</vt:lpstr>
      <vt:lpstr>Structuur van de uiteenzetting</vt:lpstr>
      <vt:lpstr>Context</vt:lpstr>
      <vt:lpstr>Context</vt:lpstr>
      <vt:lpstr>Context</vt:lpstr>
      <vt:lpstr>Samenwerkingsverbanden</vt:lpstr>
      <vt:lpstr>Structuur van de uiteenzetting</vt:lpstr>
      <vt:lpstr>PowerPoint Presentation</vt:lpstr>
      <vt:lpstr>Visie: voorkeur voor digitaal</vt:lpstr>
      <vt:lpstr>Visie: performante administraties</vt:lpstr>
      <vt:lpstr>Visie: overheid als één geheel</vt:lpstr>
      <vt:lpstr>Visie: ondersteunen beleid</vt:lpstr>
      <vt:lpstr>Voorbeelden</vt:lpstr>
      <vt:lpstr>Structuur van de uiteenzetting</vt:lpstr>
      <vt:lpstr>ICT - Lagen</vt:lpstr>
      <vt:lpstr>PowerPoint Presentation</vt:lpstr>
      <vt:lpstr>Synergieën</vt:lpstr>
      <vt:lpstr>Ambitie</vt:lpstr>
      <vt:lpstr>Werkassen</vt:lpstr>
      <vt:lpstr>Werkassen</vt:lpstr>
      <vt:lpstr>Consolidatie van datacenters Voordelen</vt:lpstr>
      <vt:lpstr>Consolidatie van datacenters  Actuele situatie</vt:lpstr>
      <vt:lpstr>Consolidatiestrategie</vt:lpstr>
      <vt:lpstr>Fysieke consolidatie</vt:lpstr>
      <vt:lpstr>Fysieke consolidatie</vt:lpstr>
      <vt:lpstr>Virtuele consolidatie</vt:lpstr>
      <vt:lpstr>Principes van cloud</vt:lpstr>
      <vt:lpstr>Principes van cloud</vt:lpstr>
      <vt:lpstr>Situering van de G-cloud Infrastructuur &amp; Platformen</vt:lpstr>
      <vt:lpstr>G-Cloud visie (fase 1)</vt:lpstr>
      <vt:lpstr>G-Cloud visie (fase 2)</vt:lpstr>
      <vt:lpstr>G-Cloud – visie (fase 2) Technische view</vt:lpstr>
      <vt:lpstr>Werkassen</vt:lpstr>
      <vt:lpstr>Licentiekosten</vt:lpstr>
      <vt:lpstr>Synergie initiatieven</vt:lpstr>
      <vt:lpstr>Werkassen</vt:lpstr>
      <vt:lpstr>SOA</vt:lpstr>
      <vt:lpstr>Enkele kernbegrippen van SOA</vt:lpstr>
      <vt:lpstr>Waarom een SOA-architectuur ?</vt:lpstr>
      <vt:lpstr>Waarom een SOA-architectuur ?</vt:lpstr>
      <vt:lpstr>Werkassen</vt:lpstr>
      <vt:lpstr>Externe consultants</vt:lpstr>
      <vt:lpstr>Werkassen</vt:lpstr>
      <vt:lpstr>ICT Monitoring</vt:lpstr>
      <vt:lpstr>ICT Monitoring SIP en IMC synergie</vt:lpstr>
      <vt:lpstr>ICT Monitoring Synergie opportuniteiten</vt:lpstr>
      <vt:lpstr>ICT Monitoring ICT synergie toets</vt:lpstr>
      <vt:lpstr>ICT Monitoring ICT synergie toets</vt:lpstr>
      <vt:lpstr>Samenwerking IF &amp; IMC</vt:lpstr>
      <vt:lpstr>Structuur van de uiteenzetting</vt:lpstr>
      <vt:lpstr>Gevolgen G-Cloud fase 1</vt:lpstr>
      <vt:lpstr>Gevolgen G-Cloud fase 2</vt:lpstr>
      <vt:lpstr>Voorbereiden synergieën business-toepassingen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Coherent, efficiënt en toekomstgericht IT beleid</dc:title>
  <dc:creator>Sanne Miseur</dc:creator>
  <cp:lastModifiedBy>Administrator</cp:lastModifiedBy>
  <cp:revision>55</cp:revision>
  <dcterms:modified xsi:type="dcterms:W3CDTF">2015-01-08T00:43:07Z</dcterms:modified>
</cp:coreProperties>
</file>