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4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8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21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2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23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4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27.xml" ContentType="application/vnd.openxmlformats-officedocument.presentationml.notesSlide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notesSlides/notesSlide28.xml" ContentType="application/vnd.openxmlformats-officedocument.presentationml.notesSlide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notesSlides/notesSlide29.xml" ContentType="application/vnd.openxmlformats-officedocument.presentationml.notesSlide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notesSlides/notesSlide30.xml" ContentType="application/vnd.openxmlformats-officedocument.presentationml.notesSlide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382" r:id="rId2"/>
    <p:sldId id="393" r:id="rId3"/>
    <p:sldId id="392" r:id="rId4"/>
    <p:sldId id="376" r:id="rId5"/>
    <p:sldId id="386" r:id="rId6"/>
    <p:sldId id="378" r:id="rId7"/>
    <p:sldId id="379" r:id="rId8"/>
    <p:sldId id="394" r:id="rId9"/>
    <p:sldId id="395" r:id="rId10"/>
    <p:sldId id="396" r:id="rId11"/>
    <p:sldId id="398" r:id="rId12"/>
    <p:sldId id="399" r:id="rId13"/>
    <p:sldId id="400" r:id="rId14"/>
    <p:sldId id="388" r:id="rId15"/>
    <p:sldId id="389" r:id="rId16"/>
    <p:sldId id="390" r:id="rId17"/>
    <p:sldId id="380" r:id="rId18"/>
    <p:sldId id="381" r:id="rId19"/>
    <p:sldId id="339" r:id="rId20"/>
    <p:sldId id="401" r:id="rId21"/>
    <p:sldId id="340" r:id="rId22"/>
    <p:sldId id="294" r:id="rId23"/>
    <p:sldId id="286" r:id="rId24"/>
    <p:sldId id="350" r:id="rId25"/>
    <p:sldId id="351" r:id="rId26"/>
    <p:sldId id="341" r:id="rId27"/>
    <p:sldId id="352" r:id="rId28"/>
    <p:sldId id="353" r:id="rId29"/>
    <p:sldId id="354" r:id="rId30"/>
    <p:sldId id="356" r:id="rId31"/>
    <p:sldId id="357" r:id="rId32"/>
    <p:sldId id="358" r:id="rId33"/>
    <p:sldId id="359" r:id="rId34"/>
    <p:sldId id="371" r:id="rId35"/>
    <p:sldId id="374" r:id="rId36"/>
    <p:sldId id="361" r:id="rId37"/>
    <p:sldId id="362" r:id="rId38"/>
    <p:sldId id="363" r:id="rId39"/>
    <p:sldId id="364" r:id="rId40"/>
    <p:sldId id="365" r:id="rId41"/>
    <p:sldId id="366" r:id="rId42"/>
    <p:sldId id="375" r:id="rId43"/>
    <p:sldId id="367" r:id="rId44"/>
    <p:sldId id="384" r:id="rId45"/>
    <p:sldId id="385" r:id="rId46"/>
    <p:sldId id="368" r:id="rId47"/>
    <p:sldId id="369" r:id="rId48"/>
    <p:sldId id="370" r:id="rId49"/>
    <p:sldId id="345" r:id="rId50"/>
    <p:sldId id="402" r:id="rId51"/>
    <p:sldId id="408" r:id="rId52"/>
    <p:sldId id="407" r:id="rId53"/>
    <p:sldId id="409" r:id="rId54"/>
    <p:sldId id="403" r:id="rId55"/>
    <p:sldId id="404" r:id="rId56"/>
    <p:sldId id="405" r:id="rId57"/>
    <p:sldId id="383" r:id="rId58"/>
    <p:sldId id="256" r:id="rId59"/>
  </p:sldIdLst>
  <p:sldSz cx="9144000" cy="6858000" type="screen4x3"/>
  <p:notesSz cx="6797675" cy="98567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B381"/>
    <a:srgbClr val="53B44C"/>
    <a:srgbClr val="C00000"/>
    <a:srgbClr val="5DAF5D"/>
    <a:srgbClr val="008CB2"/>
    <a:srgbClr val="000000"/>
    <a:srgbClr val="E83E00"/>
    <a:srgbClr val="0080BB"/>
    <a:srgbClr val="008B9A"/>
    <a:srgbClr val="048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4660"/>
  </p:normalViewPr>
  <p:slideViewPr>
    <p:cSldViewPr snapToGrid="0" snapToObjects="1">
      <p:cViewPr>
        <p:scale>
          <a:sx n="80" d="100"/>
          <a:sy n="80" d="100"/>
        </p:scale>
        <p:origin x="-2430" y="-7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7" d="100"/>
        <a:sy n="197" d="100"/>
      </p:scale>
      <p:origin x="0" y="15432"/>
    </p:cViewPr>
  </p:sorterViewPr>
  <p:notesViewPr>
    <p:cSldViewPr snapToGrid="0" snapToObjects="1" showGuides="1">
      <p:cViewPr>
        <p:scale>
          <a:sx n="80" d="100"/>
          <a:sy n="80" d="100"/>
        </p:scale>
        <p:origin x="-2334" y="-72"/>
      </p:cViewPr>
      <p:guideLst>
        <p:guide orient="horz" pos="3105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JV\RootJV\aantemaken%20presentaties\kosten%20percent%20omze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ICT kosten als</a:t>
            </a:r>
            <a:r>
              <a:rPr lang="en-US" baseline="0"/>
              <a:t> % van totale kost</a:t>
            </a:r>
            <a:br>
              <a:rPr lang="en-US" baseline="0"/>
            </a:br>
            <a:r>
              <a:rPr lang="en-US" baseline="0"/>
              <a:t>(Nederland)</a:t>
            </a:r>
            <a:endParaRPr lang="en-US"/>
          </a:p>
        </c:rich>
      </c:tx>
      <c:layout/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'evolutie Nederland'!$A$3</c:f>
              <c:strCache>
                <c:ptCount val="1"/>
                <c:pt idx="0">
                  <c:v>Jaar op jaar toename</c:v>
                </c:pt>
              </c:strCache>
            </c:strRef>
          </c:tx>
          <c:marker>
            <c:symbol val="none"/>
          </c:marker>
          <c:cat>
            <c:numRef>
              <c:f>'evolutie Nederland'!$B$2:$J$2</c:f>
              <c:numCache>
                <c:formatCode>General</c:formatCode>
                <c:ptCount val="9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</c:numCache>
            </c:numRef>
          </c:cat>
          <c:val>
            <c:numRef>
              <c:f>'evolutie Nederland'!$B$3:$J$3</c:f>
              <c:numCache>
                <c:formatCode>0.0%</c:formatCode>
                <c:ptCount val="9"/>
                <c:pt idx="0">
                  <c:v>2.7E-2</c:v>
                </c:pt>
                <c:pt idx="1">
                  <c:v>0.03</c:v>
                </c:pt>
                <c:pt idx="2">
                  <c:v>3.4000000000000002E-2</c:v>
                </c:pt>
                <c:pt idx="3">
                  <c:v>4.2000000000000003E-2</c:v>
                </c:pt>
                <c:pt idx="4">
                  <c:v>4.3999999999999997E-2</c:v>
                </c:pt>
                <c:pt idx="5">
                  <c:v>4.1000000000000002E-2</c:v>
                </c:pt>
                <c:pt idx="6">
                  <c:v>4.2999999999999997E-2</c:v>
                </c:pt>
                <c:pt idx="7">
                  <c:v>4.4999999999999998E-2</c:v>
                </c:pt>
                <c:pt idx="8">
                  <c:v>4.3999999999999997E-2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513472"/>
        <c:axId val="97515008"/>
      </c:lineChart>
      <c:catAx>
        <c:axId val="975134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7515008"/>
        <c:crosses val="autoZero"/>
        <c:auto val="1"/>
        <c:lblAlgn val="ctr"/>
        <c:lblOffset val="100"/>
        <c:noMultiLvlLbl val="0"/>
      </c:catAx>
      <c:valAx>
        <c:axId val="97515008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97513472"/>
        <c:crosses val="autoZero"/>
        <c:crossBetween val="between"/>
      </c:valAx>
    </c:plotArea>
    <c:plotVisOnly val="1"/>
    <c:dispBlanksAs val="zero"/>
    <c:showDLblsOverMax val="0"/>
  </c:chart>
  <c:spPr>
    <a:scene3d>
      <a:camera prst="orthographicFront"/>
      <a:lightRig rig="threePt" dir="t"/>
    </a:scene3d>
    <a:sp3d/>
  </c:spPr>
  <c:externalData r:id="rId1">
    <c:autoUpdate val="0"/>
  </c:externalData>
</c:chartSpace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image" Target="../media/image116.png"/></Relationships>
</file>

<file path=ppt/diagrams/_rels/data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image" Target="../media/image85.pn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image" Target="../media/image90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7.jpg"/><Relationship Id="rId1" Type="http://schemas.openxmlformats.org/officeDocument/2006/relationships/image" Target="../media/image98.jp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image" Target="../media/image100.jp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image" Target="../media/image116.png"/></Relationships>
</file>

<file path=ppt/diagrams/_rels/drawing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image" Target="../media/image85.pn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image" Target="../media/image90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6.jpg"/><Relationship Id="rId1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7.jpg"/><Relationship Id="rId1" Type="http://schemas.openxmlformats.org/officeDocument/2006/relationships/image" Target="../media/image98.jp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image" Target="../media/image10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8A3637-3684-44E5-9A10-5F4B5C36144B}" type="doc">
      <dgm:prSet loTypeId="urn:microsoft.com/office/officeart/2005/8/layout/h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0675BF5-6A30-463F-BCCC-7325BA213CB0}">
      <dgm:prSet custT="1"/>
      <dgm:spPr/>
      <dgm:t>
        <a:bodyPr/>
        <a:lstStyle/>
        <a:p>
          <a:pPr rtl="0"/>
          <a:r>
            <a:rPr lang="nl-BE" sz="3600" b="1" dirty="0" smtClean="0"/>
            <a:t>Hoe ?</a:t>
          </a:r>
          <a:endParaRPr lang="en-US" sz="3600" dirty="0"/>
        </a:p>
      </dgm:t>
    </dgm:pt>
    <dgm:pt modelId="{9F98DFF4-3924-4895-A6DB-5392D59636BC}" type="parTrans" cxnId="{5F36DACB-CDB9-4664-880E-ED806FA3C25A}">
      <dgm:prSet/>
      <dgm:spPr/>
      <dgm:t>
        <a:bodyPr/>
        <a:lstStyle/>
        <a:p>
          <a:endParaRPr lang="en-US"/>
        </a:p>
      </dgm:t>
    </dgm:pt>
    <dgm:pt modelId="{C196FDB1-7434-4BC8-8564-16B2F402BF78}" type="sibTrans" cxnId="{5F36DACB-CDB9-4664-880E-ED806FA3C25A}">
      <dgm:prSet/>
      <dgm:spPr/>
      <dgm:t>
        <a:bodyPr/>
        <a:lstStyle/>
        <a:p>
          <a:endParaRPr lang="en-US"/>
        </a:p>
      </dgm:t>
    </dgm:pt>
    <dgm:pt modelId="{9EC295CC-6447-4F8A-ACF1-9777618B0F2D}">
      <dgm:prSet/>
      <dgm:spPr/>
      <dgm:t>
        <a:bodyPr/>
        <a:lstStyle/>
        <a:p>
          <a:pPr rtl="0"/>
          <a:r>
            <a:rPr lang="nl-BE" smtClean="0"/>
            <a:t>door </a:t>
          </a:r>
          <a:r>
            <a:rPr lang="nl-BE" b="1" smtClean="0"/>
            <a:t>een goed georganiseerde, onderlinge elektronische dienstverlening</a:t>
          </a:r>
          <a:r>
            <a:rPr lang="nl-BE" smtClean="0"/>
            <a:t> en </a:t>
          </a:r>
          <a:r>
            <a:rPr lang="nl-BE" b="1" smtClean="0"/>
            <a:t>informatie-uitwisseling</a:t>
          </a:r>
          <a:r>
            <a:rPr lang="nl-BE" smtClean="0"/>
            <a:t> tussen alle actoren in de gezondheidszorg</a:t>
          </a:r>
          <a:endParaRPr lang="en-US"/>
        </a:p>
      </dgm:t>
    </dgm:pt>
    <dgm:pt modelId="{2E7026BF-E4D5-4D6A-B02F-E98BA808BDF2}" type="parTrans" cxnId="{5EE030F7-6B42-4A7E-B784-0A4E3B893ACF}">
      <dgm:prSet/>
      <dgm:spPr/>
      <dgm:t>
        <a:bodyPr/>
        <a:lstStyle/>
        <a:p>
          <a:endParaRPr lang="en-US"/>
        </a:p>
      </dgm:t>
    </dgm:pt>
    <dgm:pt modelId="{E6E7EC79-AA2E-4735-B24A-F7F6ADD9746F}" type="sibTrans" cxnId="{5EE030F7-6B42-4A7E-B784-0A4E3B893ACF}">
      <dgm:prSet/>
      <dgm:spPr/>
      <dgm:t>
        <a:bodyPr/>
        <a:lstStyle/>
        <a:p>
          <a:endParaRPr lang="en-US"/>
        </a:p>
      </dgm:t>
    </dgm:pt>
    <dgm:pt modelId="{BDCFB8CA-0339-48AA-A984-A490D5E648F9}">
      <dgm:prSet/>
      <dgm:spPr/>
      <dgm:t>
        <a:bodyPr/>
        <a:lstStyle/>
        <a:p>
          <a:pPr rtl="0"/>
          <a:r>
            <a:rPr lang="nl-BE" smtClean="0"/>
            <a:t>met de </a:t>
          </a:r>
          <a:r>
            <a:rPr lang="nl-BE" b="1" smtClean="0"/>
            <a:t>nodige waarborgen</a:t>
          </a:r>
          <a:r>
            <a:rPr lang="nl-BE" smtClean="0"/>
            <a:t> op het vlak van de </a:t>
          </a:r>
          <a:r>
            <a:rPr lang="nl-BE" b="1" smtClean="0"/>
            <a:t>informatieveiligheid</a:t>
          </a:r>
          <a:r>
            <a:rPr lang="nl-BE" smtClean="0"/>
            <a:t>, de </a:t>
          </a:r>
          <a:r>
            <a:rPr lang="nl-BE" b="1" smtClean="0"/>
            <a:t>bescherming van de persoonlijke levenssfeer</a:t>
          </a:r>
          <a:r>
            <a:rPr lang="nl-BE" smtClean="0"/>
            <a:t> en het </a:t>
          </a:r>
          <a:r>
            <a:rPr lang="nl-BE" b="1" smtClean="0"/>
            <a:t>beroepsgeheim</a:t>
          </a:r>
          <a:endParaRPr lang="en-US"/>
        </a:p>
      </dgm:t>
    </dgm:pt>
    <dgm:pt modelId="{52879EA5-6448-4D13-BD4C-183FD49E3909}" type="parTrans" cxnId="{328BCB9B-41DD-435B-B461-C572FD851939}">
      <dgm:prSet/>
      <dgm:spPr/>
      <dgm:t>
        <a:bodyPr/>
        <a:lstStyle/>
        <a:p>
          <a:endParaRPr lang="en-US"/>
        </a:p>
      </dgm:t>
    </dgm:pt>
    <dgm:pt modelId="{BE793659-0C59-4B17-AB97-7A641EE2049A}" type="sibTrans" cxnId="{328BCB9B-41DD-435B-B461-C572FD851939}">
      <dgm:prSet/>
      <dgm:spPr/>
      <dgm:t>
        <a:bodyPr/>
        <a:lstStyle/>
        <a:p>
          <a:endParaRPr lang="en-US"/>
        </a:p>
      </dgm:t>
    </dgm:pt>
    <dgm:pt modelId="{9634512C-E61C-47E9-8316-17039CBEE0C6}">
      <dgm:prSet custT="1"/>
      <dgm:spPr/>
      <dgm:t>
        <a:bodyPr/>
        <a:lstStyle/>
        <a:p>
          <a:pPr rtl="0"/>
          <a:r>
            <a:rPr lang="nl-BE" sz="3600" b="1" dirty="0" smtClean="0"/>
            <a:t>Wat ?</a:t>
          </a:r>
          <a:endParaRPr lang="en-US" sz="3600" dirty="0"/>
        </a:p>
      </dgm:t>
    </dgm:pt>
    <dgm:pt modelId="{DAAC38F8-0281-4002-937D-324721893B14}" type="parTrans" cxnId="{05D0C5BD-7CFC-4CC6-81C4-76ADEDA1112F}">
      <dgm:prSet/>
      <dgm:spPr/>
      <dgm:t>
        <a:bodyPr/>
        <a:lstStyle/>
        <a:p>
          <a:endParaRPr lang="en-US"/>
        </a:p>
      </dgm:t>
    </dgm:pt>
    <dgm:pt modelId="{2112AD8B-D139-4C08-B0B5-A9CFA5A9EC2B}" type="sibTrans" cxnId="{05D0C5BD-7CFC-4CC6-81C4-76ADEDA1112F}">
      <dgm:prSet/>
      <dgm:spPr/>
      <dgm:t>
        <a:bodyPr/>
        <a:lstStyle/>
        <a:p>
          <a:endParaRPr lang="en-US"/>
        </a:p>
      </dgm:t>
    </dgm:pt>
    <dgm:pt modelId="{ADEC2C73-3E26-4EE0-ABF8-609EE10494D8}">
      <dgm:prSet/>
      <dgm:spPr/>
      <dgm:t>
        <a:bodyPr/>
        <a:lstStyle/>
        <a:p>
          <a:pPr rtl="0"/>
          <a:r>
            <a:rPr lang="nl-BE" dirty="0" smtClean="0"/>
            <a:t>optimaliseren van de </a:t>
          </a:r>
          <a:r>
            <a:rPr lang="nl-BE" b="1" dirty="0" smtClean="0"/>
            <a:t>kwaliteit</a:t>
          </a:r>
          <a:r>
            <a:rPr lang="nl-BE" dirty="0" smtClean="0"/>
            <a:t> en de </a:t>
          </a:r>
          <a:r>
            <a:rPr lang="nl-BE" b="1" dirty="0" smtClean="0"/>
            <a:t>continuïteit</a:t>
          </a:r>
          <a:r>
            <a:rPr lang="nl-BE" dirty="0" smtClean="0"/>
            <a:t> van de gezondheidszorgverstrekking </a:t>
          </a:r>
          <a:endParaRPr lang="en-US" dirty="0"/>
        </a:p>
      </dgm:t>
    </dgm:pt>
    <dgm:pt modelId="{2063D6DF-92FB-4336-A118-519FE498DEE9}" type="parTrans" cxnId="{3C749E42-8BC2-4450-A07A-BF570F9C81CE}">
      <dgm:prSet/>
      <dgm:spPr/>
      <dgm:t>
        <a:bodyPr/>
        <a:lstStyle/>
        <a:p>
          <a:endParaRPr lang="en-US"/>
        </a:p>
      </dgm:t>
    </dgm:pt>
    <dgm:pt modelId="{81AFA94A-D6B5-4773-9356-912C1EE5DAFF}" type="sibTrans" cxnId="{3C749E42-8BC2-4450-A07A-BF570F9C81CE}">
      <dgm:prSet/>
      <dgm:spPr/>
      <dgm:t>
        <a:bodyPr/>
        <a:lstStyle/>
        <a:p>
          <a:endParaRPr lang="en-US"/>
        </a:p>
      </dgm:t>
    </dgm:pt>
    <dgm:pt modelId="{A09DB5E8-52E0-4675-9A8C-863A264A8F22}">
      <dgm:prSet/>
      <dgm:spPr/>
      <dgm:t>
        <a:bodyPr/>
        <a:lstStyle/>
        <a:p>
          <a:pPr rtl="0"/>
          <a:r>
            <a:rPr lang="nl-BE" dirty="0" smtClean="0"/>
            <a:t>optimaliseren van de </a:t>
          </a:r>
          <a:r>
            <a:rPr lang="nl-BE" b="1" dirty="0" smtClean="0"/>
            <a:t>veiligheid van de patiënt</a:t>
          </a:r>
          <a:endParaRPr lang="en-US" dirty="0"/>
        </a:p>
      </dgm:t>
    </dgm:pt>
    <dgm:pt modelId="{D6255DBD-E0E6-4453-93E5-B0C1B1286D94}" type="parTrans" cxnId="{682C8977-EE07-4A89-9E49-5819A8DF575B}">
      <dgm:prSet/>
      <dgm:spPr/>
      <dgm:t>
        <a:bodyPr/>
        <a:lstStyle/>
        <a:p>
          <a:endParaRPr lang="en-US"/>
        </a:p>
      </dgm:t>
    </dgm:pt>
    <dgm:pt modelId="{44B83473-9B06-416B-92FE-FFE7EC36ACEA}" type="sibTrans" cxnId="{682C8977-EE07-4A89-9E49-5819A8DF575B}">
      <dgm:prSet/>
      <dgm:spPr/>
      <dgm:t>
        <a:bodyPr/>
        <a:lstStyle/>
        <a:p>
          <a:endParaRPr lang="en-US"/>
        </a:p>
      </dgm:t>
    </dgm:pt>
    <dgm:pt modelId="{933CC3C9-9ACF-402A-BD9C-AF88672586C6}">
      <dgm:prSet/>
      <dgm:spPr/>
      <dgm:t>
        <a:bodyPr/>
        <a:lstStyle/>
        <a:p>
          <a:pPr rtl="0"/>
          <a:r>
            <a:rPr lang="nl-BE" b="1" smtClean="0"/>
            <a:t>vereenvoudigen van de administratieve formaliteiten</a:t>
          </a:r>
          <a:r>
            <a:rPr lang="nl-BE" smtClean="0"/>
            <a:t> voor alle actoren in de gezondheidszorg</a:t>
          </a:r>
          <a:endParaRPr lang="en-US"/>
        </a:p>
      </dgm:t>
    </dgm:pt>
    <dgm:pt modelId="{30715D02-044C-400E-8092-CD791405EC22}" type="parTrans" cxnId="{7598E5AB-0080-4E10-988C-29425AA4C415}">
      <dgm:prSet/>
      <dgm:spPr/>
      <dgm:t>
        <a:bodyPr/>
        <a:lstStyle/>
        <a:p>
          <a:endParaRPr lang="en-US"/>
        </a:p>
      </dgm:t>
    </dgm:pt>
    <dgm:pt modelId="{4BC60A0E-BD32-4E19-8E81-C8E75982E800}" type="sibTrans" cxnId="{7598E5AB-0080-4E10-988C-29425AA4C415}">
      <dgm:prSet/>
      <dgm:spPr/>
      <dgm:t>
        <a:bodyPr/>
        <a:lstStyle/>
        <a:p>
          <a:endParaRPr lang="en-US"/>
        </a:p>
      </dgm:t>
    </dgm:pt>
    <dgm:pt modelId="{FDE76771-2243-4247-A5B8-BDDEFFE14A7B}">
      <dgm:prSet/>
      <dgm:spPr/>
      <dgm:t>
        <a:bodyPr/>
        <a:lstStyle/>
        <a:p>
          <a:pPr rtl="0"/>
          <a:r>
            <a:rPr lang="nl-BE" smtClean="0"/>
            <a:t>degelijk </a:t>
          </a:r>
          <a:r>
            <a:rPr lang="nl-BE" b="1" smtClean="0"/>
            <a:t>ondersteunen</a:t>
          </a:r>
          <a:r>
            <a:rPr lang="nl-BE" smtClean="0"/>
            <a:t> van het gezondheidszorgbeleid</a:t>
          </a:r>
          <a:endParaRPr lang="en-US"/>
        </a:p>
      </dgm:t>
    </dgm:pt>
    <dgm:pt modelId="{B757BC6D-DB3C-454C-B4B5-A61F3AADB1F5}" type="parTrans" cxnId="{3F5C62F2-83A2-4D8D-AD95-09876BABAC3A}">
      <dgm:prSet/>
      <dgm:spPr/>
      <dgm:t>
        <a:bodyPr/>
        <a:lstStyle/>
        <a:p>
          <a:endParaRPr lang="en-US"/>
        </a:p>
      </dgm:t>
    </dgm:pt>
    <dgm:pt modelId="{1ADA3103-7B5F-40DB-9311-41A0343A67E9}" type="sibTrans" cxnId="{3F5C62F2-83A2-4D8D-AD95-09876BABAC3A}">
      <dgm:prSet/>
      <dgm:spPr/>
      <dgm:t>
        <a:bodyPr/>
        <a:lstStyle/>
        <a:p>
          <a:endParaRPr lang="en-US"/>
        </a:p>
      </dgm:t>
    </dgm:pt>
    <dgm:pt modelId="{2B73E981-B842-4BEA-A2C0-509F6D978567}" type="pres">
      <dgm:prSet presAssocID="{AB8A3637-3684-44E5-9A10-5F4B5C3614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13D971C7-C27A-48B1-8591-FF8061B8D539}" type="pres">
      <dgm:prSet presAssocID="{E0675BF5-6A30-463F-BCCC-7325BA213CB0}" presName="composite" presStyleCnt="0"/>
      <dgm:spPr/>
    </dgm:pt>
    <dgm:pt modelId="{C17315EE-2492-4F67-BC27-8FA2B2624ACB}" type="pres">
      <dgm:prSet presAssocID="{E0675BF5-6A30-463F-BCCC-7325BA213CB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07D37A6-CB37-4202-957D-F7DC1E6B4179}" type="pres">
      <dgm:prSet presAssocID="{E0675BF5-6A30-463F-BCCC-7325BA213CB0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72249B5-E59A-4069-8772-CDD68FDB595C}" type="pres">
      <dgm:prSet presAssocID="{C196FDB1-7434-4BC8-8564-16B2F402BF78}" presName="space" presStyleCnt="0"/>
      <dgm:spPr/>
    </dgm:pt>
    <dgm:pt modelId="{5F3F2DBF-108F-4FB2-91BE-020C6509EE90}" type="pres">
      <dgm:prSet presAssocID="{9634512C-E61C-47E9-8316-17039CBEE0C6}" presName="composite" presStyleCnt="0"/>
      <dgm:spPr/>
    </dgm:pt>
    <dgm:pt modelId="{41006EA0-1C35-4ADD-BA65-5F5F80C2EF6E}" type="pres">
      <dgm:prSet presAssocID="{9634512C-E61C-47E9-8316-17039CBEE0C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9700F79-E3C7-4DDC-921A-EAB47CBD965F}" type="pres">
      <dgm:prSet presAssocID="{9634512C-E61C-47E9-8316-17039CBEE0C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0BDB5E54-90D5-4B0E-A363-185F0A36ED79}" type="presOf" srcId="{933CC3C9-9ACF-402A-BD9C-AF88672586C6}" destId="{E9700F79-E3C7-4DDC-921A-EAB47CBD965F}" srcOrd="0" destOrd="2" presId="urn:microsoft.com/office/officeart/2005/8/layout/hList1"/>
    <dgm:cxn modelId="{C84889FD-4306-4F0D-86A3-B19A0A778EE6}" type="presOf" srcId="{AB8A3637-3684-44E5-9A10-5F4B5C36144B}" destId="{2B73E981-B842-4BEA-A2C0-509F6D978567}" srcOrd="0" destOrd="0" presId="urn:microsoft.com/office/officeart/2005/8/layout/hList1"/>
    <dgm:cxn modelId="{7598E5AB-0080-4E10-988C-29425AA4C415}" srcId="{9634512C-E61C-47E9-8316-17039CBEE0C6}" destId="{933CC3C9-9ACF-402A-BD9C-AF88672586C6}" srcOrd="2" destOrd="0" parTransId="{30715D02-044C-400E-8092-CD791405EC22}" sibTransId="{4BC60A0E-BD32-4E19-8E81-C8E75982E800}"/>
    <dgm:cxn modelId="{1095CCC6-809C-4A5A-B396-50305BECBE05}" type="presOf" srcId="{9EC295CC-6447-4F8A-ACF1-9777618B0F2D}" destId="{C07D37A6-CB37-4202-957D-F7DC1E6B4179}" srcOrd="0" destOrd="0" presId="urn:microsoft.com/office/officeart/2005/8/layout/hList1"/>
    <dgm:cxn modelId="{682C8977-EE07-4A89-9E49-5819A8DF575B}" srcId="{9634512C-E61C-47E9-8316-17039CBEE0C6}" destId="{A09DB5E8-52E0-4675-9A8C-863A264A8F22}" srcOrd="1" destOrd="0" parTransId="{D6255DBD-E0E6-4453-93E5-B0C1B1286D94}" sibTransId="{44B83473-9B06-416B-92FE-FFE7EC36ACEA}"/>
    <dgm:cxn modelId="{5EE030F7-6B42-4A7E-B784-0A4E3B893ACF}" srcId="{E0675BF5-6A30-463F-BCCC-7325BA213CB0}" destId="{9EC295CC-6447-4F8A-ACF1-9777618B0F2D}" srcOrd="0" destOrd="0" parTransId="{2E7026BF-E4D5-4D6A-B02F-E98BA808BDF2}" sibTransId="{E6E7EC79-AA2E-4735-B24A-F7F6ADD9746F}"/>
    <dgm:cxn modelId="{BF6E3177-1210-41D7-B403-7AD9BE1AF26E}" type="presOf" srcId="{9634512C-E61C-47E9-8316-17039CBEE0C6}" destId="{41006EA0-1C35-4ADD-BA65-5F5F80C2EF6E}" srcOrd="0" destOrd="0" presId="urn:microsoft.com/office/officeart/2005/8/layout/hList1"/>
    <dgm:cxn modelId="{80772240-364C-4D3D-96D2-420859AF809A}" type="presOf" srcId="{E0675BF5-6A30-463F-BCCC-7325BA213CB0}" destId="{C17315EE-2492-4F67-BC27-8FA2B2624ACB}" srcOrd="0" destOrd="0" presId="urn:microsoft.com/office/officeart/2005/8/layout/hList1"/>
    <dgm:cxn modelId="{3F5C62F2-83A2-4D8D-AD95-09876BABAC3A}" srcId="{9634512C-E61C-47E9-8316-17039CBEE0C6}" destId="{FDE76771-2243-4247-A5B8-BDDEFFE14A7B}" srcOrd="3" destOrd="0" parTransId="{B757BC6D-DB3C-454C-B4B5-A61F3AADB1F5}" sibTransId="{1ADA3103-7B5F-40DB-9311-41A0343A67E9}"/>
    <dgm:cxn modelId="{05D0C5BD-7CFC-4CC6-81C4-76ADEDA1112F}" srcId="{AB8A3637-3684-44E5-9A10-5F4B5C36144B}" destId="{9634512C-E61C-47E9-8316-17039CBEE0C6}" srcOrd="1" destOrd="0" parTransId="{DAAC38F8-0281-4002-937D-324721893B14}" sibTransId="{2112AD8B-D139-4C08-B0B5-A9CFA5A9EC2B}"/>
    <dgm:cxn modelId="{3D0F6F67-FC8E-4920-8D19-451F03A2C276}" type="presOf" srcId="{ADEC2C73-3E26-4EE0-ABF8-609EE10494D8}" destId="{E9700F79-E3C7-4DDC-921A-EAB47CBD965F}" srcOrd="0" destOrd="0" presId="urn:microsoft.com/office/officeart/2005/8/layout/hList1"/>
    <dgm:cxn modelId="{3C749E42-8BC2-4450-A07A-BF570F9C81CE}" srcId="{9634512C-E61C-47E9-8316-17039CBEE0C6}" destId="{ADEC2C73-3E26-4EE0-ABF8-609EE10494D8}" srcOrd="0" destOrd="0" parTransId="{2063D6DF-92FB-4336-A118-519FE498DEE9}" sibTransId="{81AFA94A-D6B5-4773-9356-912C1EE5DAFF}"/>
    <dgm:cxn modelId="{5F36DACB-CDB9-4664-880E-ED806FA3C25A}" srcId="{AB8A3637-3684-44E5-9A10-5F4B5C36144B}" destId="{E0675BF5-6A30-463F-BCCC-7325BA213CB0}" srcOrd="0" destOrd="0" parTransId="{9F98DFF4-3924-4895-A6DB-5392D59636BC}" sibTransId="{C196FDB1-7434-4BC8-8564-16B2F402BF78}"/>
    <dgm:cxn modelId="{328BCB9B-41DD-435B-B461-C572FD851939}" srcId="{E0675BF5-6A30-463F-BCCC-7325BA213CB0}" destId="{BDCFB8CA-0339-48AA-A984-A490D5E648F9}" srcOrd="1" destOrd="0" parTransId="{52879EA5-6448-4D13-BD4C-183FD49E3909}" sibTransId="{BE793659-0C59-4B17-AB97-7A641EE2049A}"/>
    <dgm:cxn modelId="{24E71CA1-A349-4880-B3E8-FE84C6305ECA}" type="presOf" srcId="{A09DB5E8-52E0-4675-9A8C-863A264A8F22}" destId="{E9700F79-E3C7-4DDC-921A-EAB47CBD965F}" srcOrd="0" destOrd="1" presId="urn:microsoft.com/office/officeart/2005/8/layout/hList1"/>
    <dgm:cxn modelId="{C4328F5F-648C-40F1-9B85-2DCAD5C7DCF5}" type="presOf" srcId="{FDE76771-2243-4247-A5B8-BDDEFFE14A7B}" destId="{E9700F79-E3C7-4DDC-921A-EAB47CBD965F}" srcOrd="0" destOrd="3" presId="urn:microsoft.com/office/officeart/2005/8/layout/hList1"/>
    <dgm:cxn modelId="{93514DAF-1972-428B-8BEB-D63CC93D1019}" type="presOf" srcId="{BDCFB8CA-0339-48AA-A984-A490D5E648F9}" destId="{C07D37A6-CB37-4202-957D-F7DC1E6B4179}" srcOrd="0" destOrd="1" presId="urn:microsoft.com/office/officeart/2005/8/layout/hList1"/>
    <dgm:cxn modelId="{00A12EAA-D718-41B0-BD96-CB4D2CB1300B}" type="presParOf" srcId="{2B73E981-B842-4BEA-A2C0-509F6D978567}" destId="{13D971C7-C27A-48B1-8591-FF8061B8D539}" srcOrd="0" destOrd="0" presId="urn:microsoft.com/office/officeart/2005/8/layout/hList1"/>
    <dgm:cxn modelId="{273D0CE6-C75F-4E77-A69C-54B0E3E23D37}" type="presParOf" srcId="{13D971C7-C27A-48B1-8591-FF8061B8D539}" destId="{C17315EE-2492-4F67-BC27-8FA2B2624ACB}" srcOrd="0" destOrd="0" presId="urn:microsoft.com/office/officeart/2005/8/layout/hList1"/>
    <dgm:cxn modelId="{7A26290D-6EEC-4D3B-8826-5C4DE4A7A078}" type="presParOf" srcId="{13D971C7-C27A-48B1-8591-FF8061B8D539}" destId="{C07D37A6-CB37-4202-957D-F7DC1E6B4179}" srcOrd="1" destOrd="0" presId="urn:microsoft.com/office/officeart/2005/8/layout/hList1"/>
    <dgm:cxn modelId="{A90A37C4-12FA-4BB6-AABE-02CBF8527DCC}" type="presParOf" srcId="{2B73E981-B842-4BEA-A2C0-509F6D978567}" destId="{272249B5-E59A-4069-8772-CDD68FDB595C}" srcOrd="1" destOrd="0" presId="urn:microsoft.com/office/officeart/2005/8/layout/hList1"/>
    <dgm:cxn modelId="{C3D0414D-7232-4CB7-BFBE-D213F4C99BBC}" type="presParOf" srcId="{2B73E981-B842-4BEA-A2C0-509F6D978567}" destId="{5F3F2DBF-108F-4FB2-91BE-020C6509EE90}" srcOrd="2" destOrd="0" presId="urn:microsoft.com/office/officeart/2005/8/layout/hList1"/>
    <dgm:cxn modelId="{16AADB4C-78C3-4E28-878E-D3E39C300F63}" type="presParOf" srcId="{5F3F2DBF-108F-4FB2-91BE-020C6509EE90}" destId="{41006EA0-1C35-4ADD-BA65-5F5F80C2EF6E}" srcOrd="0" destOrd="0" presId="urn:microsoft.com/office/officeart/2005/8/layout/hList1"/>
    <dgm:cxn modelId="{13EA3920-3857-4D18-8B5D-CCFFD7C20AA1}" type="presParOf" srcId="{5F3F2DBF-108F-4FB2-91BE-020C6509EE90}" destId="{E9700F79-E3C7-4DDC-921A-EAB47CBD965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84EFE21-1518-4BCF-B742-E9CC38B5BF65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kostendrivers</a:t>
          </a:r>
          <a:r>
            <a:rPr lang="fr-BE" sz="4400" dirty="0" smtClean="0"/>
            <a:t> </a:t>
          </a:r>
          <a:r>
            <a:rPr lang="fr-BE" sz="2000" dirty="0" smtClean="0"/>
            <a:t>(1)</a:t>
          </a:r>
          <a:endParaRPr lang="en-GB" sz="2000" dirty="0"/>
        </a:p>
      </dgm:t>
    </dgm:pt>
    <dgm:pt modelId="{1FD87EAB-67B9-4755-8C44-3ED68E498D2B}" type="parTrans" cxnId="{7F2EBD66-47C5-47A3-80B6-838378C9D764}">
      <dgm:prSet/>
      <dgm:spPr/>
      <dgm:t>
        <a:bodyPr/>
        <a:lstStyle/>
        <a:p>
          <a:endParaRPr lang="en-GB"/>
        </a:p>
      </dgm:t>
    </dgm:pt>
    <dgm:pt modelId="{16CCAD5F-9C4B-4C12-996F-4C5AD4F265FE}" type="sibTrans" cxnId="{7F2EBD66-47C5-47A3-80B6-838378C9D764}">
      <dgm:prSet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7E896F8-A2D9-4FAA-8906-CFF52A0C9765}" type="pres">
      <dgm:prSet presAssocID="{E84EFE21-1518-4BCF-B742-E9CC38B5BF65}" presName="root" presStyleCnt="0">
        <dgm:presLayoutVars>
          <dgm:chMax/>
          <dgm:chPref val="4"/>
        </dgm:presLayoutVars>
      </dgm:prSet>
      <dgm:spPr/>
    </dgm:pt>
    <dgm:pt modelId="{EA87DF64-E7AE-4C3F-B3F6-B216F18888BA}" type="pres">
      <dgm:prSet presAssocID="{E84EFE21-1518-4BCF-B742-E9CC38B5BF65}" presName="rootComposite" presStyleCnt="0">
        <dgm:presLayoutVars/>
      </dgm:prSet>
      <dgm:spPr/>
    </dgm:pt>
    <dgm:pt modelId="{080E8B9C-74F5-439F-8851-EA28E8382A8B}" type="pres">
      <dgm:prSet presAssocID="{E84EFE21-1518-4BCF-B742-E9CC38B5BF65}" presName="rootText" presStyleLbl="node0" presStyleIdx="0" presStyleCnt="1" custScaleX="111261" custLinFactY="-77909" custLinFactNeighborX="-923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F6463DA-FB4E-4128-A5CB-F6558C3AEBC8}" type="pres">
      <dgm:prSet presAssocID="{E84EFE21-1518-4BCF-B742-E9CC38B5BF65}" presName="childShape" presStyleCnt="0">
        <dgm:presLayoutVars>
          <dgm:chMax val="0"/>
          <dgm:chPref val="0"/>
        </dgm:presLayoutVars>
      </dgm:prSet>
      <dgm:spPr/>
    </dgm:pt>
  </dgm:ptLst>
  <dgm:cxnLst>
    <dgm:cxn modelId="{262FC5FA-4955-403C-BBB7-64F68653FE3C}" type="presOf" srcId="{E84EFE21-1518-4BCF-B742-E9CC38B5BF65}" destId="{080E8B9C-74F5-439F-8851-EA28E8382A8B}" srcOrd="0" destOrd="0" presId="urn:microsoft.com/office/officeart/2008/layout/PictureAccentList"/>
    <dgm:cxn modelId="{A88AC1C1-E68B-4CB2-B112-3DF7E365EF4B}" type="presOf" srcId="{27502387-F582-4A40-B777-66DE2CDCB914}" destId="{01F49767-8813-4424-8024-88DBF206BFDC}" srcOrd="0" destOrd="0" presId="urn:microsoft.com/office/officeart/2008/layout/PictureAccentList"/>
    <dgm:cxn modelId="{7F2EBD66-47C5-47A3-80B6-838378C9D764}" srcId="{27502387-F582-4A40-B777-66DE2CDCB914}" destId="{E84EFE21-1518-4BCF-B742-E9CC38B5BF65}" srcOrd="0" destOrd="0" parTransId="{1FD87EAB-67B9-4755-8C44-3ED68E498D2B}" sibTransId="{16CCAD5F-9C4B-4C12-996F-4C5AD4F265FE}"/>
    <dgm:cxn modelId="{5FD92B73-F1B2-49A3-B65F-F2DA9F16B1D0}" type="presParOf" srcId="{01F49767-8813-4424-8024-88DBF206BFDC}" destId="{77E896F8-A2D9-4FAA-8906-CFF52A0C9765}" srcOrd="0" destOrd="0" presId="urn:microsoft.com/office/officeart/2008/layout/PictureAccentList"/>
    <dgm:cxn modelId="{B013B280-CF68-4021-B26D-8C754254FF48}" type="presParOf" srcId="{77E896F8-A2D9-4FAA-8906-CFF52A0C9765}" destId="{EA87DF64-E7AE-4C3F-B3F6-B216F18888BA}" srcOrd="0" destOrd="0" presId="urn:microsoft.com/office/officeart/2008/layout/PictureAccentList"/>
    <dgm:cxn modelId="{6B36A16F-C1A0-4DE5-AB1F-F028C2753922}" type="presParOf" srcId="{EA87DF64-E7AE-4C3F-B3F6-B216F18888BA}" destId="{080E8B9C-74F5-439F-8851-EA28E8382A8B}" srcOrd="0" destOrd="0" presId="urn:microsoft.com/office/officeart/2008/layout/PictureAccentList"/>
    <dgm:cxn modelId="{E5F7031C-6795-4C1E-84E1-1904D098AECB}" type="presParOf" srcId="{77E896F8-A2D9-4FAA-8906-CFF52A0C9765}" destId="{1F6463DA-FB4E-4128-A5CB-F6558C3AEBC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447D8D5-D8ED-4EF3-866F-0F5A3A392D2B}" type="doc">
      <dgm:prSet loTypeId="urn:microsoft.com/office/officeart/2008/layout/PictureAccent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68061D7-81B8-472A-B939-7E859AE5BFA4}">
      <dgm:prSet phldrT="[Text]"/>
      <dgm:spPr/>
      <dgm:t>
        <a:bodyPr/>
        <a:lstStyle/>
        <a:p>
          <a:r>
            <a:rPr lang="fr-BE" dirty="0" err="1" smtClean="0"/>
            <a:t>Ontwerp</a:t>
          </a:r>
          <a:r>
            <a:rPr lang="fr-BE" dirty="0" smtClean="0"/>
            <a:t> </a:t>
          </a:r>
          <a:r>
            <a:rPr lang="fr-BE" dirty="0" err="1" smtClean="0"/>
            <a:t>voor</a:t>
          </a:r>
          <a:r>
            <a:rPr lang="fr-BE" dirty="0" smtClean="0"/>
            <a:t> </a:t>
          </a:r>
          <a:r>
            <a:rPr lang="fr-BE" dirty="0" err="1" smtClean="0"/>
            <a:t>onderhoudbaarheid</a:t>
          </a:r>
          <a:endParaRPr lang="en-GB" dirty="0"/>
        </a:p>
      </dgm:t>
    </dgm:pt>
    <dgm:pt modelId="{07F81C70-273C-47E6-AFCA-F06E5D09D195}" type="parTrans" cxnId="{EC110D38-0FB9-485D-A4AF-A5051B965EED}">
      <dgm:prSet/>
      <dgm:spPr/>
      <dgm:t>
        <a:bodyPr/>
        <a:lstStyle/>
        <a:p>
          <a:endParaRPr lang="en-GB"/>
        </a:p>
      </dgm:t>
    </dgm:pt>
    <dgm:pt modelId="{E39E8105-7E15-48A0-8928-214770BACB01}" type="sibTrans" cxnId="{EC110D38-0FB9-485D-A4AF-A5051B965EED}">
      <dgm:prSet/>
      <dgm:spPr/>
      <dgm:t>
        <a:bodyPr/>
        <a:lstStyle/>
        <a:p>
          <a:endParaRPr lang="en-GB"/>
        </a:p>
      </dgm:t>
    </dgm:pt>
    <dgm:pt modelId="{363BB52F-1FFD-499C-A6BB-1D8C0E39A950}">
      <dgm:prSet phldrT="[Text]" custT="1"/>
      <dgm:spPr/>
      <dgm:t>
        <a:bodyPr/>
        <a:lstStyle/>
        <a:p>
          <a:r>
            <a:rPr lang="en-US" sz="2400" dirty="0" err="1" smtClean="0"/>
            <a:t>Standaardiseren</a:t>
          </a:r>
          <a:r>
            <a:rPr lang="en-US" sz="2400" dirty="0" smtClean="0"/>
            <a:t> </a:t>
          </a:r>
          <a:r>
            <a:rPr lang="en-US" sz="2400" dirty="0" err="1" smtClean="0"/>
            <a:t>bij</a:t>
          </a:r>
          <a:r>
            <a:rPr lang="en-US" sz="2400" dirty="0" smtClean="0"/>
            <a:t> code </a:t>
          </a:r>
          <a:r>
            <a:rPr lang="en-US" sz="2400" dirty="0" err="1" smtClean="0"/>
            <a:t>schrijven</a:t>
          </a:r>
          <a:r>
            <a:rPr lang="en-US" sz="2400" dirty="0" smtClean="0"/>
            <a:t>, </a:t>
          </a:r>
          <a:r>
            <a:rPr lang="en-US" sz="2400" dirty="0" err="1" smtClean="0"/>
            <a:t>bij</a:t>
          </a:r>
          <a:r>
            <a:rPr lang="en-US" sz="2400" dirty="0" smtClean="0"/>
            <a:t> </a:t>
          </a:r>
          <a:r>
            <a:rPr lang="en-US" sz="2400" dirty="0" err="1" smtClean="0"/>
            <a:t>documentatie</a:t>
          </a:r>
          <a:r>
            <a:rPr lang="en-US" sz="2400" dirty="0" smtClean="0"/>
            <a:t>, </a:t>
          </a:r>
          <a:r>
            <a:rPr lang="en-US" sz="2400" dirty="0" err="1" smtClean="0"/>
            <a:t>bij</a:t>
          </a:r>
          <a:r>
            <a:rPr lang="en-US" sz="2400" dirty="0" smtClean="0"/>
            <a:t> release management</a:t>
          </a:r>
          <a:endParaRPr lang="en-GB" sz="2400" dirty="0"/>
        </a:p>
      </dgm:t>
    </dgm:pt>
    <dgm:pt modelId="{2D5B506A-B364-45EF-9948-C19015AB4645}" type="parTrans" cxnId="{4F0289D2-4B52-40FD-A79B-D3BD0099FFF8}">
      <dgm:prSet/>
      <dgm:spPr/>
      <dgm:t>
        <a:bodyPr/>
        <a:lstStyle/>
        <a:p>
          <a:endParaRPr lang="en-GB"/>
        </a:p>
      </dgm:t>
    </dgm:pt>
    <dgm:pt modelId="{AE36159E-0D18-430C-AB82-54AD3C3292BC}" type="sibTrans" cxnId="{4F0289D2-4B52-40FD-A79B-D3BD0099FFF8}">
      <dgm:prSet/>
      <dgm:spPr/>
      <dgm:t>
        <a:bodyPr/>
        <a:lstStyle/>
        <a:p>
          <a:endParaRPr lang="en-GB"/>
        </a:p>
      </dgm:t>
    </dgm:pt>
    <dgm:pt modelId="{DFB07D55-6078-41EF-B8D8-BED85512AA23}">
      <dgm:prSet phldrT="[Text]" custT="1"/>
      <dgm:spPr/>
      <dgm:t>
        <a:bodyPr/>
        <a:lstStyle/>
        <a:p>
          <a:r>
            <a:rPr lang="fr-BE" sz="2400" dirty="0" err="1" smtClean="0"/>
            <a:t>Goede</a:t>
          </a:r>
          <a:r>
            <a:rPr lang="fr-BE" sz="2400" dirty="0" smtClean="0"/>
            <a:t> </a:t>
          </a:r>
          <a:r>
            <a:rPr lang="fr-BE" sz="2400" dirty="0" err="1" smtClean="0"/>
            <a:t>architectuur</a:t>
          </a:r>
          <a:r>
            <a:rPr lang="fr-BE" sz="2400" dirty="0" smtClean="0"/>
            <a:t> </a:t>
          </a:r>
          <a:r>
            <a:rPr lang="fr-BE" sz="2400" dirty="0" err="1" smtClean="0"/>
            <a:t>vermindert</a:t>
          </a:r>
          <a:r>
            <a:rPr lang="fr-BE" sz="2400" dirty="0" smtClean="0"/>
            <a:t> </a:t>
          </a:r>
          <a:r>
            <a:rPr lang="fr-BE" sz="2400" dirty="0" err="1" smtClean="0"/>
            <a:t>kost</a:t>
          </a:r>
          <a:r>
            <a:rPr lang="fr-BE" sz="2400" dirty="0" smtClean="0"/>
            <a:t> met </a:t>
          </a:r>
          <a:r>
            <a:rPr lang="fr-BE" sz="2400" dirty="0" err="1" smtClean="0"/>
            <a:t>helft</a:t>
          </a:r>
          <a:r>
            <a:rPr lang="fr-BE" sz="2400" dirty="0" smtClean="0"/>
            <a:t> </a:t>
          </a:r>
          <a:r>
            <a:rPr lang="fr-BE" sz="2400" dirty="0" err="1" smtClean="0"/>
            <a:t>tot</a:t>
          </a:r>
          <a:r>
            <a:rPr lang="fr-BE" sz="2400" dirty="0" smtClean="0"/>
            <a:t> 2/3:  </a:t>
          </a:r>
          <a:r>
            <a:rPr lang="fr-BE" sz="2400" dirty="0" err="1" smtClean="0"/>
            <a:t>neem</a:t>
          </a:r>
          <a:r>
            <a:rPr lang="fr-BE" sz="2400" dirty="0" smtClean="0"/>
            <a:t> dit op in </a:t>
          </a:r>
          <a:r>
            <a:rPr lang="fr-BE" sz="2400" dirty="0" err="1" smtClean="0"/>
            <a:t>vereisten</a:t>
          </a:r>
          <a:endParaRPr lang="en-GB" sz="2400" dirty="0"/>
        </a:p>
      </dgm:t>
    </dgm:pt>
    <dgm:pt modelId="{1B17F3DA-2A1B-494F-9D64-A491FFD8C987}" type="parTrans" cxnId="{D6D42046-3C52-4099-AAB6-8030A0A624D6}">
      <dgm:prSet/>
      <dgm:spPr/>
      <dgm:t>
        <a:bodyPr/>
        <a:lstStyle/>
        <a:p>
          <a:endParaRPr lang="en-GB"/>
        </a:p>
      </dgm:t>
    </dgm:pt>
    <dgm:pt modelId="{D63F77CD-A349-4A6A-B9F8-6B612FA01915}" type="sibTrans" cxnId="{D6D42046-3C52-4099-AAB6-8030A0A624D6}">
      <dgm:prSet/>
      <dgm:spPr/>
      <dgm:t>
        <a:bodyPr/>
        <a:lstStyle/>
        <a:p>
          <a:endParaRPr lang="en-GB"/>
        </a:p>
      </dgm:t>
    </dgm:pt>
    <dgm:pt modelId="{1E407AE8-ADCD-49C7-80B4-EE61595AB26A}">
      <dgm:prSet phldrT="[Text]" custT="1"/>
      <dgm:spPr/>
      <dgm:t>
        <a:bodyPr/>
        <a:lstStyle/>
        <a:p>
          <a:r>
            <a:rPr lang="en-GB" sz="2400" dirty="0" err="1" smtClean="0"/>
            <a:t>Architectuur</a:t>
          </a:r>
          <a:r>
            <a:rPr lang="en-GB" sz="2400" dirty="0" smtClean="0"/>
            <a:t> op basis van modules</a:t>
          </a:r>
          <a:endParaRPr lang="en-GB" sz="2400" dirty="0"/>
        </a:p>
      </dgm:t>
    </dgm:pt>
    <dgm:pt modelId="{CEE33208-78B7-4ADF-B71D-EBC0081CC071}" type="sibTrans" cxnId="{71C43266-77F0-40D7-93CD-9BC43EB706BD}">
      <dgm:prSet/>
      <dgm:spPr/>
      <dgm:t>
        <a:bodyPr/>
        <a:lstStyle/>
        <a:p>
          <a:endParaRPr lang="en-GB"/>
        </a:p>
      </dgm:t>
    </dgm:pt>
    <dgm:pt modelId="{33BAF7A4-3799-49DD-A7FA-16CD7CB275B9}" type="parTrans" cxnId="{71C43266-77F0-40D7-93CD-9BC43EB706BD}">
      <dgm:prSet/>
      <dgm:spPr/>
      <dgm:t>
        <a:bodyPr/>
        <a:lstStyle/>
        <a:p>
          <a:endParaRPr lang="en-GB"/>
        </a:p>
      </dgm:t>
    </dgm:pt>
    <dgm:pt modelId="{B5ED9C14-4915-4AEF-AF65-4BBB207C8429}" type="pres">
      <dgm:prSet presAssocID="{6447D8D5-D8ED-4EF3-866F-0F5A3A392D2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89513242-6384-4E42-95C5-6A39FF4973F3}" type="pres">
      <dgm:prSet presAssocID="{F68061D7-81B8-472A-B939-7E859AE5BFA4}" presName="root" presStyleCnt="0">
        <dgm:presLayoutVars>
          <dgm:chMax/>
          <dgm:chPref val="4"/>
        </dgm:presLayoutVars>
      </dgm:prSet>
      <dgm:spPr/>
    </dgm:pt>
    <dgm:pt modelId="{752783D4-25D6-420A-8B1A-2E1AC4EFE1A0}" type="pres">
      <dgm:prSet presAssocID="{F68061D7-81B8-472A-B939-7E859AE5BFA4}" presName="rootComposite" presStyleCnt="0">
        <dgm:presLayoutVars/>
      </dgm:prSet>
      <dgm:spPr/>
    </dgm:pt>
    <dgm:pt modelId="{94909934-BC69-4AF4-B036-D055E3CF376C}" type="pres">
      <dgm:prSet presAssocID="{F68061D7-81B8-472A-B939-7E859AE5BFA4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772EFC2-E6D1-4DA2-8273-339A145F9F52}" type="pres">
      <dgm:prSet presAssocID="{F68061D7-81B8-472A-B939-7E859AE5BFA4}" presName="childShape" presStyleCnt="0">
        <dgm:presLayoutVars>
          <dgm:chMax val="0"/>
          <dgm:chPref val="0"/>
        </dgm:presLayoutVars>
      </dgm:prSet>
      <dgm:spPr/>
    </dgm:pt>
    <dgm:pt modelId="{5ED32142-A28C-4C88-A117-7DFBC06782F6}" type="pres">
      <dgm:prSet presAssocID="{363BB52F-1FFD-499C-A6BB-1D8C0E39A950}" presName="childComposite" presStyleCnt="0">
        <dgm:presLayoutVars>
          <dgm:chMax val="0"/>
          <dgm:chPref val="0"/>
        </dgm:presLayoutVars>
      </dgm:prSet>
      <dgm:spPr/>
    </dgm:pt>
    <dgm:pt modelId="{596C1DF5-3BE2-4082-AF96-AA3BCAAE8E88}" type="pres">
      <dgm:prSet presAssocID="{363BB52F-1FFD-499C-A6BB-1D8C0E39A950}" presName="Image" presStyleLbl="node1" presStyleIdx="0" presStyleCnt="3" custLinFactNeighborX="-7279" custLinFactNeighborY="-604"/>
      <dgm:spPr/>
      <dgm:t>
        <a:bodyPr/>
        <a:lstStyle/>
        <a:p>
          <a:endParaRPr lang="en-GB"/>
        </a:p>
      </dgm:t>
    </dgm:pt>
    <dgm:pt modelId="{3A29E793-69F2-474D-A4DA-5C221691238C}" type="pres">
      <dgm:prSet presAssocID="{363BB52F-1FFD-499C-A6BB-1D8C0E39A95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20E5771-52C5-4311-B41F-8DD7FC514771}" type="pres">
      <dgm:prSet presAssocID="{1E407AE8-ADCD-49C7-80B4-EE61595AB26A}" presName="childComposite" presStyleCnt="0">
        <dgm:presLayoutVars>
          <dgm:chMax val="0"/>
          <dgm:chPref val="0"/>
        </dgm:presLayoutVars>
      </dgm:prSet>
      <dgm:spPr/>
    </dgm:pt>
    <dgm:pt modelId="{9C0A1D1E-FA30-44C3-A497-9F4A3C5F6436}" type="pres">
      <dgm:prSet presAssocID="{1E407AE8-ADCD-49C7-80B4-EE61595AB26A}" presName="Image" presStyleLbl="node1" presStyleIdx="1" presStyleCnt="3"/>
      <dgm:spPr/>
      <dgm:t>
        <a:bodyPr/>
        <a:lstStyle/>
        <a:p>
          <a:endParaRPr lang="en-GB"/>
        </a:p>
      </dgm:t>
    </dgm:pt>
    <dgm:pt modelId="{42FEE838-0D20-4069-AF29-0AC11DABB705}" type="pres">
      <dgm:prSet presAssocID="{1E407AE8-ADCD-49C7-80B4-EE61595AB26A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AB8AB89C-A3A2-4780-82E8-81E0397C36A7}" type="pres">
      <dgm:prSet presAssocID="{DFB07D55-6078-41EF-B8D8-BED85512AA23}" presName="childComposite" presStyleCnt="0">
        <dgm:presLayoutVars>
          <dgm:chMax val="0"/>
          <dgm:chPref val="0"/>
        </dgm:presLayoutVars>
      </dgm:prSet>
      <dgm:spPr/>
    </dgm:pt>
    <dgm:pt modelId="{77F23810-04E4-4DE6-9D12-AC0E7E76494F}" type="pres">
      <dgm:prSet presAssocID="{DFB07D55-6078-41EF-B8D8-BED85512AA23}" presName="Image" presStyleLbl="node1" presStyleIdx="2" presStyleCnt="3"/>
      <dgm:spPr/>
      <dgm:t>
        <a:bodyPr/>
        <a:lstStyle/>
        <a:p>
          <a:endParaRPr lang="en-GB"/>
        </a:p>
      </dgm:t>
    </dgm:pt>
    <dgm:pt modelId="{C5D53632-88CB-429D-8D83-3F559157B6AE}" type="pres">
      <dgm:prSet presAssocID="{DFB07D55-6078-41EF-B8D8-BED85512AA23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F0289D2-4B52-40FD-A79B-D3BD0099FFF8}" srcId="{F68061D7-81B8-472A-B939-7E859AE5BFA4}" destId="{363BB52F-1FFD-499C-A6BB-1D8C0E39A950}" srcOrd="0" destOrd="0" parTransId="{2D5B506A-B364-45EF-9948-C19015AB4645}" sibTransId="{AE36159E-0D18-430C-AB82-54AD3C3292BC}"/>
    <dgm:cxn modelId="{D6D42046-3C52-4099-AAB6-8030A0A624D6}" srcId="{F68061D7-81B8-472A-B939-7E859AE5BFA4}" destId="{DFB07D55-6078-41EF-B8D8-BED85512AA23}" srcOrd="2" destOrd="0" parTransId="{1B17F3DA-2A1B-494F-9D64-A491FFD8C987}" sibTransId="{D63F77CD-A349-4A6A-B9F8-6B612FA01915}"/>
    <dgm:cxn modelId="{EADC2D0D-8C19-4314-A339-CA28F9339CB1}" type="presOf" srcId="{DFB07D55-6078-41EF-B8D8-BED85512AA23}" destId="{C5D53632-88CB-429D-8D83-3F559157B6AE}" srcOrd="0" destOrd="0" presId="urn:microsoft.com/office/officeart/2008/layout/PictureAccentList"/>
    <dgm:cxn modelId="{71C43266-77F0-40D7-93CD-9BC43EB706BD}" srcId="{F68061D7-81B8-472A-B939-7E859AE5BFA4}" destId="{1E407AE8-ADCD-49C7-80B4-EE61595AB26A}" srcOrd="1" destOrd="0" parTransId="{33BAF7A4-3799-49DD-A7FA-16CD7CB275B9}" sibTransId="{CEE33208-78B7-4ADF-B71D-EBC0081CC071}"/>
    <dgm:cxn modelId="{EC110D38-0FB9-485D-A4AF-A5051B965EED}" srcId="{6447D8D5-D8ED-4EF3-866F-0F5A3A392D2B}" destId="{F68061D7-81B8-472A-B939-7E859AE5BFA4}" srcOrd="0" destOrd="0" parTransId="{07F81C70-273C-47E6-AFCA-F06E5D09D195}" sibTransId="{E39E8105-7E15-48A0-8928-214770BACB01}"/>
    <dgm:cxn modelId="{20A4E401-F9F1-48DB-92EF-56CAEB455A10}" type="presOf" srcId="{1E407AE8-ADCD-49C7-80B4-EE61595AB26A}" destId="{42FEE838-0D20-4069-AF29-0AC11DABB705}" srcOrd="0" destOrd="0" presId="urn:microsoft.com/office/officeart/2008/layout/PictureAccentList"/>
    <dgm:cxn modelId="{FD5400AF-11B3-43FA-91A8-7D1B585629D0}" type="presOf" srcId="{6447D8D5-D8ED-4EF3-866F-0F5A3A392D2B}" destId="{B5ED9C14-4915-4AEF-AF65-4BBB207C8429}" srcOrd="0" destOrd="0" presId="urn:microsoft.com/office/officeart/2008/layout/PictureAccentList"/>
    <dgm:cxn modelId="{6AEACDBE-763B-499C-BDDA-13DD1B523F52}" type="presOf" srcId="{363BB52F-1FFD-499C-A6BB-1D8C0E39A950}" destId="{3A29E793-69F2-474D-A4DA-5C221691238C}" srcOrd="0" destOrd="0" presId="urn:microsoft.com/office/officeart/2008/layout/PictureAccentList"/>
    <dgm:cxn modelId="{C7C6F4A8-1187-4D8C-9D5F-52FF04E44773}" type="presOf" srcId="{F68061D7-81B8-472A-B939-7E859AE5BFA4}" destId="{94909934-BC69-4AF4-B036-D055E3CF376C}" srcOrd="0" destOrd="0" presId="urn:microsoft.com/office/officeart/2008/layout/PictureAccentList"/>
    <dgm:cxn modelId="{891C2E7E-3DE0-4F26-9538-886C107D8AB8}" type="presParOf" srcId="{B5ED9C14-4915-4AEF-AF65-4BBB207C8429}" destId="{89513242-6384-4E42-95C5-6A39FF4973F3}" srcOrd="0" destOrd="0" presId="urn:microsoft.com/office/officeart/2008/layout/PictureAccentList"/>
    <dgm:cxn modelId="{FB76D8DA-4B86-43DF-8F96-F57AC282170A}" type="presParOf" srcId="{89513242-6384-4E42-95C5-6A39FF4973F3}" destId="{752783D4-25D6-420A-8B1A-2E1AC4EFE1A0}" srcOrd="0" destOrd="0" presId="urn:microsoft.com/office/officeart/2008/layout/PictureAccentList"/>
    <dgm:cxn modelId="{DE966ECF-17C9-4946-9741-D29000790877}" type="presParOf" srcId="{752783D4-25D6-420A-8B1A-2E1AC4EFE1A0}" destId="{94909934-BC69-4AF4-B036-D055E3CF376C}" srcOrd="0" destOrd="0" presId="urn:microsoft.com/office/officeart/2008/layout/PictureAccentList"/>
    <dgm:cxn modelId="{09148B58-1C43-49DC-884E-2CD284185DD5}" type="presParOf" srcId="{89513242-6384-4E42-95C5-6A39FF4973F3}" destId="{1772EFC2-E6D1-4DA2-8273-339A145F9F52}" srcOrd="1" destOrd="0" presId="urn:microsoft.com/office/officeart/2008/layout/PictureAccentList"/>
    <dgm:cxn modelId="{4A51EB34-0C1B-433B-B95A-D5E3993B0B59}" type="presParOf" srcId="{1772EFC2-E6D1-4DA2-8273-339A145F9F52}" destId="{5ED32142-A28C-4C88-A117-7DFBC06782F6}" srcOrd="0" destOrd="0" presId="urn:microsoft.com/office/officeart/2008/layout/PictureAccentList"/>
    <dgm:cxn modelId="{676CD0FE-B802-486F-90DA-A65149FAB728}" type="presParOf" srcId="{5ED32142-A28C-4C88-A117-7DFBC06782F6}" destId="{596C1DF5-3BE2-4082-AF96-AA3BCAAE8E88}" srcOrd="0" destOrd="0" presId="urn:microsoft.com/office/officeart/2008/layout/PictureAccentList"/>
    <dgm:cxn modelId="{84AC398A-055A-442B-BB98-E8B543576F4F}" type="presParOf" srcId="{5ED32142-A28C-4C88-A117-7DFBC06782F6}" destId="{3A29E793-69F2-474D-A4DA-5C221691238C}" srcOrd="1" destOrd="0" presId="urn:microsoft.com/office/officeart/2008/layout/PictureAccentList"/>
    <dgm:cxn modelId="{1CE358D6-F973-4457-971D-4A97EFA62C95}" type="presParOf" srcId="{1772EFC2-E6D1-4DA2-8273-339A145F9F52}" destId="{F20E5771-52C5-4311-B41F-8DD7FC514771}" srcOrd="1" destOrd="0" presId="urn:microsoft.com/office/officeart/2008/layout/PictureAccentList"/>
    <dgm:cxn modelId="{8AFB8418-9EFF-480B-BFF4-B8B2FAFC85DC}" type="presParOf" srcId="{F20E5771-52C5-4311-B41F-8DD7FC514771}" destId="{9C0A1D1E-FA30-44C3-A497-9F4A3C5F6436}" srcOrd="0" destOrd="0" presId="urn:microsoft.com/office/officeart/2008/layout/PictureAccentList"/>
    <dgm:cxn modelId="{90B2621A-4A30-4C1F-A42B-523B370C883F}" type="presParOf" srcId="{F20E5771-52C5-4311-B41F-8DD7FC514771}" destId="{42FEE838-0D20-4069-AF29-0AC11DABB705}" srcOrd="1" destOrd="0" presId="urn:microsoft.com/office/officeart/2008/layout/PictureAccentList"/>
    <dgm:cxn modelId="{9E453F65-952C-496B-A5B4-DAB8ADCB59E0}" type="presParOf" srcId="{1772EFC2-E6D1-4DA2-8273-339A145F9F52}" destId="{AB8AB89C-A3A2-4780-82E8-81E0397C36A7}" srcOrd="2" destOrd="0" presId="urn:microsoft.com/office/officeart/2008/layout/PictureAccentList"/>
    <dgm:cxn modelId="{9868AE40-32A9-453E-883D-3F400DF22D1C}" type="presParOf" srcId="{AB8AB89C-A3A2-4780-82E8-81E0397C36A7}" destId="{77F23810-04E4-4DE6-9D12-AC0E7E76494F}" srcOrd="0" destOrd="0" presId="urn:microsoft.com/office/officeart/2008/layout/PictureAccentList"/>
    <dgm:cxn modelId="{2EA437B6-78EA-4732-9DF2-9B8F0440F41F}" type="presParOf" srcId="{AB8AB89C-A3A2-4780-82E8-81E0397C36A7}" destId="{C5D53632-88CB-429D-8D83-3F559157B6A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84EFE21-1518-4BCF-B742-E9CC38B5BF65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kostendrivers</a:t>
          </a:r>
          <a:r>
            <a:rPr lang="fr-BE" sz="4400" dirty="0" smtClean="0"/>
            <a:t> </a:t>
          </a:r>
          <a:r>
            <a:rPr lang="fr-BE" sz="2000" dirty="0" smtClean="0"/>
            <a:t>(2)</a:t>
          </a:r>
          <a:endParaRPr lang="en-GB" sz="2000" dirty="0"/>
        </a:p>
      </dgm:t>
    </dgm:pt>
    <dgm:pt modelId="{1FD87EAB-67B9-4755-8C44-3ED68E498D2B}" type="parTrans" cxnId="{7F2EBD66-47C5-47A3-80B6-838378C9D764}">
      <dgm:prSet/>
      <dgm:spPr/>
      <dgm:t>
        <a:bodyPr/>
        <a:lstStyle/>
        <a:p>
          <a:endParaRPr lang="en-GB"/>
        </a:p>
      </dgm:t>
    </dgm:pt>
    <dgm:pt modelId="{16CCAD5F-9C4B-4C12-996F-4C5AD4F265FE}" type="sibTrans" cxnId="{7F2EBD66-47C5-47A3-80B6-838378C9D764}">
      <dgm:prSet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7E896F8-A2D9-4FAA-8906-CFF52A0C9765}" type="pres">
      <dgm:prSet presAssocID="{E84EFE21-1518-4BCF-B742-E9CC38B5BF65}" presName="root" presStyleCnt="0">
        <dgm:presLayoutVars>
          <dgm:chMax/>
          <dgm:chPref val="4"/>
        </dgm:presLayoutVars>
      </dgm:prSet>
      <dgm:spPr/>
    </dgm:pt>
    <dgm:pt modelId="{EA87DF64-E7AE-4C3F-B3F6-B216F18888BA}" type="pres">
      <dgm:prSet presAssocID="{E84EFE21-1518-4BCF-B742-E9CC38B5BF65}" presName="rootComposite" presStyleCnt="0">
        <dgm:presLayoutVars/>
      </dgm:prSet>
      <dgm:spPr/>
    </dgm:pt>
    <dgm:pt modelId="{080E8B9C-74F5-439F-8851-EA28E8382A8B}" type="pres">
      <dgm:prSet presAssocID="{E84EFE21-1518-4BCF-B742-E9CC38B5BF65}" presName="rootText" presStyleLbl="node0" presStyleIdx="0" presStyleCnt="1" custScaleX="111261" custLinFactY="-77909" custLinFactNeighborX="-923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F6463DA-FB4E-4128-A5CB-F6558C3AEBC8}" type="pres">
      <dgm:prSet presAssocID="{E84EFE21-1518-4BCF-B742-E9CC38B5BF65}" presName="childShape" presStyleCnt="0">
        <dgm:presLayoutVars>
          <dgm:chMax val="0"/>
          <dgm:chPref val="0"/>
        </dgm:presLayoutVars>
      </dgm:prSet>
      <dgm:spPr/>
    </dgm:pt>
  </dgm:ptLst>
  <dgm:cxnLst>
    <dgm:cxn modelId="{EF435372-982E-425B-83C5-24ED3BCF0690}" type="presOf" srcId="{E84EFE21-1518-4BCF-B742-E9CC38B5BF65}" destId="{080E8B9C-74F5-439F-8851-EA28E8382A8B}" srcOrd="0" destOrd="0" presId="urn:microsoft.com/office/officeart/2008/layout/PictureAccentList"/>
    <dgm:cxn modelId="{D0580E97-A45F-4FCA-A1E4-A2BA344BE360}" type="presOf" srcId="{27502387-F582-4A40-B777-66DE2CDCB914}" destId="{01F49767-8813-4424-8024-88DBF206BFDC}" srcOrd="0" destOrd="0" presId="urn:microsoft.com/office/officeart/2008/layout/PictureAccentList"/>
    <dgm:cxn modelId="{7F2EBD66-47C5-47A3-80B6-838378C9D764}" srcId="{27502387-F582-4A40-B777-66DE2CDCB914}" destId="{E84EFE21-1518-4BCF-B742-E9CC38B5BF65}" srcOrd="0" destOrd="0" parTransId="{1FD87EAB-67B9-4755-8C44-3ED68E498D2B}" sibTransId="{16CCAD5F-9C4B-4C12-996F-4C5AD4F265FE}"/>
    <dgm:cxn modelId="{20AE2285-34D8-4082-89BB-EED64A5EE544}" type="presParOf" srcId="{01F49767-8813-4424-8024-88DBF206BFDC}" destId="{77E896F8-A2D9-4FAA-8906-CFF52A0C9765}" srcOrd="0" destOrd="0" presId="urn:microsoft.com/office/officeart/2008/layout/PictureAccentList"/>
    <dgm:cxn modelId="{FA17FA8F-1AE5-48C9-9E06-E0D6CBB50FE1}" type="presParOf" srcId="{77E896F8-A2D9-4FAA-8906-CFF52A0C9765}" destId="{EA87DF64-E7AE-4C3F-B3F6-B216F18888BA}" srcOrd="0" destOrd="0" presId="urn:microsoft.com/office/officeart/2008/layout/PictureAccentList"/>
    <dgm:cxn modelId="{6CFD5852-7DD7-4959-9B58-DDD21A5D1C34}" type="presParOf" srcId="{EA87DF64-E7AE-4C3F-B3F6-B216F18888BA}" destId="{080E8B9C-74F5-439F-8851-EA28E8382A8B}" srcOrd="0" destOrd="0" presId="urn:microsoft.com/office/officeart/2008/layout/PictureAccentList"/>
    <dgm:cxn modelId="{6D51A15F-ACDB-4808-94B4-0416B28E3147}" type="presParOf" srcId="{77E896F8-A2D9-4FAA-8906-CFF52A0C9765}" destId="{1F6463DA-FB4E-4128-A5CB-F6558C3AEBC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447D8D5-D8ED-4EF3-866F-0F5A3A392D2B}" type="doc">
      <dgm:prSet loTypeId="urn:microsoft.com/office/officeart/2008/layout/PictureAccentList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F68061D7-81B8-472A-B939-7E859AE5BFA4}">
      <dgm:prSet phldrT="[Text]"/>
      <dgm:spPr/>
      <dgm:t>
        <a:bodyPr/>
        <a:lstStyle/>
        <a:p>
          <a:r>
            <a:rPr lang="fr-BE" dirty="0" err="1" smtClean="0"/>
            <a:t>Beperk</a:t>
          </a:r>
          <a:r>
            <a:rPr lang="fr-BE" dirty="0" smtClean="0"/>
            <a:t> </a:t>
          </a:r>
          <a:r>
            <a:rPr lang="fr-BE" dirty="0" err="1" smtClean="0"/>
            <a:t>aantal</a:t>
          </a:r>
          <a:r>
            <a:rPr lang="fr-BE" dirty="0" smtClean="0"/>
            <a:t> </a:t>
          </a:r>
          <a:r>
            <a:rPr lang="fr-BE" dirty="0" err="1" smtClean="0"/>
            <a:t>wijzigingen</a:t>
          </a:r>
          <a:endParaRPr lang="en-GB" dirty="0"/>
        </a:p>
      </dgm:t>
    </dgm:pt>
    <dgm:pt modelId="{07F81C70-273C-47E6-AFCA-F06E5D09D195}" type="parTrans" cxnId="{EC110D38-0FB9-485D-A4AF-A5051B965EED}">
      <dgm:prSet/>
      <dgm:spPr/>
      <dgm:t>
        <a:bodyPr/>
        <a:lstStyle/>
        <a:p>
          <a:endParaRPr lang="en-GB"/>
        </a:p>
      </dgm:t>
    </dgm:pt>
    <dgm:pt modelId="{E39E8105-7E15-48A0-8928-214770BACB01}" type="sibTrans" cxnId="{EC110D38-0FB9-485D-A4AF-A5051B965EED}">
      <dgm:prSet/>
      <dgm:spPr/>
      <dgm:t>
        <a:bodyPr/>
        <a:lstStyle/>
        <a:p>
          <a:endParaRPr lang="en-GB"/>
        </a:p>
      </dgm:t>
    </dgm:pt>
    <dgm:pt modelId="{363BB52F-1FFD-499C-A6BB-1D8C0E39A950}">
      <dgm:prSet phldrT="[Text]" custT="1"/>
      <dgm:spPr/>
      <dgm:t>
        <a:bodyPr/>
        <a:lstStyle/>
        <a:p>
          <a:r>
            <a:rPr lang="en-US" sz="2800" dirty="0" err="1" smtClean="0"/>
            <a:t>Besparing</a:t>
          </a:r>
          <a:r>
            <a:rPr lang="en-US" sz="2800" dirty="0" smtClean="0"/>
            <a:t> 1,5 </a:t>
          </a:r>
          <a:r>
            <a:rPr lang="en-US" sz="2800" dirty="0" err="1" smtClean="0"/>
            <a:t>miljoen</a:t>
          </a:r>
          <a:r>
            <a:rPr lang="en-US" sz="2800" dirty="0" smtClean="0"/>
            <a:t> € op </a:t>
          </a:r>
          <a:r>
            <a:rPr lang="en-US" sz="2800" dirty="0" err="1" smtClean="0"/>
            <a:t>Dmfa</a:t>
          </a:r>
          <a:r>
            <a:rPr lang="en-US" sz="2800" dirty="0" smtClean="0"/>
            <a:t> door minder </a:t>
          </a:r>
          <a:r>
            <a:rPr lang="en-US" sz="2800" dirty="0" err="1" smtClean="0"/>
            <a:t>wetgeving</a:t>
          </a:r>
          <a:r>
            <a:rPr lang="en-US" sz="2800" dirty="0" smtClean="0"/>
            <a:t> in 2008</a:t>
          </a:r>
          <a:endParaRPr lang="en-GB" sz="2800" dirty="0"/>
        </a:p>
      </dgm:t>
    </dgm:pt>
    <dgm:pt modelId="{2D5B506A-B364-45EF-9948-C19015AB4645}" type="parTrans" cxnId="{4F0289D2-4B52-40FD-A79B-D3BD0099FFF8}">
      <dgm:prSet/>
      <dgm:spPr/>
      <dgm:t>
        <a:bodyPr/>
        <a:lstStyle/>
        <a:p>
          <a:endParaRPr lang="en-GB"/>
        </a:p>
      </dgm:t>
    </dgm:pt>
    <dgm:pt modelId="{AE36159E-0D18-430C-AB82-54AD3C3292BC}" type="sibTrans" cxnId="{4F0289D2-4B52-40FD-A79B-D3BD0099FFF8}">
      <dgm:prSet/>
      <dgm:spPr/>
      <dgm:t>
        <a:bodyPr/>
        <a:lstStyle/>
        <a:p>
          <a:endParaRPr lang="en-GB"/>
        </a:p>
      </dgm:t>
    </dgm:pt>
    <dgm:pt modelId="{1E407AE8-ADCD-49C7-80B4-EE61595AB26A}">
      <dgm:prSet phldrT="[Text]" custT="1"/>
      <dgm:spPr/>
      <dgm:t>
        <a:bodyPr/>
        <a:lstStyle/>
        <a:p>
          <a:r>
            <a:rPr lang="fr-BE" sz="2800" dirty="0" err="1" smtClean="0"/>
            <a:t>Hoog</a:t>
          </a:r>
          <a:r>
            <a:rPr lang="fr-BE" sz="2800" dirty="0" smtClean="0"/>
            <a:t> </a:t>
          </a:r>
          <a:r>
            <a:rPr lang="fr-BE" sz="2800" dirty="0" err="1" smtClean="0"/>
            <a:t>aantal</a:t>
          </a:r>
          <a:r>
            <a:rPr lang="fr-BE" sz="2800" dirty="0" smtClean="0"/>
            <a:t> </a:t>
          </a:r>
          <a:r>
            <a:rPr lang="fr-BE" sz="2800" dirty="0" err="1" smtClean="0"/>
            <a:t>wijzigingen</a:t>
          </a:r>
          <a:r>
            <a:rPr lang="fr-BE" sz="2800" dirty="0" smtClean="0"/>
            <a:t>: </a:t>
          </a:r>
          <a:r>
            <a:rPr lang="fr-BE" sz="2800" dirty="0" err="1" smtClean="0"/>
            <a:t>kost</a:t>
          </a:r>
          <a:r>
            <a:rPr lang="fr-BE" sz="2800" dirty="0" smtClean="0"/>
            <a:t>  x 2 </a:t>
          </a:r>
          <a:r>
            <a:rPr lang="fr-BE" sz="2800" dirty="0" err="1" smtClean="0"/>
            <a:t>tot</a:t>
          </a:r>
          <a:r>
            <a:rPr lang="fr-BE" sz="2800" dirty="0" smtClean="0"/>
            <a:t> x 3 </a:t>
          </a:r>
          <a:endParaRPr lang="en-GB" sz="2800" dirty="0"/>
        </a:p>
      </dgm:t>
    </dgm:pt>
    <dgm:pt modelId="{CEE33208-78B7-4ADF-B71D-EBC0081CC071}" type="sibTrans" cxnId="{71C43266-77F0-40D7-93CD-9BC43EB706BD}">
      <dgm:prSet/>
      <dgm:spPr/>
      <dgm:t>
        <a:bodyPr/>
        <a:lstStyle/>
        <a:p>
          <a:endParaRPr lang="en-GB"/>
        </a:p>
      </dgm:t>
    </dgm:pt>
    <dgm:pt modelId="{33BAF7A4-3799-49DD-A7FA-16CD7CB275B9}" type="parTrans" cxnId="{71C43266-77F0-40D7-93CD-9BC43EB706BD}">
      <dgm:prSet/>
      <dgm:spPr/>
      <dgm:t>
        <a:bodyPr/>
        <a:lstStyle/>
        <a:p>
          <a:endParaRPr lang="en-GB"/>
        </a:p>
      </dgm:t>
    </dgm:pt>
    <dgm:pt modelId="{B5ED9C14-4915-4AEF-AF65-4BBB207C8429}" type="pres">
      <dgm:prSet presAssocID="{6447D8D5-D8ED-4EF3-866F-0F5A3A392D2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89513242-6384-4E42-95C5-6A39FF4973F3}" type="pres">
      <dgm:prSet presAssocID="{F68061D7-81B8-472A-B939-7E859AE5BFA4}" presName="root" presStyleCnt="0">
        <dgm:presLayoutVars>
          <dgm:chMax/>
          <dgm:chPref val="4"/>
        </dgm:presLayoutVars>
      </dgm:prSet>
      <dgm:spPr/>
    </dgm:pt>
    <dgm:pt modelId="{752783D4-25D6-420A-8B1A-2E1AC4EFE1A0}" type="pres">
      <dgm:prSet presAssocID="{F68061D7-81B8-472A-B939-7E859AE5BFA4}" presName="rootComposite" presStyleCnt="0">
        <dgm:presLayoutVars/>
      </dgm:prSet>
      <dgm:spPr/>
    </dgm:pt>
    <dgm:pt modelId="{94909934-BC69-4AF4-B036-D055E3CF376C}" type="pres">
      <dgm:prSet presAssocID="{F68061D7-81B8-472A-B939-7E859AE5BFA4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772EFC2-E6D1-4DA2-8273-339A145F9F52}" type="pres">
      <dgm:prSet presAssocID="{F68061D7-81B8-472A-B939-7E859AE5BFA4}" presName="childShape" presStyleCnt="0">
        <dgm:presLayoutVars>
          <dgm:chMax val="0"/>
          <dgm:chPref val="0"/>
        </dgm:presLayoutVars>
      </dgm:prSet>
      <dgm:spPr/>
    </dgm:pt>
    <dgm:pt modelId="{5ED32142-A28C-4C88-A117-7DFBC06782F6}" type="pres">
      <dgm:prSet presAssocID="{363BB52F-1FFD-499C-A6BB-1D8C0E39A950}" presName="childComposite" presStyleCnt="0">
        <dgm:presLayoutVars>
          <dgm:chMax val="0"/>
          <dgm:chPref val="0"/>
        </dgm:presLayoutVars>
      </dgm:prSet>
      <dgm:spPr/>
    </dgm:pt>
    <dgm:pt modelId="{596C1DF5-3BE2-4082-AF96-AA3BCAAE8E88}" type="pres">
      <dgm:prSet presAssocID="{363BB52F-1FFD-499C-A6BB-1D8C0E39A950}" presName="Image" presStyleLbl="node1" presStyleIdx="0" presStyleCnt="2"/>
      <dgm:spPr/>
      <dgm:t>
        <a:bodyPr/>
        <a:lstStyle/>
        <a:p>
          <a:endParaRPr lang="en-GB"/>
        </a:p>
      </dgm:t>
    </dgm:pt>
    <dgm:pt modelId="{3A29E793-69F2-474D-A4DA-5C221691238C}" type="pres">
      <dgm:prSet presAssocID="{363BB52F-1FFD-499C-A6BB-1D8C0E39A950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20E5771-52C5-4311-B41F-8DD7FC514771}" type="pres">
      <dgm:prSet presAssocID="{1E407AE8-ADCD-49C7-80B4-EE61595AB26A}" presName="childComposite" presStyleCnt="0">
        <dgm:presLayoutVars>
          <dgm:chMax val="0"/>
          <dgm:chPref val="0"/>
        </dgm:presLayoutVars>
      </dgm:prSet>
      <dgm:spPr/>
    </dgm:pt>
    <dgm:pt modelId="{9C0A1D1E-FA30-44C3-A497-9F4A3C5F6436}" type="pres">
      <dgm:prSet presAssocID="{1E407AE8-ADCD-49C7-80B4-EE61595AB26A}" presName="Image" presStyleLbl="node1" presStyleIdx="1" presStyleCnt="2"/>
      <dgm:spPr/>
      <dgm:t>
        <a:bodyPr/>
        <a:lstStyle/>
        <a:p>
          <a:endParaRPr lang="en-GB"/>
        </a:p>
      </dgm:t>
    </dgm:pt>
    <dgm:pt modelId="{42FEE838-0D20-4069-AF29-0AC11DABB705}" type="pres">
      <dgm:prSet presAssocID="{1E407AE8-ADCD-49C7-80B4-EE61595AB26A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C110D38-0FB9-485D-A4AF-A5051B965EED}" srcId="{6447D8D5-D8ED-4EF3-866F-0F5A3A392D2B}" destId="{F68061D7-81B8-472A-B939-7E859AE5BFA4}" srcOrd="0" destOrd="0" parTransId="{07F81C70-273C-47E6-AFCA-F06E5D09D195}" sibTransId="{E39E8105-7E15-48A0-8928-214770BACB01}"/>
    <dgm:cxn modelId="{23D51EE0-CBA9-49FA-8111-E3F2633E2A58}" type="presOf" srcId="{F68061D7-81B8-472A-B939-7E859AE5BFA4}" destId="{94909934-BC69-4AF4-B036-D055E3CF376C}" srcOrd="0" destOrd="0" presId="urn:microsoft.com/office/officeart/2008/layout/PictureAccentList"/>
    <dgm:cxn modelId="{D7BF7BAC-95DE-4785-B381-EAC0250B3CA3}" type="presOf" srcId="{1E407AE8-ADCD-49C7-80B4-EE61595AB26A}" destId="{42FEE838-0D20-4069-AF29-0AC11DABB705}" srcOrd="0" destOrd="0" presId="urn:microsoft.com/office/officeart/2008/layout/PictureAccentList"/>
    <dgm:cxn modelId="{C6837C12-9C9B-4464-825D-39183FC77232}" type="presOf" srcId="{6447D8D5-D8ED-4EF3-866F-0F5A3A392D2B}" destId="{B5ED9C14-4915-4AEF-AF65-4BBB207C8429}" srcOrd="0" destOrd="0" presId="urn:microsoft.com/office/officeart/2008/layout/PictureAccentList"/>
    <dgm:cxn modelId="{71C43266-77F0-40D7-93CD-9BC43EB706BD}" srcId="{F68061D7-81B8-472A-B939-7E859AE5BFA4}" destId="{1E407AE8-ADCD-49C7-80B4-EE61595AB26A}" srcOrd="1" destOrd="0" parTransId="{33BAF7A4-3799-49DD-A7FA-16CD7CB275B9}" sibTransId="{CEE33208-78B7-4ADF-B71D-EBC0081CC071}"/>
    <dgm:cxn modelId="{F7F77223-13FB-4962-AD81-C3839098D25D}" type="presOf" srcId="{363BB52F-1FFD-499C-A6BB-1D8C0E39A950}" destId="{3A29E793-69F2-474D-A4DA-5C221691238C}" srcOrd="0" destOrd="0" presId="urn:microsoft.com/office/officeart/2008/layout/PictureAccentList"/>
    <dgm:cxn modelId="{4F0289D2-4B52-40FD-A79B-D3BD0099FFF8}" srcId="{F68061D7-81B8-472A-B939-7E859AE5BFA4}" destId="{363BB52F-1FFD-499C-A6BB-1D8C0E39A950}" srcOrd="0" destOrd="0" parTransId="{2D5B506A-B364-45EF-9948-C19015AB4645}" sibTransId="{AE36159E-0D18-430C-AB82-54AD3C3292BC}"/>
    <dgm:cxn modelId="{1DE836B0-5335-412B-B967-FCE37DAF7070}" type="presParOf" srcId="{B5ED9C14-4915-4AEF-AF65-4BBB207C8429}" destId="{89513242-6384-4E42-95C5-6A39FF4973F3}" srcOrd="0" destOrd="0" presId="urn:microsoft.com/office/officeart/2008/layout/PictureAccentList"/>
    <dgm:cxn modelId="{C23D2E98-7FD2-4DE9-9887-8125D5885F82}" type="presParOf" srcId="{89513242-6384-4E42-95C5-6A39FF4973F3}" destId="{752783D4-25D6-420A-8B1A-2E1AC4EFE1A0}" srcOrd="0" destOrd="0" presId="urn:microsoft.com/office/officeart/2008/layout/PictureAccentList"/>
    <dgm:cxn modelId="{98A7321E-19B7-4BFE-83CE-5E5F582EB3FE}" type="presParOf" srcId="{752783D4-25D6-420A-8B1A-2E1AC4EFE1A0}" destId="{94909934-BC69-4AF4-B036-D055E3CF376C}" srcOrd="0" destOrd="0" presId="urn:microsoft.com/office/officeart/2008/layout/PictureAccentList"/>
    <dgm:cxn modelId="{B7997C6A-43AC-41A4-B7CD-7C21D6AE6133}" type="presParOf" srcId="{89513242-6384-4E42-95C5-6A39FF4973F3}" destId="{1772EFC2-E6D1-4DA2-8273-339A145F9F52}" srcOrd="1" destOrd="0" presId="urn:microsoft.com/office/officeart/2008/layout/PictureAccentList"/>
    <dgm:cxn modelId="{904DE908-77D4-4A74-9AE2-351049E916BC}" type="presParOf" srcId="{1772EFC2-E6D1-4DA2-8273-339A145F9F52}" destId="{5ED32142-A28C-4C88-A117-7DFBC06782F6}" srcOrd="0" destOrd="0" presId="urn:microsoft.com/office/officeart/2008/layout/PictureAccentList"/>
    <dgm:cxn modelId="{FE2971F9-B07E-453E-97F0-93904BAC5717}" type="presParOf" srcId="{5ED32142-A28C-4C88-A117-7DFBC06782F6}" destId="{596C1DF5-3BE2-4082-AF96-AA3BCAAE8E88}" srcOrd="0" destOrd="0" presId="urn:microsoft.com/office/officeart/2008/layout/PictureAccentList"/>
    <dgm:cxn modelId="{80DC7CC0-9FDB-4AF2-A864-C926505F166E}" type="presParOf" srcId="{5ED32142-A28C-4C88-A117-7DFBC06782F6}" destId="{3A29E793-69F2-474D-A4DA-5C221691238C}" srcOrd="1" destOrd="0" presId="urn:microsoft.com/office/officeart/2008/layout/PictureAccentList"/>
    <dgm:cxn modelId="{21A2E083-F4F0-498C-AB03-D821C6D1DA9F}" type="presParOf" srcId="{1772EFC2-E6D1-4DA2-8273-339A145F9F52}" destId="{F20E5771-52C5-4311-B41F-8DD7FC514771}" srcOrd="1" destOrd="0" presId="urn:microsoft.com/office/officeart/2008/layout/PictureAccentList"/>
    <dgm:cxn modelId="{9ECFF81B-EC85-44EA-9641-8028C66FE88E}" type="presParOf" srcId="{F20E5771-52C5-4311-B41F-8DD7FC514771}" destId="{9C0A1D1E-FA30-44C3-A497-9F4A3C5F6436}" srcOrd="0" destOrd="0" presId="urn:microsoft.com/office/officeart/2008/layout/PictureAccentList"/>
    <dgm:cxn modelId="{A054B444-17C6-4812-98D9-FC1459F8FC18}" type="presParOf" srcId="{F20E5771-52C5-4311-B41F-8DD7FC514771}" destId="{42FEE838-0D20-4069-AF29-0AC11DABB70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84EFE21-1518-4BCF-B742-E9CC38B5BF65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kostendrivers</a:t>
          </a:r>
          <a:r>
            <a:rPr lang="fr-BE" sz="4400" dirty="0" smtClean="0"/>
            <a:t> </a:t>
          </a:r>
          <a:r>
            <a:rPr lang="fr-BE" sz="2000" dirty="0" smtClean="0"/>
            <a:t>(3)</a:t>
          </a:r>
          <a:endParaRPr lang="en-GB" sz="2000" dirty="0"/>
        </a:p>
      </dgm:t>
    </dgm:pt>
    <dgm:pt modelId="{1FD87EAB-67B9-4755-8C44-3ED68E498D2B}" type="parTrans" cxnId="{7F2EBD66-47C5-47A3-80B6-838378C9D764}">
      <dgm:prSet/>
      <dgm:spPr/>
      <dgm:t>
        <a:bodyPr/>
        <a:lstStyle/>
        <a:p>
          <a:endParaRPr lang="en-GB"/>
        </a:p>
      </dgm:t>
    </dgm:pt>
    <dgm:pt modelId="{16CCAD5F-9C4B-4C12-996F-4C5AD4F265FE}" type="sibTrans" cxnId="{7F2EBD66-47C5-47A3-80B6-838378C9D764}">
      <dgm:prSet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7E896F8-A2D9-4FAA-8906-CFF52A0C9765}" type="pres">
      <dgm:prSet presAssocID="{E84EFE21-1518-4BCF-B742-E9CC38B5BF65}" presName="root" presStyleCnt="0">
        <dgm:presLayoutVars>
          <dgm:chMax/>
          <dgm:chPref val="4"/>
        </dgm:presLayoutVars>
      </dgm:prSet>
      <dgm:spPr/>
    </dgm:pt>
    <dgm:pt modelId="{EA87DF64-E7AE-4C3F-B3F6-B216F18888BA}" type="pres">
      <dgm:prSet presAssocID="{E84EFE21-1518-4BCF-B742-E9CC38B5BF65}" presName="rootComposite" presStyleCnt="0">
        <dgm:presLayoutVars/>
      </dgm:prSet>
      <dgm:spPr/>
    </dgm:pt>
    <dgm:pt modelId="{080E8B9C-74F5-439F-8851-EA28E8382A8B}" type="pres">
      <dgm:prSet presAssocID="{E84EFE21-1518-4BCF-B742-E9CC38B5BF65}" presName="rootText" presStyleLbl="node0" presStyleIdx="0" presStyleCnt="1" custScaleX="111261" custLinFactY="-77909" custLinFactNeighborX="-923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F6463DA-FB4E-4128-A5CB-F6558C3AEBC8}" type="pres">
      <dgm:prSet presAssocID="{E84EFE21-1518-4BCF-B742-E9CC38B5BF65}" presName="childShape" presStyleCnt="0">
        <dgm:presLayoutVars>
          <dgm:chMax val="0"/>
          <dgm:chPref val="0"/>
        </dgm:presLayoutVars>
      </dgm:prSet>
      <dgm:spPr/>
    </dgm:pt>
  </dgm:ptLst>
  <dgm:cxnLst>
    <dgm:cxn modelId="{91A4A6DE-7454-45AE-A2CE-191C330E3D06}" type="presOf" srcId="{27502387-F582-4A40-B777-66DE2CDCB914}" destId="{01F49767-8813-4424-8024-88DBF206BFDC}" srcOrd="0" destOrd="0" presId="urn:microsoft.com/office/officeart/2008/layout/PictureAccentList"/>
    <dgm:cxn modelId="{14525615-743D-4B4D-BD88-280594E61D89}" type="presOf" srcId="{E84EFE21-1518-4BCF-B742-E9CC38B5BF65}" destId="{080E8B9C-74F5-439F-8851-EA28E8382A8B}" srcOrd="0" destOrd="0" presId="urn:microsoft.com/office/officeart/2008/layout/PictureAccentList"/>
    <dgm:cxn modelId="{7F2EBD66-47C5-47A3-80B6-838378C9D764}" srcId="{27502387-F582-4A40-B777-66DE2CDCB914}" destId="{E84EFE21-1518-4BCF-B742-E9CC38B5BF65}" srcOrd="0" destOrd="0" parTransId="{1FD87EAB-67B9-4755-8C44-3ED68E498D2B}" sibTransId="{16CCAD5F-9C4B-4C12-996F-4C5AD4F265FE}"/>
    <dgm:cxn modelId="{4360723F-51AE-4FB4-A3A6-5AAB1D70E227}" type="presParOf" srcId="{01F49767-8813-4424-8024-88DBF206BFDC}" destId="{77E896F8-A2D9-4FAA-8906-CFF52A0C9765}" srcOrd="0" destOrd="0" presId="urn:microsoft.com/office/officeart/2008/layout/PictureAccentList"/>
    <dgm:cxn modelId="{50D211FA-F8F7-4B21-845B-C20C37ED53F8}" type="presParOf" srcId="{77E896F8-A2D9-4FAA-8906-CFF52A0C9765}" destId="{EA87DF64-E7AE-4C3F-B3F6-B216F18888BA}" srcOrd="0" destOrd="0" presId="urn:microsoft.com/office/officeart/2008/layout/PictureAccentList"/>
    <dgm:cxn modelId="{F246BFB2-0315-4715-AC8C-6755FBB4F0E7}" type="presParOf" srcId="{EA87DF64-E7AE-4C3F-B3F6-B216F18888BA}" destId="{080E8B9C-74F5-439F-8851-EA28E8382A8B}" srcOrd="0" destOrd="0" presId="urn:microsoft.com/office/officeart/2008/layout/PictureAccentList"/>
    <dgm:cxn modelId="{BD28C772-D384-45D5-A16C-8F4FAD2BB9B6}" type="presParOf" srcId="{77E896F8-A2D9-4FAA-8906-CFF52A0C9765}" destId="{1F6463DA-FB4E-4128-A5CB-F6558C3AEBC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behoeften</a:t>
          </a:r>
          <a:r>
            <a:rPr lang="fr-BE" sz="4400" dirty="0" smtClean="0"/>
            <a:t> </a:t>
          </a:r>
          <a:r>
            <a:rPr lang="fr-BE" sz="1600" dirty="0" smtClean="0"/>
            <a:t>(1)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Y="-45294" custLinFactNeighborX="-875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</dgm:ptLst>
  <dgm:cxnLst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4ABC9B8E-0FEF-456E-9435-020BA05D717C}" type="presOf" srcId="{DC62E128-F5A6-400C-9996-E2F9DA8102D6}" destId="{01D9D844-50EE-4F63-9D85-5D71D6C3A550}" srcOrd="0" destOrd="0" presId="urn:microsoft.com/office/officeart/2008/layout/PictureAccentList"/>
    <dgm:cxn modelId="{E2AC91C7-136E-4A5A-8962-42C36810544D}" type="presOf" srcId="{D0D6F387-42B5-45DC-90A1-E6EACEF163BF}" destId="{9D3086AA-EED1-4422-ABF0-31DCD7D0BC00}" srcOrd="0" destOrd="0" presId="urn:microsoft.com/office/officeart/2008/layout/PictureAccentList"/>
    <dgm:cxn modelId="{AF477E0B-5FFD-4449-AED4-19BCB69623F0}" type="presParOf" srcId="{9D3086AA-EED1-4422-ABF0-31DCD7D0BC00}" destId="{1C6AAFF9-D717-436C-B6D8-AC7576CF184C}" srcOrd="0" destOrd="0" presId="urn:microsoft.com/office/officeart/2008/layout/PictureAccentList"/>
    <dgm:cxn modelId="{3121CC4B-E06A-43C6-97B3-4E21BEA20888}" type="presParOf" srcId="{1C6AAFF9-D717-436C-B6D8-AC7576CF184C}" destId="{C3B30A71-0F1E-4399-937F-7F64F73B779E}" srcOrd="0" destOrd="0" presId="urn:microsoft.com/office/officeart/2008/layout/PictureAccentList"/>
    <dgm:cxn modelId="{324FD59F-1F95-4C11-8617-9CB4F3C75871}" type="presParOf" srcId="{C3B30A71-0F1E-4399-937F-7F64F73B779E}" destId="{01D9D844-50EE-4F63-9D85-5D71D6C3A550}" srcOrd="0" destOrd="0" presId="urn:microsoft.com/office/officeart/2008/layout/PictureAccentList"/>
    <dgm:cxn modelId="{CF177B1A-3545-4D8C-BC67-ADF311D58531}" type="presParOf" srcId="{1C6AAFF9-D717-436C-B6D8-AC7576CF184C}" destId="{B3099CF2-9684-4AE3-8E7B-A50EB91208D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behoeften</a:t>
          </a:r>
          <a:r>
            <a:rPr lang="fr-BE" sz="4400" dirty="0" smtClean="0"/>
            <a:t> </a:t>
          </a:r>
          <a:r>
            <a:rPr lang="fr-BE" sz="1600" dirty="0" smtClean="0"/>
            <a:t>(2)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Y="-100000" custLinFactNeighborX="-43749" custLinFactNeighborY="-112328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</dgm:ptLst>
  <dgm:cxnLst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0C57FC81-C167-4D85-8517-8EA76D4E4BE7}" type="presOf" srcId="{D0D6F387-42B5-45DC-90A1-E6EACEF163BF}" destId="{9D3086AA-EED1-4422-ABF0-31DCD7D0BC00}" srcOrd="0" destOrd="0" presId="urn:microsoft.com/office/officeart/2008/layout/PictureAccentList"/>
    <dgm:cxn modelId="{E98C4999-4584-4E02-9983-6462DD446D24}" type="presOf" srcId="{DC62E128-F5A6-400C-9996-E2F9DA8102D6}" destId="{01D9D844-50EE-4F63-9D85-5D71D6C3A550}" srcOrd="0" destOrd="0" presId="urn:microsoft.com/office/officeart/2008/layout/PictureAccentList"/>
    <dgm:cxn modelId="{C6CDEB64-D659-4293-9F50-2DBA3ED368FB}" type="presParOf" srcId="{9D3086AA-EED1-4422-ABF0-31DCD7D0BC00}" destId="{1C6AAFF9-D717-436C-B6D8-AC7576CF184C}" srcOrd="0" destOrd="0" presId="urn:microsoft.com/office/officeart/2008/layout/PictureAccentList"/>
    <dgm:cxn modelId="{AFB8C6F5-EEB6-4BA2-BEBC-4AE81D45FD43}" type="presParOf" srcId="{1C6AAFF9-D717-436C-B6D8-AC7576CF184C}" destId="{C3B30A71-0F1E-4399-937F-7F64F73B779E}" srcOrd="0" destOrd="0" presId="urn:microsoft.com/office/officeart/2008/layout/PictureAccentList"/>
    <dgm:cxn modelId="{DA80BD03-8AA3-48DB-B289-AD3F8CCE181C}" type="presParOf" srcId="{C3B30A71-0F1E-4399-937F-7F64F73B779E}" destId="{01D9D844-50EE-4F63-9D85-5D71D6C3A550}" srcOrd="0" destOrd="0" presId="urn:microsoft.com/office/officeart/2008/layout/PictureAccentList"/>
    <dgm:cxn modelId="{3F591213-9574-4F25-91BF-888C96EB17D9}" type="presParOf" srcId="{1C6AAFF9-D717-436C-B6D8-AC7576CF184C}" destId="{B3099CF2-9684-4AE3-8E7B-A50EB91208D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behoeften</a:t>
          </a:r>
          <a:r>
            <a:rPr lang="fr-BE" sz="4400" dirty="0" smtClean="0"/>
            <a:t> </a:t>
          </a:r>
          <a:r>
            <a:rPr lang="fr-BE" sz="1600" dirty="0" smtClean="0"/>
            <a:t>(3)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 custT="1"/>
      <dgm:spPr/>
      <dgm:t>
        <a:bodyPr/>
        <a:lstStyle/>
        <a:p>
          <a:pPr algn="l"/>
          <a:r>
            <a:rPr lang="fr-BE" sz="2400" dirty="0" smtClean="0"/>
            <a:t>Er </a:t>
          </a:r>
          <a:r>
            <a:rPr lang="fr-BE" sz="2400" dirty="0" err="1" smtClean="0"/>
            <a:t>bestaan</a:t>
          </a:r>
          <a:r>
            <a:rPr lang="fr-BE" sz="2400" dirty="0" smtClean="0"/>
            <a:t> </a:t>
          </a:r>
          <a:r>
            <a:rPr lang="fr-BE" sz="2400" dirty="0" err="1" smtClean="0"/>
            <a:t>geen</a:t>
          </a:r>
          <a:r>
            <a:rPr lang="fr-BE" sz="2400" dirty="0" smtClean="0"/>
            <a:t> ICT </a:t>
          </a:r>
          <a:r>
            <a:rPr lang="fr-BE" sz="2400" dirty="0" err="1" smtClean="0"/>
            <a:t>projecten</a:t>
          </a:r>
          <a:r>
            <a:rPr lang="fr-BE" sz="2400" dirty="0" smtClean="0"/>
            <a:t>, </a:t>
          </a:r>
          <a:r>
            <a:rPr lang="fr-BE" sz="2400" dirty="0" err="1" smtClean="0"/>
            <a:t>enkel</a:t>
          </a:r>
          <a:r>
            <a:rPr lang="fr-BE" sz="2400" dirty="0" smtClean="0"/>
            <a:t> « business » </a:t>
          </a:r>
          <a:r>
            <a:rPr lang="fr-BE" sz="2400" dirty="0" err="1" smtClean="0"/>
            <a:t>projecten</a:t>
          </a:r>
          <a:endParaRPr lang="en-GB" sz="2400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 custT="1"/>
      <dgm:spPr/>
      <dgm:t>
        <a:bodyPr/>
        <a:lstStyle/>
        <a:p>
          <a:pPr algn="l"/>
          <a:r>
            <a:rPr lang="fr-BE" sz="2400" dirty="0" err="1" smtClean="0"/>
            <a:t>Bij</a:t>
          </a:r>
          <a:r>
            <a:rPr lang="fr-BE" sz="2400" dirty="0" smtClean="0"/>
            <a:t> « </a:t>
          </a:r>
          <a:r>
            <a:rPr lang="fr-BE" sz="2400" dirty="0" err="1" smtClean="0"/>
            <a:t>aankoop</a:t>
          </a:r>
          <a:r>
            <a:rPr lang="fr-BE" sz="2400" dirty="0" smtClean="0"/>
            <a:t> » </a:t>
          </a:r>
          <a:r>
            <a:rPr lang="fr-BE" sz="2400" dirty="0" err="1" smtClean="0"/>
            <a:t>gebruik</a:t>
          </a:r>
          <a:r>
            <a:rPr lang="fr-BE" sz="2400" dirty="0" smtClean="0"/>
            <a:t> de software «  AS IS »  - </a:t>
          </a:r>
          <a:r>
            <a:rPr lang="fr-BE" sz="2400" dirty="0" err="1" smtClean="0"/>
            <a:t>Zeer</a:t>
          </a:r>
          <a:r>
            <a:rPr lang="fr-BE" sz="2400" dirty="0" smtClean="0"/>
            <a:t> </a:t>
          </a:r>
          <a:r>
            <a:rPr lang="fr-BE" sz="2400" dirty="0" err="1" smtClean="0"/>
            <a:t>selectief</a:t>
          </a:r>
          <a:r>
            <a:rPr lang="fr-BE" sz="2400" dirty="0" smtClean="0"/>
            <a:t> </a:t>
          </a:r>
          <a:r>
            <a:rPr lang="fr-BE" sz="2400" dirty="0" err="1" smtClean="0"/>
            <a:t>zijn</a:t>
          </a:r>
          <a:r>
            <a:rPr lang="fr-BE" sz="2400" dirty="0" smtClean="0"/>
            <a:t> in de </a:t>
          </a:r>
          <a:r>
            <a:rPr lang="fr-BE" sz="2400" dirty="0" err="1" smtClean="0"/>
            <a:t>gekozen</a:t>
          </a:r>
          <a:r>
            <a:rPr lang="fr-BE" sz="2400" dirty="0" smtClean="0"/>
            <a:t> modules (hier </a:t>
          </a:r>
          <a:r>
            <a:rPr lang="fr-BE" sz="2400" dirty="0" err="1" smtClean="0"/>
            <a:t>tot</a:t>
          </a:r>
          <a:r>
            <a:rPr lang="fr-BE" sz="2400" dirty="0" smtClean="0"/>
            <a:t> 90% niet </a:t>
          </a:r>
          <a:r>
            <a:rPr lang="fr-BE" sz="2400" dirty="0" err="1" smtClean="0"/>
            <a:t>gebruikte</a:t>
          </a:r>
          <a:r>
            <a:rPr lang="fr-BE" sz="2400" dirty="0" smtClean="0"/>
            <a:t> </a:t>
          </a:r>
          <a:r>
            <a:rPr lang="fr-BE" sz="2400" dirty="0" err="1" smtClean="0"/>
            <a:t>functies</a:t>
          </a:r>
          <a:r>
            <a:rPr lang="fr-BE" sz="2400" dirty="0" smtClean="0"/>
            <a:t>)</a:t>
          </a:r>
          <a:endParaRPr lang="en-GB" sz="2400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2400" dirty="0" err="1" smtClean="0"/>
            <a:t>Géén</a:t>
          </a:r>
          <a:r>
            <a:rPr lang="fr-BE" sz="2400" dirty="0" smtClean="0"/>
            <a:t> </a:t>
          </a:r>
          <a:r>
            <a:rPr lang="fr-BE" sz="2400" dirty="0" err="1" smtClean="0"/>
            <a:t>big</a:t>
          </a:r>
          <a:r>
            <a:rPr lang="fr-BE" sz="2400" dirty="0" smtClean="0"/>
            <a:t> bang: </a:t>
          </a:r>
          <a:r>
            <a:rPr lang="fr-BE" sz="2400" dirty="0" err="1" smtClean="0"/>
            <a:t>ontwikkel</a:t>
          </a:r>
          <a:r>
            <a:rPr lang="fr-BE" sz="2400" dirty="0" smtClean="0"/>
            <a:t> </a:t>
          </a:r>
          <a:r>
            <a:rPr lang="fr-BE" sz="2400" dirty="0" err="1" smtClean="0"/>
            <a:t>klein</a:t>
          </a:r>
          <a:r>
            <a:rPr lang="fr-BE" sz="2400" dirty="0" smtClean="0"/>
            <a:t> </a:t>
          </a:r>
          <a:r>
            <a:rPr lang="fr-BE" sz="2400" dirty="0" err="1" smtClean="0"/>
            <a:t>deel</a:t>
          </a:r>
          <a:r>
            <a:rPr lang="fr-BE" sz="2400" dirty="0" smtClean="0"/>
            <a:t> en </a:t>
          </a:r>
          <a:r>
            <a:rPr lang="fr-BE" sz="2400" dirty="0" err="1" smtClean="0"/>
            <a:t>implementeer</a:t>
          </a:r>
          <a:r>
            <a:rPr lang="fr-BE" sz="2400" dirty="0" smtClean="0"/>
            <a:t> – </a:t>
          </a:r>
          <a:r>
            <a:rPr lang="fr-BE" sz="2400" dirty="0" err="1" smtClean="0"/>
            <a:t>blijf</a:t>
          </a:r>
          <a:r>
            <a:rPr lang="fr-BE" sz="2400" dirty="0" smtClean="0"/>
            <a:t> dit </a:t>
          </a:r>
          <a:r>
            <a:rPr lang="fr-BE" sz="2400" dirty="0" err="1" smtClean="0"/>
            <a:t>herhalen</a:t>
          </a:r>
          <a:endParaRPr lang="en-GB" sz="24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0" presStyleCnt="3"/>
      <dgm:spPr/>
      <dgm:t>
        <a:bodyPr/>
        <a:lstStyle/>
        <a:p>
          <a:endParaRPr lang="en-GB"/>
        </a:p>
      </dgm:t>
    </dgm:pt>
    <dgm:pt modelId="{5DD160BA-D962-4F21-A4AF-47049CDC53B5}" type="pres">
      <dgm:prSet presAssocID="{8D551F8A-575A-4B6C-95B8-BB94EC81E6A2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1" presStyleCnt="3"/>
      <dgm:spPr/>
      <dgm:t>
        <a:bodyPr/>
        <a:lstStyle/>
        <a:p>
          <a:endParaRPr lang="en-GB"/>
        </a:p>
      </dgm:t>
    </dgm:pt>
    <dgm:pt modelId="{BB6F8A89-164A-46AF-803B-117A911EB875}" type="pres">
      <dgm:prSet presAssocID="{8E032863-91D2-4CEC-982E-6AFCBCFC6587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2" presStyleCnt="3"/>
      <dgm:spPr/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4012178-A3E8-41BC-B08D-2FB37124CAB3}" srcId="{DC62E128-F5A6-400C-9996-E2F9DA8102D6}" destId="{8D551F8A-575A-4B6C-95B8-BB94EC81E6A2}" srcOrd="0" destOrd="0" parTransId="{C31DCD8B-52F3-46DD-A269-5EA2C814BB76}" sibTransId="{DB6DAD6F-CB49-470A-834E-9581B85483C2}"/>
    <dgm:cxn modelId="{CEEBD1D5-C508-47D5-B973-1327006056EC}" srcId="{DC62E128-F5A6-400C-9996-E2F9DA8102D6}" destId="{E9040F68-B6C8-4FD4-B402-57A2EA1F58CA}" srcOrd="2" destOrd="0" parTransId="{CDF20260-B532-4BB3-A7F0-876655720EFB}" sibTransId="{23C86DAE-7ABB-457D-81CD-BDA40F19C4EE}"/>
    <dgm:cxn modelId="{A7B320AD-A649-477B-ACEF-AFBD6CFE0DD0}" type="presOf" srcId="{D0D6F387-42B5-45DC-90A1-E6EACEF163BF}" destId="{9D3086AA-EED1-4422-ABF0-31DCD7D0BC00}" srcOrd="0" destOrd="0" presId="urn:microsoft.com/office/officeart/2008/layout/PictureAccentList"/>
    <dgm:cxn modelId="{EB2DAFF8-376F-407F-9349-9A227F46F359}" type="presOf" srcId="{E9040F68-B6C8-4FD4-B402-57A2EA1F58CA}" destId="{375EB57D-2455-40F3-9962-E44E48171AE1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B3E8141E-BA19-42D0-AC4F-A2E5589BE0FB}" type="presOf" srcId="{8E032863-91D2-4CEC-982E-6AFCBCFC6587}" destId="{BB6F8A89-164A-46AF-803B-117A911EB875}" srcOrd="0" destOrd="0" presId="urn:microsoft.com/office/officeart/2008/layout/PictureAccentList"/>
    <dgm:cxn modelId="{51A90938-5168-4CB1-AB10-929514F23F4A}" type="presOf" srcId="{DC62E128-F5A6-400C-9996-E2F9DA8102D6}" destId="{01D9D844-50EE-4F63-9D85-5D71D6C3A550}" srcOrd="0" destOrd="0" presId="urn:microsoft.com/office/officeart/2008/layout/PictureAccentList"/>
    <dgm:cxn modelId="{3956396B-827C-45AB-8FA9-A0BADF653D85}" srcId="{DC62E128-F5A6-400C-9996-E2F9DA8102D6}" destId="{8E032863-91D2-4CEC-982E-6AFCBCFC6587}" srcOrd="1" destOrd="0" parTransId="{74CAFF06-E077-4D1C-9A35-4B302386815F}" sibTransId="{D133F1CA-172A-4019-AFF7-360F8D73FB8B}"/>
    <dgm:cxn modelId="{4CE3E7F3-80B9-461E-BEF2-C0E99DD41E64}" type="presOf" srcId="{8D551F8A-575A-4B6C-95B8-BB94EC81E6A2}" destId="{5DD160BA-D962-4F21-A4AF-47049CDC53B5}" srcOrd="0" destOrd="0" presId="urn:microsoft.com/office/officeart/2008/layout/PictureAccentList"/>
    <dgm:cxn modelId="{77F27CB8-026D-415B-8DAB-15B100407289}" type="presParOf" srcId="{9D3086AA-EED1-4422-ABF0-31DCD7D0BC00}" destId="{1C6AAFF9-D717-436C-B6D8-AC7576CF184C}" srcOrd="0" destOrd="0" presId="urn:microsoft.com/office/officeart/2008/layout/PictureAccentList"/>
    <dgm:cxn modelId="{3C3B1393-16DC-4CE6-BA27-8AE6C78EAB92}" type="presParOf" srcId="{1C6AAFF9-D717-436C-B6D8-AC7576CF184C}" destId="{C3B30A71-0F1E-4399-937F-7F64F73B779E}" srcOrd="0" destOrd="0" presId="urn:microsoft.com/office/officeart/2008/layout/PictureAccentList"/>
    <dgm:cxn modelId="{9BE2F6CB-DE68-4F5B-94D6-C21495A3A29D}" type="presParOf" srcId="{C3B30A71-0F1E-4399-937F-7F64F73B779E}" destId="{01D9D844-50EE-4F63-9D85-5D71D6C3A550}" srcOrd="0" destOrd="0" presId="urn:microsoft.com/office/officeart/2008/layout/PictureAccentList"/>
    <dgm:cxn modelId="{ADF4BF35-61FE-49EB-8BB0-3F716BF2C76C}" type="presParOf" srcId="{1C6AAFF9-D717-436C-B6D8-AC7576CF184C}" destId="{B3099CF2-9684-4AE3-8E7B-A50EB91208D6}" srcOrd="1" destOrd="0" presId="urn:microsoft.com/office/officeart/2008/layout/PictureAccentList"/>
    <dgm:cxn modelId="{6057D3BA-023B-403A-B3FB-CC298EBC6F91}" type="presParOf" srcId="{B3099CF2-9684-4AE3-8E7B-A50EB91208D6}" destId="{5FE8414E-4845-4B7E-B512-7696ECA8531E}" srcOrd="0" destOrd="0" presId="urn:microsoft.com/office/officeart/2008/layout/PictureAccentList"/>
    <dgm:cxn modelId="{25D2E75D-B791-4489-866B-FAF1A0DB6D97}" type="presParOf" srcId="{5FE8414E-4845-4B7E-B512-7696ECA8531E}" destId="{A39F3900-4511-4981-8D70-8275C4FC2D80}" srcOrd="0" destOrd="0" presId="urn:microsoft.com/office/officeart/2008/layout/PictureAccentList"/>
    <dgm:cxn modelId="{BCECECD1-4F32-40AB-9D81-DCEFBA919873}" type="presParOf" srcId="{5FE8414E-4845-4B7E-B512-7696ECA8531E}" destId="{5DD160BA-D962-4F21-A4AF-47049CDC53B5}" srcOrd="1" destOrd="0" presId="urn:microsoft.com/office/officeart/2008/layout/PictureAccentList"/>
    <dgm:cxn modelId="{A84BCA71-55FA-464B-B8B7-303B7D4DDC78}" type="presParOf" srcId="{B3099CF2-9684-4AE3-8E7B-A50EB91208D6}" destId="{FDB8339E-A4F9-46B6-A26A-FE641954D20B}" srcOrd="1" destOrd="0" presId="urn:microsoft.com/office/officeart/2008/layout/PictureAccentList"/>
    <dgm:cxn modelId="{F945D772-A4F4-491A-B93A-31FC7A27F5FE}" type="presParOf" srcId="{FDB8339E-A4F9-46B6-A26A-FE641954D20B}" destId="{3C32DA6E-BE14-44AD-95C9-E42C6B7910FC}" srcOrd="0" destOrd="0" presId="urn:microsoft.com/office/officeart/2008/layout/PictureAccentList"/>
    <dgm:cxn modelId="{65BB7055-0193-42B2-8F84-0FFC807DFE83}" type="presParOf" srcId="{FDB8339E-A4F9-46B6-A26A-FE641954D20B}" destId="{BB6F8A89-164A-46AF-803B-117A911EB875}" srcOrd="1" destOrd="0" presId="urn:microsoft.com/office/officeart/2008/layout/PictureAccentList"/>
    <dgm:cxn modelId="{87E2B050-BEE3-435E-9965-C60508155DC7}" type="presParOf" srcId="{B3099CF2-9684-4AE3-8E7B-A50EB91208D6}" destId="{C60DE82A-E17E-48BB-8FA9-A3CAE260EFCF}" srcOrd="2" destOrd="0" presId="urn:microsoft.com/office/officeart/2008/layout/PictureAccentList"/>
    <dgm:cxn modelId="{BF44607B-F83E-412E-835F-0A1093B9FFA7}" type="presParOf" srcId="{C60DE82A-E17E-48BB-8FA9-A3CAE260EFCF}" destId="{FF7AAF3B-9B2F-44F6-9B19-72A1F652DC75}" srcOrd="0" destOrd="0" presId="urn:microsoft.com/office/officeart/2008/layout/PictureAccentList"/>
    <dgm:cxn modelId="{BE5FEB16-9A85-4EC6-9650-533BC26D23A8}" type="presParOf" srcId="{C60DE82A-E17E-48BB-8FA9-A3CAE260EFCF}" destId="{375EB57D-2455-40F3-9962-E44E48171A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2A4B29D-82E0-40AF-B1C4-D1BE16A1D781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F540A7E-D902-4581-86FF-197D12D74AD2}">
      <dgm:prSet phldrT="[Text]" custT="1"/>
      <dgm:spPr/>
      <dgm:t>
        <a:bodyPr/>
        <a:lstStyle/>
        <a:p>
          <a:r>
            <a:rPr lang="fr-BE" sz="5400" dirty="0" err="1" smtClean="0"/>
            <a:t>Geloof</a:t>
          </a:r>
          <a:r>
            <a:rPr lang="fr-BE" sz="5400" dirty="0" smtClean="0"/>
            <a:t> </a:t>
          </a:r>
          <a:r>
            <a:rPr lang="fr-BE" sz="5400" dirty="0" err="1" smtClean="0"/>
            <a:t>ook</a:t>
          </a:r>
          <a:r>
            <a:rPr lang="fr-BE" sz="5400" dirty="0" smtClean="0"/>
            <a:t> in de </a:t>
          </a:r>
          <a:r>
            <a:rPr lang="fr-BE" sz="5400" dirty="0" err="1" smtClean="0"/>
            <a:t>toekomst</a:t>
          </a:r>
          <a:endParaRPr lang="en-GB" sz="5400" dirty="0"/>
        </a:p>
      </dgm:t>
    </dgm:pt>
    <dgm:pt modelId="{ECF2B3F8-6196-4008-A995-8CF78509C815}" type="parTrans" cxnId="{D7F056EF-3C58-4CA2-9A15-A31379093EE3}">
      <dgm:prSet/>
      <dgm:spPr/>
      <dgm:t>
        <a:bodyPr/>
        <a:lstStyle/>
        <a:p>
          <a:endParaRPr lang="en-GB"/>
        </a:p>
      </dgm:t>
    </dgm:pt>
    <dgm:pt modelId="{352ED936-6C6F-45AC-B46D-67BA4DE45247}" type="sibTrans" cxnId="{D7F056EF-3C58-4CA2-9A15-A31379093EE3}">
      <dgm:prSet/>
      <dgm:spPr/>
      <dgm:t>
        <a:bodyPr/>
        <a:lstStyle/>
        <a:p>
          <a:endParaRPr lang="en-GB"/>
        </a:p>
      </dgm:t>
    </dgm:pt>
    <dgm:pt modelId="{7C70C7B4-A587-43B4-BE20-F759336945E3}" type="pres">
      <dgm:prSet presAssocID="{F2A4B29D-82E0-40AF-B1C4-D1BE16A1D78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C2A3972-60EF-44A0-A47E-8CE61F5E6F19}" type="pres">
      <dgm:prSet presAssocID="{1F540A7E-D902-4581-86FF-197D12D74AD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3A139B0-80E4-423A-B0B6-1C89901952C5}" type="presOf" srcId="{1F540A7E-D902-4581-86FF-197D12D74AD2}" destId="{7C2A3972-60EF-44A0-A47E-8CE61F5E6F19}" srcOrd="0" destOrd="0" presId="urn:microsoft.com/office/officeart/2005/8/layout/vList2"/>
    <dgm:cxn modelId="{766DA324-B1C6-4972-B4D1-D386F30A4113}" type="presOf" srcId="{F2A4B29D-82E0-40AF-B1C4-D1BE16A1D781}" destId="{7C70C7B4-A587-43B4-BE20-F759336945E3}" srcOrd="0" destOrd="0" presId="urn:microsoft.com/office/officeart/2005/8/layout/vList2"/>
    <dgm:cxn modelId="{D7F056EF-3C58-4CA2-9A15-A31379093EE3}" srcId="{F2A4B29D-82E0-40AF-B1C4-D1BE16A1D781}" destId="{1F540A7E-D902-4581-86FF-197D12D74AD2}" srcOrd="0" destOrd="0" parTransId="{ECF2B3F8-6196-4008-A995-8CF78509C815}" sibTransId="{352ED936-6C6F-45AC-B46D-67BA4DE45247}"/>
    <dgm:cxn modelId="{642072C8-05A3-4CFF-A7D3-41328BC57341}" type="presParOf" srcId="{7C70C7B4-A587-43B4-BE20-F759336945E3}" destId="{7C2A3972-60EF-44A0-A47E-8CE61F5E6F1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sleutels</a:t>
          </a:r>
          <a:r>
            <a:rPr lang="fr-BE" sz="4400" dirty="0" smtClean="0"/>
            <a:t> </a:t>
          </a:r>
          <a:r>
            <a:rPr lang="fr-BE" sz="4400" dirty="0" err="1" smtClean="0"/>
            <a:t>tot</a:t>
          </a:r>
          <a:r>
            <a:rPr lang="fr-BE" sz="4400" dirty="0" smtClean="0"/>
            <a:t> </a:t>
          </a:r>
          <a:r>
            <a:rPr lang="fr-BE" sz="4400" dirty="0" err="1" smtClean="0"/>
            <a:t>succes</a:t>
          </a:r>
          <a:r>
            <a:rPr lang="fr-BE" sz="4400" dirty="0" smtClean="0"/>
            <a:t> </a:t>
          </a:r>
          <a:r>
            <a:rPr lang="fr-BE" sz="1600" dirty="0" smtClean="0"/>
            <a:t>(1)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2800" dirty="0" err="1" smtClean="0"/>
            <a:t>Buy</a:t>
          </a:r>
          <a:r>
            <a:rPr lang="fr-BE" sz="2800" dirty="0" smtClean="0"/>
            <a:t>-in </a:t>
          </a:r>
          <a:r>
            <a:rPr lang="fr-BE" sz="2800" dirty="0" err="1" smtClean="0"/>
            <a:t>artsen</a:t>
          </a:r>
          <a:r>
            <a:rPr lang="fr-BE" sz="2800" dirty="0" smtClean="0"/>
            <a:t> en </a:t>
          </a:r>
          <a:r>
            <a:rPr lang="fr-BE" sz="2800" dirty="0" err="1" smtClean="0"/>
            <a:t>zorgverstrekkers</a:t>
          </a:r>
          <a:endParaRPr lang="en-GB" sz="28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23DB0DD6-89F9-4398-8899-B3C5DD38CE66}">
      <dgm:prSet phldrT="[Text]" custT="1"/>
      <dgm:spPr/>
      <dgm:t>
        <a:bodyPr/>
        <a:lstStyle/>
        <a:p>
          <a:pPr algn="l"/>
          <a:r>
            <a:rPr lang="fr-BE" sz="2800" dirty="0" smtClean="0"/>
            <a:t>Focus op </a:t>
          </a:r>
          <a:r>
            <a:rPr lang="fr-BE" sz="2800" dirty="0" err="1" smtClean="0"/>
            <a:t>klinische</a:t>
          </a:r>
          <a:r>
            <a:rPr lang="fr-BE" sz="2800" dirty="0" smtClean="0"/>
            <a:t> </a:t>
          </a:r>
          <a:r>
            <a:rPr lang="fr-BE" sz="2800" dirty="0" err="1" smtClean="0"/>
            <a:t>processen</a:t>
          </a:r>
          <a:endParaRPr lang="en-GB" sz="2800" dirty="0"/>
        </a:p>
      </dgm:t>
    </dgm:pt>
    <dgm:pt modelId="{EF10DA06-11FC-4DCD-A834-47BBF0154751}" type="parTrans" cxnId="{DB9DD33B-B2D7-47ED-8408-DEE44DB873B7}">
      <dgm:prSet/>
      <dgm:spPr/>
      <dgm:t>
        <a:bodyPr/>
        <a:lstStyle/>
        <a:p>
          <a:endParaRPr lang="en-GB"/>
        </a:p>
      </dgm:t>
    </dgm:pt>
    <dgm:pt modelId="{87B426B2-B334-4393-8A7C-C72EFF44ED89}" type="sibTrans" cxnId="{DB9DD33B-B2D7-47ED-8408-DEE44DB873B7}">
      <dgm:prSet/>
      <dgm:spPr/>
      <dgm:t>
        <a:bodyPr/>
        <a:lstStyle/>
        <a:p>
          <a:endParaRPr lang="en-GB"/>
        </a:p>
      </dgm:t>
    </dgm:pt>
    <dgm:pt modelId="{145627E1-939A-4B5C-97BE-850D1FC3AD81}">
      <dgm:prSet phldrT="[Text]" custT="1"/>
      <dgm:spPr/>
      <dgm:t>
        <a:bodyPr/>
        <a:lstStyle/>
        <a:p>
          <a:pPr algn="l"/>
          <a:r>
            <a:rPr lang="fr-BE" sz="2800" dirty="0" err="1" smtClean="0"/>
            <a:t>Voorzie</a:t>
          </a:r>
          <a:r>
            <a:rPr lang="fr-BE" sz="2800" dirty="0" smtClean="0"/>
            <a:t> </a:t>
          </a:r>
          <a:r>
            <a:rPr lang="fr-BE" sz="2800" dirty="0" err="1" smtClean="0"/>
            <a:t>voldoende</a:t>
          </a:r>
          <a:r>
            <a:rPr lang="fr-BE" sz="2800" dirty="0" smtClean="0"/>
            <a:t> training</a:t>
          </a:r>
          <a:endParaRPr lang="en-GB" sz="2800" dirty="0"/>
        </a:p>
      </dgm:t>
    </dgm:pt>
    <dgm:pt modelId="{D4CC7AA2-C0BC-43CA-A323-E7EB80CF3FC6}" type="parTrans" cxnId="{040A0FB8-C5DE-439C-BBA6-D565B3420451}">
      <dgm:prSet/>
      <dgm:spPr/>
      <dgm:t>
        <a:bodyPr/>
        <a:lstStyle/>
        <a:p>
          <a:endParaRPr lang="en-GB"/>
        </a:p>
      </dgm:t>
    </dgm:pt>
    <dgm:pt modelId="{89700CFE-5EF8-4806-A4BD-0861503566DA}" type="sibTrans" cxnId="{040A0FB8-C5DE-439C-BBA6-D565B3420451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0" presStyleCnt="3"/>
      <dgm:spPr/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0" presStyleCnt="3" custLinFactNeighborY="-514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677E6BE-4E5A-418C-9067-CDA636B0D95F}" type="pres">
      <dgm:prSet presAssocID="{23DB0DD6-89F9-4398-8899-B3C5DD38CE66}" presName="childComposite" presStyleCnt="0">
        <dgm:presLayoutVars>
          <dgm:chMax val="0"/>
          <dgm:chPref val="0"/>
        </dgm:presLayoutVars>
      </dgm:prSet>
      <dgm:spPr/>
    </dgm:pt>
    <dgm:pt modelId="{3BFD9C63-F301-4C66-8F2B-22422FA4C4F4}" type="pres">
      <dgm:prSet presAssocID="{23DB0DD6-89F9-4398-8899-B3C5DD38CE66}" presName="Image" presStyleLbl="node1" presStyleIdx="1" presStyleCnt="3"/>
      <dgm:spPr/>
      <dgm:t>
        <a:bodyPr/>
        <a:lstStyle/>
        <a:p>
          <a:endParaRPr lang="en-GB"/>
        </a:p>
      </dgm:t>
    </dgm:pt>
    <dgm:pt modelId="{0EFB317E-6320-4A1A-911B-31803B323B42}" type="pres">
      <dgm:prSet presAssocID="{23DB0DD6-89F9-4398-8899-B3C5DD38CE66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3C6A2DA-7BF4-4A9C-99AA-9DB3AB4CAABD}" type="pres">
      <dgm:prSet presAssocID="{145627E1-939A-4B5C-97BE-850D1FC3AD81}" presName="childComposite" presStyleCnt="0">
        <dgm:presLayoutVars>
          <dgm:chMax val="0"/>
          <dgm:chPref val="0"/>
        </dgm:presLayoutVars>
      </dgm:prSet>
      <dgm:spPr/>
    </dgm:pt>
    <dgm:pt modelId="{336D220A-9F63-4668-A6A4-FC2379BC4009}" type="pres">
      <dgm:prSet presAssocID="{145627E1-939A-4B5C-97BE-850D1FC3AD81}" presName="Image" presStyleLbl="node1" presStyleIdx="2" presStyleCnt="3"/>
      <dgm:spPr/>
      <dgm:t>
        <a:bodyPr/>
        <a:lstStyle/>
        <a:p>
          <a:endParaRPr lang="en-GB"/>
        </a:p>
      </dgm:t>
    </dgm:pt>
    <dgm:pt modelId="{F5E0D5C7-7D75-4F74-9415-D70EA6FF6BDF}" type="pres">
      <dgm:prSet presAssocID="{145627E1-939A-4B5C-97BE-850D1FC3AD81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DB9DD33B-B2D7-47ED-8408-DEE44DB873B7}" srcId="{DC62E128-F5A6-400C-9996-E2F9DA8102D6}" destId="{23DB0DD6-89F9-4398-8899-B3C5DD38CE66}" srcOrd="1" destOrd="0" parTransId="{EF10DA06-11FC-4DCD-A834-47BBF0154751}" sibTransId="{87B426B2-B334-4393-8A7C-C72EFF44ED89}"/>
    <dgm:cxn modelId="{AB6C5927-C0BE-4D31-A144-80FF6C4FCF12}" type="presOf" srcId="{DC62E128-F5A6-400C-9996-E2F9DA8102D6}" destId="{01D9D844-50EE-4F63-9D85-5D71D6C3A550}" srcOrd="0" destOrd="0" presId="urn:microsoft.com/office/officeart/2008/layout/PictureAccentList"/>
    <dgm:cxn modelId="{D4A3D22D-9121-4BC4-81B0-B26E5DA57A33}" type="presOf" srcId="{145627E1-939A-4B5C-97BE-850D1FC3AD81}" destId="{F5E0D5C7-7D75-4F74-9415-D70EA6FF6BDF}" srcOrd="0" destOrd="0" presId="urn:microsoft.com/office/officeart/2008/layout/PictureAccentList"/>
    <dgm:cxn modelId="{040A0FB8-C5DE-439C-BBA6-D565B3420451}" srcId="{DC62E128-F5A6-400C-9996-E2F9DA8102D6}" destId="{145627E1-939A-4B5C-97BE-850D1FC3AD81}" srcOrd="2" destOrd="0" parTransId="{D4CC7AA2-C0BC-43CA-A323-E7EB80CF3FC6}" sibTransId="{89700CFE-5EF8-4806-A4BD-0861503566DA}"/>
    <dgm:cxn modelId="{7FD099F2-8322-4A3C-BE2F-29FD5FB4D97C}" type="presOf" srcId="{23DB0DD6-89F9-4398-8899-B3C5DD38CE66}" destId="{0EFB317E-6320-4A1A-911B-31803B323B42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619C8735-5655-4FD2-A4A1-38F75EEDB28C}" type="presOf" srcId="{D0D6F387-42B5-45DC-90A1-E6EACEF163BF}" destId="{9D3086AA-EED1-4422-ABF0-31DCD7D0BC00}" srcOrd="0" destOrd="0" presId="urn:microsoft.com/office/officeart/2008/layout/PictureAccentList"/>
    <dgm:cxn modelId="{AAEC6C71-2888-4460-84D6-B19CEB76B27C}" type="presOf" srcId="{E9040F68-B6C8-4FD4-B402-57A2EA1F58CA}" destId="{375EB57D-2455-40F3-9962-E44E48171AE1}" srcOrd="0" destOrd="0" presId="urn:microsoft.com/office/officeart/2008/layout/PictureAccentList"/>
    <dgm:cxn modelId="{CEEBD1D5-C508-47D5-B973-1327006056EC}" srcId="{DC62E128-F5A6-400C-9996-E2F9DA8102D6}" destId="{E9040F68-B6C8-4FD4-B402-57A2EA1F58CA}" srcOrd="0" destOrd="0" parTransId="{CDF20260-B532-4BB3-A7F0-876655720EFB}" sibTransId="{23C86DAE-7ABB-457D-81CD-BDA40F19C4EE}"/>
    <dgm:cxn modelId="{F4344825-DC6E-4D22-A725-DB777CEC63CE}" type="presParOf" srcId="{9D3086AA-EED1-4422-ABF0-31DCD7D0BC00}" destId="{1C6AAFF9-D717-436C-B6D8-AC7576CF184C}" srcOrd="0" destOrd="0" presId="urn:microsoft.com/office/officeart/2008/layout/PictureAccentList"/>
    <dgm:cxn modelId="{16EEFF48-ECA9-404B-9CAA-80372E12C7AD}" type="presParOf" srcId="{1C6AAFF9-D717-436C-B6D8-AC7576CF184C}" destId="{C3B30A71-0F1E-4399-937F-7F64F73B779E}" srcOrd="0" destOrd="0" presId="urn:microsoft.com/office/officeart/2008/layout/PictureAccentList"/>
    <dgm:cxn modelId="{48048B40-8DCA-486E-AB14-60960F1C76EE}" type="presParOf" srcId="{C3B30A71-0F1E-4399-937F-7F64F73B779E}" destId="{01D9D844-50EE-4F63-9D85-5D71D6C3A550}" srcOrd="0" destOrd="0" presId="urn:microsoft.com/office/officeart/2008/layout/PictureAccentList"/>
    <dgm:cxn modelId="{260EC93E-37B4-4C7D-9156-2DDD7B77689A}" type="presParOf" srcId="{1C6AAFF9-D717-436C-B6D8-AC7576CF184C}" destId="{B3099CF2-9684-4AE3-8E7B-A50EB91208D6}" srcOrd="1" destOrd="0" presId="urn:microsoft.com/office/officeart/2008/layout/PictureAccentList"/>
    <dgm:cxn modelId="{F8F6F5A5-ED1D-48EF-87E1-FFE3CD9D1F43}" type="presParOf" srcId="{B3099CF2-9684-4AE3-8E7B-A50EB91208D6}" destId="{C60DE82A-E17E-48BB-8FA9-A3CAE260EFCF}" srcOrd="0" destOrd="0" presId="urn:microsoft.com/office/officeart/2008/layout/PictureAccentList"/>
    <dgm:cxn modelId="{80068BAB-940B-4B54-93C4-B1CEFCC28210}" type="presParOf" srcId="{C60DE82A-E17E-48BB-8FA9-A3CAE260EFCF}" destId="{FF7AAF3B-9B2F-44F6-9B19-72A1F652DC75}" srcOrd="0" destOrd="0" presId="urn:microsoft.com/office/officeart/2008/layout/PictureAccentList"/>
    <dgm:cxn modelId="{53174B48-C6C4-4394-8A63-D1113AF418EA}" type="presParOf" srcId="{C60DE82A-E17E-48BB-8FA9-A3CAE260EFCF}" destId="{375EB57D-2455-40F3-9962-E44E48171AE1}" srcOrd="1" destOrd="0" presId="urn:microsoft.com/office/officeart/2008/layout/PictureAccentList"/>
    <dgm:cxn modelId="{C6AC1618-5064-4B41-9D74-6F38B46B1525}" type="presParOf" srcId="{B3099CF2-9684-4AE3-8E7B-A50EB91208D6}" destId="{6677E6BE-4E5A-418C-9067-CDA636B0D95F}" srcOrd="1" destOrd="0" presId="urn:microsoft.com/office/officeart/2008/layout/PictureAccentList"/>
    <dgm:cxn modelId="{FF3B4FCC-54AE-406E-BD49-026677CFFF06}" type="presParOf" srcId="{6677E6BE-4E5A-418C-9067-CDA636B0D95F}" destId="{3BFD9C63-F301-4C66-8F2B-22422FA4C4F4}" srcOrd="0" destOrd="0" presId="urn:microsoft.com/office/officeart/2008/layout/PictureAccentList"/>
    <dgm:cxn modelId="{81F90205-B9D9-439D-ABD2-113CE68FBC2C}" type="presParOf" srcId="{6677E6BE-4E5A-418C-9067-CDA636B0D95F}" destId="{0EFB317E-6320-4A1A-911B-31803B323B42}" srcOrd="1" destOrd="0" presId="urn:microsoft.com/office/officeart/2008/layout/PictureAccentList"/>
    <dgm:cxn modelId="{2C5D0FFD-1366-4121-A8DE-3865CA74770E}" type="presParOf" srcId="{B3099CF2-9684-4AE3-8E7B-A50EB91208D6}" destId="{13C6A2DA-7BF4-4A9C-99AA-9DB3AB4CAABD}" srcOrd="2" destOrd="0" presId="urn:microsoft.com/office/officeart/2008/layout/PictureAccentList"/>
    <dgm:cxn modelId="{53053C23-96AE-40CE-B894-3C1CD1E446E5}" type="presParOf" srcId="{13C6A2DA-7BF4-4A9C-99AA-9DB3AB4CAABD}" destId="{336D220A-9F63-4668-A6A4-FC2379BC4009}" srcOrd="0" destOrd="0" presId="urn:microsoft.com/office/officeart/2008/layout/PictureAccentList"/>
    <dgm:cxn modelId="{86DAA090-71CC-44A4-B0E6-ED6DFF4F1BEE}" type="presParOf" srcId="{13C6A2DA-7BF4-4A9C-99AA-9DB3AB4CAABD}" destId="{F5E0D5C7-7D75-4F74-9415-D70EA6FF6BDF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3E63E5-401D-47F3-B99A-0A8B0671698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8410C7-D6F2-43A6-AD81-C74A81EE903F}">
      <dgm:prSet custT="1"/>
      <dgm:spPr>
        <a:solidFill>
          <a:srgbClr val="3F6D57"/>
        </a:solidFill>
      </dgm:spPr>
      <dgm:t>
        <a:bodyPr/>
        <a:lstStyle/>
        <a:p>
          <a:pPr rtl="0"/>
          <a:r>
            <a:rPr lang="fr-BE" sz="2400" b="0" dirty="0" smtClean="0"/>
            <a:t>Via </a:t>
          </a:r>
          <a:r>
            <a:rPr lang="fr-BE" sz="2400" dirty="0" err="1" smtClean="0"/>
            <a:t>eID</a:t>
          </a:r>
          <a:r>
            <a:rPr lang="fr-BE" sz="2400" dirty="0" smtClean="0"/>
            <a:t> van de </a:t>
          </a:r>
          <a:r>
            <a:rPr lang="fr-BE" sz="2400" dirty="0" err="1" smtClean="0"/>
            <a:t>patiënt</a:t>
          </a:r>
          <a:endParaRPr lang="en-US" sz="2400" dirty="0"/>
        </a:p>
      </dgm:t>
    </dgm:pt>
    <dgm:pt modelId="{ACCFBA62-DDEF-4127-B645-520AA41B4F8A}" type="parTrans" cxnId="{03526AE1-05F1-4C32-8DE9-AE0A385864D3}">
      <dgm:prSet/>
      <dgm:spPr/>
      <dgm:t>
        <a:bodyPr/>
        <a:lstStyle/>
        <a:p>
          <a:endParaRPr lang="en-US"/>
        </a:p>
      </dgm:t>
    </dgm:pt>
    <dgm:pt modelId="{7DE52F99-A8E5-4399-B884-D16AC076D88F}" type="sibTrans" cxnId="{03526AE1-05F1-4C32-8DE9-AE0A385864D3}">
      <dgm:prSet/>
      <dgm:spPr/>
      <dgm:t>
        <a:bodyPr/>
        <a:lstStyle/>
        <a:p>
          <a:endParaRPr lang="en-US"/>
        </a:p>
      </dgm:t>
    </dgm:pt>
    <dgm:pt modelId="{9ED7CC8B-16A7-4240-9857-889C660DF3CC}">
      <dgm:prSet/>
      <dgm:spPr>
        <a:solidFill>
          <a:srgbClr val="3F6D57">
            <a:alpha val="52000"/>
          </a:srgbClr>
        </a:solidFill>
      </dgm:spPr>
      <dgm:t>
        <a:bodyPr/>
        <a:lstStyle/>
        <a:p>
          <a:pPr rtl="0"/>
          <a:r>
            <a:rPr lang="fr-BE" dirty="0" err="1" smtClean="0"/>
            <a:t>Authentificatie</a:t>
          </a:r>
          <a:r>
            <a:rPr lang="fr-BE" dirty="0" smtClean="0"/>
            <a:t> van de </a:t>
          </a:r>
          <a:r>
            <a:rPr lang="fr-BE" dirty="0" err="1" smtClean="0"/>
            <a:t>identiteit</a:t>
          </a:r>
          <a:r>
            <a:rPr lang="fr-BE" dirty="0" smtClean="0"/>
            <a:t> van de </a:t>
          </a:r>
          <a:r>
            <a:rPr lang="fr-BE" dirty="0" err="1" smtClean="0"/>
            <a:t>patiënt</a:t>
          </a:r>
          <a:endParaRPr lang="en-US" dirty="0"/>
        </a:p>
      </dgm:t>
    </dgm:pt>
    <dgm:pt modelId="{7CD7F47E-A0C2-4D70-A837-75D86987CFEA}" type="parTrans" cxnId="{454C29D1-B97A-410D-8F3C-2464C2BF16F3}">
      <dgm:prSet/>
      <dgm:spPr/>
      <dgm:t>
        <a:bodyPr/>
        <a:lstStyle/>
        <a:p>
          <a:endParaRPr lang="en-US"/>
        </a:p>
      </dgm:t>
    </dgm:pt>
    <dgm:pt modelId="{E1988EE8-5A2B-4E71-A8DC-E0EEC5E18584}" type="sibTrans" cxnId="{454C29D1-B97A-410D-8F3C-2464C2BF16F3}">
      <dgm:prSet/>
      <dgm:spPr/>
      <dgm:t>
        <a:bodyPr/>
        <a:lstStyle/>
        <a:p>
          <a:endParaRPr lang="en-US"/>
        </a:p>
      </dgm:t>
    </dgm:pt>
    <dgm:pt modelId="{1E311E40-E000-44D7-84A4-C4BEA32188B7}">
      <dgm:prSet/>
      <dgm:spPr>
        <a:solidFill>
          <a:srgbClr val="3F6D57">
            <a:alpha val="52000"/>
          </a:srgbClr>
        </a:solidFill>
      </dgm:spPr>
      <dgm:t>
        <a:bodyPr/>
        <a:lstStyle/>
        <a:p>
          <a:pPr rtl="0"/>
          <a:r>
            <a:rPr lang="fr-BE" b="0" dirty="0" err="1" smtClean="0"/>
            <a:t>Verificatie</a:t>
          </a:r>
          <a:r>
            <a:rPr lang="fr-BE" b="0" dirty="0" smtClean="0"/>
            <a:t> van de </a:t>
          </a:r>
          <a:r>
            <a:rPr lang="fr-BE" b="0" dirty="0" err="1" smtClean="0"/>
            <a:t>verzekerbaarheid</a:t>
          </a:r>
          <a:endParaRPr lang="en-US" dirty="0"/>
        </a:p>
      </dgm:t>
    </dgm:pt>
    <dgm:pt modelId="{9ADEE0A7-F9C3-4F11-8724-264B2AEA9E05}" type="parTrans" cxnId="{9C2AD73F-D409-4FA4-837A-6065326F38DB}">
      <dgm:prSet/>
      <dgm:spPr/>
      <dgm:t>
        <a:bodyPr/>
        <a:lstStyle/>
        <a:p>
          <a:endParaRPr lang="en-US"/>
        </a:p>
      </dgm:t>
    </dgm:pt>
    <dgm:pt modelId="{FE21A10D-7362-4B0C-9AE4-6D977132DF42}" type="sibTrans" cxnId="{9C2AD73F-D409-4FA4-837A-6065326F38DB}">
      <dgm:prSet/>
      <dgm:spPr/>
      <dgm:t>
        <a:bodyPr/>
        <a:lstStyle/>
        <a:p>
          <a:endParaRPr lang="en-US"/>
        </a:p>
      </dgm:t>
    </dgm:pt>
    <dgm:pt modelId="{A847D925-4B59-411E-810D-39A7FF79C7B7}">
      <dgm:prSet/>
      <dgm:spPr>
        <a:solidFill>
          <a:srgbClr val="3F6D57">
            <a:alpha val="52000"/>
          </a:srgbClr>
        </a:solidFill>
      </dgm:spPr>
      <dgm:t>
        <a:bodyPr/>
        <a:lstStyle/>
        <a:p>
          <a:pPr rtl="0"/>
          <a:r>
            <a:rPr lang="fr-BE" dirty="0" smtClean="0"/>
            <a:t>GMD ?</a:t>
          </a:r>
          <a:endParaRPr lang="en-US" dirty="0"/>
        </a:p>
      </dgm:t>
    </dgm:pt>
    <dgm:pt modelId="{916EEA83-A545-4CCB-A801-62F757FD6A7D}" type="parTrans" cxnId="{5330D562-CAD3-4172-8A94-16732BE3A3C5}">
      <dgm:prSet/>
      <dgm:spPr/>
      <dgm:t>
        <a:bodyPr/>
        <a:lstStyle/>
        <a:p>
          <a:endParaRPr lang="en-US"/>
        </a:p>
      </dgm:t>
    </dgm:pt>
    <dgm:pt modelId="{78EB1F16-124A-4976-B5C7-C11E1B984E8C}" type="sibTrans" cxnId="{5330D562-CAD3-4172-8A94-16732BE3A3C5}">
      <dgm:prSet/>
      <dgm:spPr/>
      <dgm:t>
        <a:bodyPr/>
        <a:lstStyle/>
        <a:p>
          <a:endParaRPr lang="en-US"/>
        </a:p>
      </dgm:t>
    </dgm:pt>
    <dgm:pt modelId="{4F5301D4-6D10-4291-8DF6-6956AF37A1EA}" type="pres">
      <dgm:prSet presAssocID="{283E63E5-401D-47F3-B99A-0A8B0671698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B521AE-D9F3-4F7D-B4C1-A88FFE9E2366}" type="pres">
      <dgm:prSet presAssocID="{CB8410C7-D6F2-43A6-AD81-C74A81EE903F}" presName="linNode" presStyleCnt="0"/>
      <dgm:spPr/>
    </dgm:pt>
    <dgm:pt modelId="{6273677B-BEF3-4B28-96B6-2A414649EAEE}" type="pres">
      <dgm:prSet presAssocID="{CB8410C7-D6F2-43A6-AD81-C74A81EE903F}" presName="parentText" presStyleLbl="node1" presStyleIdx="0" presStyleCnt="1" custLinFactNeighborX="-4133" custLinFactNeighborY="-371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3FEE27-CFB8-4A27-A48D-DB155A6B42B7}" type="pres">
      <dgm:prSet presAssocID="{CB8410C7-D6F2-43A6-AD81-C74A81EE903F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C0736B-90D8-40FF-A78B-57A02850E364}" type="presOf" srcId="{A847D925-4B59-411E-810D-39A7FF79C7B7}" destId="{F13FEE27-CFB8-4A27-A48D-DB155A6B42B7}" srcOrd="0" destOrd="2" presId="urn:microsoft.com/office/officeart/2005/8/layout/vList5"/>
    <dgm:cxn modelId="{454C29D1-B97A-410D-8F3C-2464C2BF16F3}" srcId="{CB8410C7-D6F2-43A6-AD81-C74A81EE903F}" destId="{9ED7CC8B-16A7-4240-9857-889C660DF3CC}" srcOrd="0" destOrd="0" parTransId="{7CD7F47E-A0C2-4D70-A837-75D86987CFEA}" sibTransId="{E1988EE8-5A2B-4E71-A8DC-E0EEC5E18584}"/>
    <dgm:cxn modelId="{03526AE1-05F1-4C32-8DE9-AE0A385864D3}" srcId="{283E63E5-401D-47F3-B99A-0A8B0671698F}" destId="{CB8410C7-D6F2-43A6-AD81-C74A81EE903F}" srcOrd="0" destOrd="0" parTransId="{ACCFBA62-DDEF-4127-B645-520AA41B4F8A}" sibTransId="{7DE52F99-A8E5-4399-B884-D16AC076D88F}"/>
    <dgm:cxn modelId="{5330D562-CAD3-4172-8A94-16732BE3A3C5}" srcId="{CB8410C7-D6F2-43A6-AD81-C74A81EE903F}" destId="{A847D925-4B59-411E-810D-39A7FF79C7B7}" srcOrd="2" destOrd="0" parTransId="{916EEA83-A545-4CCB-A801-62F757FD6A7D}" sibTransId="{78EB1F16-124A-4976-B5C7-C11E1B984E8C}"/>
    <dgm:cxn modelId="{D06F4454-E598-48A5-9E01-0C19472C2D3C}" type="presOf" srcId="{9ED7CC8B-16A7-4240-9857-889C660DF3CC}" destId="{F13FEE27-CFB8-4A27-A48D-DB155A6B42B7}" srcOrd="0" destOrd="0" presId="urn:microsoft.com/office/officeart/2005/8/layout/vList5"/>
    <dgm:cxn modelId="{03EE2B88-074F-4819-9A98-7E25A320937F}" type="presOf" srcId="{1E311E40-E000-44D7-84A4-C4BEA32188B7}" destId="{F13FEE27-CFB8-4A27-A48D-DB155A6B42B7}" srcOrd="0" destOrd="1" presId="urn:microsoft.com/office/officeart/2005/8/layout/vList5"/>
    <dgm:cxn modelId="{1561F34C-6FA4-482B-8287-A5753BB8E164}" type="presOf" srcId="{CB8410C7-D6F2-43A6-AD81-C74A81EE903F}" destId="{6273677B-BEF3-4B28-96B6-2A414649EAEE}" srcOrd="0" destOrd="0" presId="urn:microsoft.com/office/officeart/2005/8/layout/vList5"/>
    <dgm:cxn modelId="{9C2AD73F-D409-4FA4-837A-6065326F38DB}" srcId="{CB8410C7-D6F2-43A6-AD81-C74A81EE903F}" destId="{1E311E40-E000-44D7-84A4-C4BEA32188B7}" srcOrd="1" destOrd="0" parTransId="{9ADEE0A7-F9C3-4F11-8724-264B2AEA9E05}" sibTransId="{FE21A10D-7362-4B0C-9AE4-6D977132DF42}"/>
    <dgm:cxn modelId="{3F5B8020-436B-4A4C-BC64-FCB522669E77}" type="presOf" srcId="{283E63E5-401D-47F3-B99A-0A8B0671698F}" destId="{4F5301D4-6D10-4291-8DF6-6956AF37A1EA}" srcOrd="0" destOrd="0" presId="urn:microsoft.com/office/officeart/2005/8/layout/vList5"/>
    <dgm:cxn modelId="{E427AA09-8B4E-44C7-A465-3941806ACD4E}" type="presParOf" srcId="{4F5301D4-6D10-4291-8DF6-6956AF37A1EA}" destId="{88B521AE-D9F3-4F7D-B4C1-A88FFE9E2366}" srcOrd="0" destOrd="0" presId="urn:microsoft.com/office/officeart/2005/8/layout/vList5"/>
    <dgm:cxn modelId="{745965F8-5DF5-40ED-8308-7A1621399EC5}" type="presParOf" srcId="{88B521AE-D9F3-4F7D-B4C1-A88FFE9E2366}" destId="{6273677B-BEF3-4B28-96B6-2A414649EAEE}" srcOrd="0" destOrd="0" presId="urn:microsoft.com/office/officeart/2005/8/layout/vList5"/>
    <dgm:cxn modelId="{22B1D3EB-D8AC-46B5-AD43-72E7F300F05B}" type="presParOf" srcId="{88B521AE-D9F3-4F7D-B4C1-A88FFE9E2366}" destId="{F13FEE27-CFB8-4A27-A48D-DB155A6B42B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sleutels</a:t>
          </a:r>
          <a:r>
            <a:rPr lang="fr-BE" sz="4400" dirty="0" smtClean="0"/>
            <a:t> </a:t>
          </a:r>
          <a:r>
            <a:rPr lang="fr-BE" sz="4400" dirty="0" err="1" smtClean="0"/>
            <a:t>tot</a:t>
          </a:r>
          <a:r>
            <a:rPr lang="fr-BE" sz="4400" dirty="0" smtClean="0"/>
            <a:t> </a:t>
          </a:r>
          <a:r>
            <a:rPr lang="fr-BE" sz="4400" dirty="0" err="1" smtClean="0"/>
            <a:t>succes</a:t>
          </a:r>
          <a:r>
            <a:rPr lang="fr-BE" sz="4400" dirty="0" smtClean="0"/>
            <a:t> </a:t>
          </a:r>
          <a:r>
            <a:rPr lang="fr-BE" sz="1600" dirty="0" smtClean="0"/>
            <a:t>(2)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ScaleX="90747" custScaleY="69412" custLinFactY="-59979" custLinFactNeighborX="-2470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</dgm:ptLst>
  <dgm:cxnLst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0DFFFA29-C749-412B-A6F9-12576524471C}" type="presOf" srcId="{D0D6F387-42B5-45DC-90A1-E6EACEF163BF}" destId="{9D3086AA-EED1-4422-ABF0-31DCD7D0BC00}" srcOrd="0" destOrd="0" presId="urn:microsoft.com/office/officeart/2008/layout/PictureAccentList"/>
    <dgm:cxn modelId="{038B5030-8A06-4930-A337-A7914A28CCA0}" type="presOf" srcId="{DC62E128-F5A6-400C-9996-E2F9DA8102D6}" destId="{01D9D844-50EE-4F63-9D85-5D71D6C3A550}" srcOrd="0" destOrd="0" presId="urn:microsoft.com/office/officeart/2008/layout/PictureAccentList"/>
    <dgm:cxn modelId="{ACC13A5E-C955-4436-AD8F-B3ECDA9A539B}" type="presParOf" srcId="{9D3086AA-EED1-4422-ABF0-31DCD7D0BC00}" destId="{1C6AAFF9-D717-436C-B6D8-AC7576CF184C}" srcOrd="0" destOrd="0" presId="urn:microsoft.com/office/officeart/2008/layout/PictureAccentList"/>
    <dgm:cxn modelId="{F1C6BC69-1276-4221-A4C7-063193ACDC62}" type="presParOf" srcId="{1C6AAFF9-D717-436C-B6D8-AC7576CF184C}" destId="{C3B30A71-0F1E-4399-937F-7F64F73B779E}" srcOrd="0" destOrd="0" presId="urn:microsoft.com/office/officeart/2008/layout/PictureAccentList"/>
    <dgm:cxn modelId="{AA1EDDB9-2AFA-4FE0-8DC6-582B5D4AF5A7}" type="presParOf" srcId="{C3B30A71-0F1E-4399-937F-7F64F73B779E}" destId="{01D9D844-50EE-4F63-9D85-5D71D6C3A550}" srcOrd="0" destOrd="0" presId="urn:microsoft.com/office/officeart/2008/layout/PictureAccentList"/>
    <dgm:cxn modelId="{7E66FD04-F2A7-4115-BA8D-55B3921B2BA8}" type="presParOf" srcId="{1C6AAFF9-D717-436C-B6D8-AC7576CF184C}" destId="{B3099CF2-9684-4AE3-8E7B-A50EB91208D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3200" dirty="0" err="1" smtClean="0"/>
            <a:t>Samenwerken</a:t>
          </a:r>
          <a:r>
            <a:rPr lang="fr-BE" sz="3200" dirty="0" smtClean="0"/>
            <a:t> met </a:t>
          </a:r>
          <a:r>
            <a:rPr lang="fr-BE" sz="3200" dirty="0" err="1" smtClean="0"/>
            <a:t>andere</a:t>
          </a:r>
          <a:r>
            <a:rPr lang="fr-BE" sz="3200" dirty="0" smtClean="0"/>
            <a:t> </a:t>
          </a:r>
          <a:r>
            <a:rPr lang="fr-BE" sz="3200" dirty="0" err="1" smtClean="0"/>
            <a:t>ziekenhuizen</a:t>
          </a:r>
          <a:endParaRPr lang="en-GB" sz="3200" dirty="0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Governance</a:t>
          </a:r>
          <a:r>
            <a:rPr lang="fr-BE" sz="2400" dirty="0" smtClean="0"/>
            <a:t> </a:t>
          </a:r>
          <a:r>
            <a:rPr lang="fr-BE" sz="2400" dirty="0" err="1" smtClean="0"/>
            <a:t>structuur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Verwachtingsmanagement</a:t>
          </a:r>
          <a:r>
            <a:rPr lang="fr-BE" sz="2400" dirty="0" smtClean="0"/>
            <a:t>: </a:t>
          </a:r>
          <a:r>
            <a:rPr lang="fr-BE" sz="2400" dirty="0" err="1" smtClean="0"/>
            <a:t>vermijd</a:t>
          </a:r>
          <a:r>
            <a:rPr lang="fr-BE" sz="2400" dirty="0" smtClean="0"/>
            <a:t> </a:t>
          </a:r>
          <a:r>
            <a:rPr lang="fr-BE" sz="2400" dirty="0" err="1" smtClean="0"/>
            <a:t>specifieke</a:t>
          </a:r>
          <a:r>
            <a:rPr lang="fr-BE" sz="2400" dirty="0" smtClean="0"/>
            <a:t> </a:t>
          </a:r>
          <a:r>
            <a:rPr lang="fr-BE" sz="2400" dirty="0" err="1" smtClean="0"/>
            <a:t>zaken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Delegeer</a:t>
          </a:r>
          <a:r>
            <a:rPr lang="fr-BE" sz="2400" dirty="0" smtClean="0"/>
            <a:t>  </a:t>
          </a:r>
          <a:r>
            <a:rPr lang="fr-BE" sz="2400" dirty="0" err="1" smtClean="0"/>
            <a:t>proces</a:t>
          </a:r>
          <a:r>
            <a:rPr lang="fr-BE" sz="2400" dirty="0" smtClean="0"/>
            <a:t> </a:t>
          </a:r>
          <a:r>
            <a:rPr lang="fr-BE" sz="2400" dirty="0" err="1" smtClean="0"/>
            <a:t>aan</a:t>
          </a:r>
          <a:r>
            <a:rPr lang="fr-BE" sz="2400" dirty="0" smtClean="0"/>
            <a:t> </a:t>
          </a:r>
          <a:r>
            <a:rPr lang="fr-BE" sz="2400" dirty="0" err="1" smtClean="0"/>
            <a:t>één</a:t>
          </a:r>
          <a:r>
            <a:rPr lang="fr-BE" sz="2400" dirty="0" smtClean="0"/>
            <a:t> </a:t>
          </a:r>
          <a:r>
            <a:rPr lang="fr-BE" sz="2400" dirty="0" err="1" smtClean="0"/>
            <a:t>vakgroep</a:t>
          </a:r>
          <a:r>
            <a:rPr lang="fr-BE" sz="2400" dirty="0" smtClean="0"/>
            <a:t> (</a:t>
          </a:r>
          <a:r>
            <a:rPr lang="fr-BE" sz="2400" dirty="0" err="1" smtClean="0"/>
            <a:t>eventueel</a:t>
          </a:r>
          <a:r>
            <a:rPr lang="fr-BE" sz="2400" dirty="0" smtClean="0"/>
            <a:t>  </a:t>
          </a:r>
          <a:r>
            <a:rPr lang="fr-BE" sz="2400" dirty="0" err="1" smtClean="0"/>
            <a:t>verschillende</a:t>
          </a:r>
          <a:r>
            <a:rPr lang="fr-BE" sz="2400" dirty="0" smtClean="0"/>
            <a:t> </a:t>
          </a:r>
          <a:r>
            <a:rPr lang="fr-BE" sz="2400" dirty="0" err="1" smtClean="0"/>
            <a:t>ziekenhuizen</a:t>
          </a:r>
          <a:r>
            <a:rPr lang="fr-BE" sz="2400" dirty="0" smtClean="0"/>
            <a:t>) – </a:t>
          </a:r>
          <a:r>
            <a:rPr lang="fr-BE" sz="2400" dirty="0" err="1" smtClean="0"/>
            <a:t>sluit</a:t>
          </a:r>
          <a:r>
            <a:rPr lang="fr-BE" sz="2400" dirty="0" smtClean="0"/>
            <a:t> je </a:t>
          </a:r>
          <a:r>
            <a:rPr lang="fr-BE" sz="2400" dirty="0" err="1" smtClean="0"/>
            <a:t>processen</a:t>
          </a:r>
          <a:r>
            <a:rPr lang="fr-BE" sz="2400" dirty="0" smtClean="0"/>
            <a:t> </a:t>
          </a:r>
          <a:r>
            <a:rPr lang="fr-BE" sz="2400" dirty="0" err="1" smtClean="0"/>
            <a:t>daarbij</a:t>
          </a:r>
          <a:r>
            <a:rPr lang="fr-BE" sz="2400" dirty="0" smtClean="0"/>
            <a:t> </a:t>
          </a:r>
          <a:r>
            <a:rPr lang="fr-BE" sz="2400" dirty="0" err="1" smtClean="0"/>
            <a:t>aan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7CD7E67B-84F4-439D-AEE1-CAAD719C6249}" type="presOf" srcId="{F8F6767F-D2DB-4705-91C5-4EBF055B27D0}" destId="{49AD2368-1A49-4456-B87C-7FB870060011}" srcOrd="0" destOrd="0" presId="urn:microsoft.com/office/officeart/2008/layout/PictureAccentList"/>
    <dgm:cxn modelId="{B722C70B-583B-466D-8EB2-03272C15D357}" type="presOf" srcId="{23B626B0-882E-499A-9CA1-5B5F0C105D69}" destId="{CCD9F6B7-ACB4-4B6A-A430-B09D88F3FB36}" srcOrd="0" destOrd="0" presId="urn:microsoft.com/office/officeart/2008/layout/PictureAccentList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31C30E8B-B558-431D-9DC6-E84F0BD33BAB}" type="presOf" srcId="{13DFB159-7C18-4FC6-B513-FE0DD00681EC}" destId="{C65E67E8-C39B-4D38-B784-905EA868FA43}" srcOrd="0" destOrd="0" presId="urn:microsoft.com/office/officeart/2008/layout/PictureAccentList"/>
    <dgm:cxn modelId="{A2035E53-0DDA-4901-A4AB-83C16BC41FF9}" type="presOf" srcId="{04A77A0C-3CE8-4336-B55B-E16D96A3E2E6}" destId="{E9317A64-C40E-43FB-BBF9-BA7E989F69C5}" srcOrd="0" destOrd="0" presId="urn:microsoft.com/office/officeart/2008/layout/PictureAccentList"/>
    <dgm:cxn modelId="{51B864BA-003A-4466-A455-68186C4CBC9C}" type="presOf" srcId="{A4221455-3D40-4997-8866-BD528B64261B}" destId="{49A57B2D-6C35-46A5-B59F-7158F15B3ECF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F8EC65E0-7B69-4FE1-8EAC-3DDB864FD24D}" type="presParOf" srcId="{49A57B2D-6C35-46A5-B59F-7158F15B3ECF}" destId="{F99458C5-CF0B-4034-9C8F-A32CB674D6E3}" srcOrd="0" destOrd="0" presId="urn:microsoft.com/office/officeart/2008/layout/PictureAccentList"/>
    <dgm:cxn modelId="{6A627AD1-3EB1-41E0-87CF-67447894D060}" type="presParOf" srcId="{F99458C5-CF0B-4034-9C8F-A32CB674D6E3}" destId="{EB6937C8-E82C-4F97-B321-924E51B6820B}" srcOrd="0" destOrd="0" presId="urn:microsoft.com/office/officeart/2008/layout/PictureAccentList"/>
    <dgm:cxn modelId="{07CB4734-E465-49E3-8FDB-72FC2B946E4F}" type="presParOf" srcId="{EB6937C8-E82C-4F97-B321-924E51B6820B}" destId="{E9317A64-C40E-43FB-BBF9-BA7E989F69C5}" srcOrd="0" destOrd="0" presId="urn:microsoft.com/office/officeart/2008/layout/PictureAccentList"/>
    <dgm:cxn modelId="{B37F6487-C32A-4CB3-B0BE-2ACFA917E383}" type="presParOf" srcId="{F99458C5-CF0B-4034-9C8F-A32CB674D6E3}" destId="{53908BCC-2A80-4A93-AED6-AC3A3EFB8484}" srcOrd="1" destOrd="0" presId="urn:microsoft.com/office/officeart/2008/layout/PictureAccentList"/>
    <dgm:cxn modelId="{7DB028FD-880B-4AF7-BE26-264E6892C90A}" type="presParOf" srcId="{53908BCC-2A80-4A93-AED6-AC3A3EFB8484}" destId="{98D54DE5-D78B-45EB-9182-CB7137B0F787}" srcOrd="0" destOrd="0" presId="urn:microsoft.com/office/officeart/2008/layout/PictureAccentList"/>
    <dgm:cxn modelId="{20A9384A-1A1D-4BB1-9CE5-D2ECD4DC988F}" type="presParOf" srcId="{98D54DE5-D78B-45EB-9182-CB7137B0F787}" destId="{BAB76303-E8FD-4774-899F-B8A94725D811}" srcOrd="0" destOrd="0" presId="urn:microsoft.com/office/officeart/2008/layout/PictureAccentList"/>
    <dgm:cxn modelId="{F01A7409-616C-4AFB-B466-86DCA6B439E9}" type="presParOf" srcId="{98D54DE5-D78B-45EB-9182-CB7137B0F787}" destId="{49AD2368-1A49-4456-B87C-7FB870060011}" srcOrd="1" destOrd="0" presId="urn:microsoft.com/office/officeart/2008/layout/PictureAccentList"/>
    <dgm:cxn modelId="{466B6E95-DEF7-4A5B-9977-FCF661A2743F}" type="presParOf" srcId="{53908BCC-2A80-4A93-AED6-AC3A3EFB8484}" destId="{5FA7CDF9-5FA1-4581-AEDA-9686703CD1B0}" srcOrd="1" destOrd="0" presId="urn:microsoft.com/office/officeart/2008/layout/PictureAccentList"/>
    <dgm:cxn modelId="{A28A206E-8A21-4F53-8063-0598D369615C}" type="presParOf" srcId="{5FA7CDF9-5FA1-4581-AEDA-9686703CD1B0}" destId="{C624C1D3-A1D9-4110-B960-020C19B137C2}" srcOrd="0" destOrd="0" presId="urn:microsoft.com/office/officeart/2008/layout/PictureAccentList"/>
    <dgm:cxn modelId="{45319230-D34F-4EE5-BD53-AD0A38940550}" type="presParOf" srcId="{5FA7CDF9-5FA1-4581-AEDA-9686703CD1B0}" destId="{CCD9F6B7-ACB4-4B6A-A430-B09D88F3FB36}" srcOrd="1" destOrd="0" presId="urn:microsoft.com/office/officeart/2008/layout/PictureAccentList"/>
    <dgm:cxn modelId="{731805FF-DBD5-4CA1-89E2-FFF39812A08A}" type="presParOf" srcId="{53908BCC-2A80-4A93-AED6-AC3A3EFB8484}" destId="{2DFD95AB-0FC4-43AB-8FE0-245B82D3BB9A}" srcOrd="2" destOrd="0" presId="urn:microsoft.com/office/officeart/2008/layout/PictureAccentList"/>
    <dgm:cxn modelId="{0477F106-EC99-438B-B817-E53E73F4F44B}" type="presParOf" srcId="{2DFD95AB-0FC4-43AB-8FE0-245B82D3BB9A}" destId="{918EBE85-38B3-4214-A107-84E71DFF4496}" srcOrd="0" destOrd="0" presId="urn:microsoft.com/office/officeart/2008/layout/PictureAccentList"/>
    <dgm:cxn modelId="{4AC5902E-76A9-4B6B-B431-984415E11F73}" type="presParOf" srcId="{2DFD95AB-0FC4-43AB-8FE0-245B82D3BB9A}" destId="{C65E67E8-C39B-4D38-B784-905EA868FA4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sleutels</a:t>
          </a:r>
          <a:r>
            <a:rPr lang="fr-BE" sz="4400" dirty="0" smtClean="0"/>
            <a:t> </a:t>
          </a:r>
          <a:r>
            <a:rPr lang="fr-BE" sz="4400" dirty="0" err="1" smtClean="0"/>
            <a:t>tot</a:t>
          </a:r>
          <a:r>
            <a:rPr lang="fr-BE" sz="4400" dirty="0" smtClean="0"/>
            <a:t> </a:t>
          </a:r>
          <a:r>
            <a:rPr lang="fr-BE" sz="4400" dirty="0" err="1" smtClean="0"/>
            <a:t>succes</a:t>
          </a:r>
          <a:r>
            <a:rPr lang="fr-BE" sz="4400" dirty="0" smtClean="0"/>
            <a:t> </a:t>
          </a:r>
          <a:r>
            <a:rPr lang="fr-BE" sz="1600" dirty="0" smtClean="0"/>
            <a:t>(2)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ScaleX="90747" custScaleY="69412" custLinFactY="-59979" custLinFactNeighborX="-2470" custLinFactNeighborY="-10000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</dgm:ptLst>
  <dgm:cxnLst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81052BFB-FF9D-4E57-AF8E-B465931A6A0C}" type="presOf" srcId="{D0D6F387-42B5-45DC-90A1-E6EACEF163BF}" destId="{9D3086AA-EED1-4422-ABF0-31DCD7D0BC00}" srcOrd="0" destOrd="0" presId="urn:microsoft.com/office/officeart/2008/layout/PictureAccentList"/>
    <dgm:cxn modelId="{CBF2637C-5A17-451E-BF1A-9B9AE764BAEB}" type="presOf" srcId="{DC62E128-F5A6-400C-9996-E2F9DA8102D6}" destId="{01D9D844-50EE-4F63-9D85-5D71D6C3A550}" srcOrd="0" destOrd="0" presId="urn:microsoft.com/office/officeart/2008/layout/PictureAccentList"/>
    <dgm:cxn modelId="{2281E7C5-CE8F-4FCF-A625-3E84A13CAD52}" type="presParOf" srcId="{9D3086AA-EED1-4422-ABF0-31DCD7D0BC00}" destId="{1C6AAFF9-D717-436C-B6D8-AC7576CF184C}" srcOrd="0" destOrd="0" presId="urn:microsoft.com/office/officeart/2008/layout/PictureAccentList"/>
    <dgm:cxn modelId="{81D0D60E-1A5F-4453-A3AD-4EEB1C038B1D}" type="presParOf" srcId="{1C6AAFF9-D717-436C-B6D8-AC7576CF184C}" destId="{C3B30A71-0F1E-4399-937F-7F64F73B779E}" srcOrd="0" destOrd="0" presId="urn:microsoft.com/office/officeart/2008/layout/PictureAccentList"/>
    <dgm:cxn modelId="{33626582-20D9-4693-A59F-6858C4A88B6F}" type="presParOf" srcId="{C3B30A71-0F1E-4399-937F-7F64F73B779E}" destId="{01D9D844-50EE-4F63-9D85-5D71D6C3A550}" srcOrd="0" destOrd="0" presId="urn:microsoft.com/office/officeart/2008/layout/PictureAccentList"/>
    <dgm:cxn modelId="{B0F6ADC9-065A-46CD-BFD3-34DFBA583822}" type="presParOf" srcId="{1C6AAFF9-D717-436C-B6D8-AC7576CF184C}" destId="{B3099CF2-9684-4AE3-8E7B-A50EB91208D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/>
      <dgm:t>
        <a:bodyPr/>
        <a:lstStyle/>
        <a:p>
          <a:r>
            <a:rPr lang="fr-BE" sz="3200" dirty="0" err="1" smtClean="0"/>
            <a:t>Elektronische</a:t>
          </a:r>
          <a:r>
            <a:rPr lang="fr-BE" sz="3200" dirty="0" smtClean="0"/>
            <a:t> </a:t>
          </a:r>
          <a:r>
            <a:rPr lang="fr-BE" sz="3200" dirty="0" err="1" smtClean="0"/>
            <a:t>patiënten</a:t>
          </a:r>
          <a:r>
            <a:rPr lang="fr-BE" sz="3200" dirty="0" smtClean="0"/>
            <a:t> dossiers</a:t>
          </a:r>
          <a:endParaRPr lang="en-GB" sz="3200" dirty="0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Verzeker</a:t>
          </a:r>
          <a:r>
            <a:rPr lang="fr-BE" sz="2400" dirty="0" smtClean="0"/>
            <a:t> je van </a:t>
          </a:r>
          <a:r>
            <a:rPr lang="fr-BE" sz="2400" dirty="0" err="1" smtClean="0"/>
            <a:t>aanwezigheid</a:t>
          </a:r>
          <a:r>
            <a:rPr lang="fr-BE" sz="2400" dirty="0" smtClean="0"/>
            <a:t> support</a:t>
          </a:r>
          <a:br>
            <a:rPr lang="fr-BE" sz="2400" dirty="0" smtClean="0"/>
          </a:br>
          <a:r>
            <a:rPr lang="fr-BE" sz="2400" dirty="0" smtClean="0"/>
            <a:t>(</a:t>
          </a:r>
          <a:r>
            <a:rPr lang="fr-BE" sz="2400" dirty="0" err="1" smtClean="0"/>
            <a:t>eigen</a:t>
          </a:r>
          <a:r>
            <a:rPr lang="fr-BE" sz="2400" dirty="0" smtClean="0"/>
            <a:t> – </a:t>
          </a:r>
          <a:r>
            <a:rPr lang="fr-BE" sz="2400" dirty="0" err="1" smtClean="0"/>
            <a:t>lokaal</a:t>
          </a:r>
          <a:r>
            <a:rPr lang="fr-BE" sz="2400" dirty="0" smtClean="0"/>
            <a:t> </a:t>
          </a:r>
          <a:r>
            <a:rPr lang="fr-BE" sz="2400" dirty="0" err="1" smtClean="0"/>
            <a:t>partnership</a:t>
          </a:r>
          <a:r>
            <a:rPr lang="fr-BE" sz="2400" dirty="0" smtClean="0"/>
            <a:t> – </a:t>
          </a:r>
          <a:r>
            <a:rPr lang="fr-BE" sz="2400" dirty="0" err="1" smtClean="0"/>
            <a:t>samenwerking</a:t>
          </a:r>
          <a:r>
            <a:rPr lang="fr-BE" sz="2400" dirty="0" smtClean="0"/>
            <a:t>)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Goede</a:t>
          </a:r>
          <a:r>
            <a:rPr lang="fr-BE" sz="2400" dirty="0" smtClean="0"/>
            <a:t> </a:t>
          </a:r>
          <a:r>
            <a:rPr lang="fr-BE" sz="2400" dirty="0" err="1" smtClean="0"/>
            <a:t>financieringsafspraken</a:t>
          </a:r>
          <a:r>
            <a:rPr lang="fr-BE" sz="2400" dirty="0" smtClean="0"/>
            <a:t> met </a:t>
          </a:r>
          <a:r>
            <a:rPr lang="fr-BE" sz="2400" dirty="0" err="1" smtClean="0"/>
            <a:t>artsen</a:t>
          </a:r>
          <a:r>
            <a:rPr lang="fr-BE" sz="2400" dirty="0" smtClean="0"/>
            <a:t> 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18772712-568F-4BD4-BE19-A3F04E38C5DE}" type="presOf" srcId="{A4221455-3D40-4997-8866-BD528B64261B}" destId="{49A57B2D-6C35-46A5-B59F-7158F15B3ECF}" srcOrd="0" destOrd="0" presId="urn:microsoft.com/office/officeart/2008/layout/PictureAccentList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0593827A-A796-4193-87A9-57E5144EF4BA}" type="presOf" srcId="{F8F6767F-D2DB-4705-91C5-4EBF055B27D0}" destId="{49AD2368-1A49-4456-B87C-7FB870060011}" srcOrd="0" destOrd="0" presId="urn:microsoft.com/office/officeart/2008/layout/PictureAccentList"/>
    <dgm:cxn modelId="{F6597770-AA99-4F98-BBF5-1F1D43A09A5A}" type="presOf" srcId="{23B626B0-882E-499A-9CA1-5B5F0C105D69}" destId="{CCD9F6B7-ACB4-4B6A-A430-B09D88F3FB36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BDFD32A5-B6FB-43BC-9253-8124F48DA487}" type="presOf" srcId="{04A77A0C-3CE8-4336-B55B-E16D96A3E2E6}" destId="{E9317A64-C40E-43FB-BBF9-BA7E989F69C5}" srcOrd="0" destOrd="0" presId="urn:microsoft.com/office/officeart/2008/layout/PictureAccentList"/>
    <dgm:cxn modelId="{A0F0DC8D-9B0D-4F3F-960B-3D36B9565062}" type="presParOf" srcId="{49A57B2D-6C35-46A5-B59F-7158F15B3ECF}" destId="{F99458C5-CF0B-4034-9C8F-A32CB674D6E3}" srcOrd="0" destOrd="0" presId="urn:microsoft.com/office/officeart/2008/layout/PictureAccentList"/>
    <dgm:cxn modelId="{E3BD7991-656B-4B31-9B74-A183BD639925}" type="presParOf" srcId="{F99458C5-CF0B-4034-9C8F-A32CB674D6E3}" destId="{EB6937C8-E82C-4F97-B321-924E51B6820B}" srcOrd="0" destOrd="0" presId="urn:microsoft.com/office/officeart/2008/layout/PictureAccentList"/>
    <dgm:cxn modelId="{0B9D8CB6-E847-44BC-A65D-AC4CF648E639}" type="presParOf" srcId="{EB6937C8-E82C-4F97-B321-924E51B6820B}" destId="{E9317A64-C40E-43FB-BBF9-BA7E989F69C5}" srcOrd="0" destOrd="0" presId="urn:microsoft.com/office/officeart/2008/layout/PictureAccentList"/>
    <dgm:cxn modelId="{3980DC98-A528-4F3D-8F56-38A66BD8350B}" type="presParOf" srcId="{F99458C5-CF0B-4034-9C8F-A32CB674D6E3}" destId="{53908BCC-2A80-4A93-AED6-AC3A3EFB8484}" srcOrd="1" destOrd="0" presId="urn:microsoft.com/office/officeart/2008/layout/PictureAccentList"/>
    <dgm:cxn modelId="{D1FD825D-B184-4A2A-B452-59AC9C41D6F3}" type="presParOf" srcId="{53908BCC-2A80-4A93-AED6-AC3A3EFB8484}" destId="{98D54DE5-D78B-45EB-9182-CB7137B0F787}" srcOrd="0" destOrd="0" presId="urn:microsoft.com/office/officeart/2008/layout/PictureAccentList"/>
    <dgm:cxn modelId="{7CB051F7-DA5F-4BB4-A76E-C1EAC512D90E}" type="presParOf" srcId="{98D54DE5-D78B-45EB-9182-CB7137B0F787}" destId="{BAB76303-E8FD-4774-899F-B8A94725D811}" srcOrd="0" destOrd="0" presId="urn:microsoft.com/office/officeart/2008/layout/PictureAccentList"/>
    <dgm:cxn modelId="{C866398C-7F2E-4D88-A24D-C26464EF6B4C}" type="presParOf" srcId="{98D54DE5-D78B-45EB-9182-CB7137B0F787}" destId="{49AD2368-1A49-4456-B87C-7FB870060011}" srcOrd="1" destOrd="0" presId="urn:microsoft.com/office/officeart/2008/layout/PictureAccentList"/>
    <dgm:cxn modelId="{E8861A81-B4AD-4E3D-AB71-E260F62BF575}" type="presParOf" srcId="{53908BCC-2A80-4A93-AED6-AC3A3EFB8484}" destId="{5FA7CDF9-5FA1-4581-AEDA-9686703CD1B0}" srcOrd="1" destOrd="0" presId="urn:microsoft.com/office/officeart/2008/layout/PictureAccentList"/>
    <dgm:cxn modelId="{D9EBF763-799C-409D-BB0F-D136C279C38C}" type="presParOf" srcId="{5FA7CDF9-5FA1-4581-AEDA-9686703CD1B0}" destId="{C624C1D3-A1D9-4110-B960-020C19B137C2}" srcOrd="0" destOrd="0" presId="urn:microsoft.com/office/officeart/2008/layout/PictureAccentList"/>
    <dgm:cxn modelId="{0D9CA710-2232-4B65-AD5C-3B26E2B6422D}" type="presParOf" srcId="{5FA7CDF9-5FA1-4581-AEDA-9686703CD1B0}" destId="{CCD9F6B7-ACB4-4B6A-A430-B09D88F3FB36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2A454562-0F27-4737-90A8-46EFAE130E09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Brede</a:t>
          </a:r>
          <a:r>
            <a:rPr lang="fr-BE" sz="2400" dirty="0" smtClean="0"/>
            <a:t> </a:t>
          </a:r>
          <a:r>
            <a:rPr lang="fr-BE" sz="2400" dirty="0" err="1" smtClean="0"/>
            <a:t>studie</a:t>
          </a:r>
          <a:r>
            <a:rPr lang="fr-BE" sz="2400" dirty="0" smtClean="0"/>
            <a:t> van </a:t>
          </a:r>
          <a:r>
            <a:rPr lang="fr-BE" sz="2400" dirty="0" err="1" smtClean="0"/>
            <a:t>kosten</a:t>
          </a:r>
          <a:r>
            <a:rPr lang="fr-BE" sz="2400" dirty="0" smtClean="0"/>
            <a:t> en </a:t>
          </a:r>
          <a:r>
            <a:rPr lang="fr-BE" sz="2400" dirty="0" err="1" smtClean="0"/>
            <a:t>opbrengsten</a:t>
          </a:r>
          <a:r>
            <a:rPr lang="fr-BE" sz="2400" dirty="0" smtClean="0"/>
            <a:t> </a:t>
          </a:r>
          <a:r>
            <a:rPr lang="fr-BE" sz="2400" dirty="0" err="1" smtClean="0"/>
            <a:t>ePD</a:t>
          </a:r>
          <a:r>
            <a:rPr lang="fr-BE" sz="2400" dirty="0" smtClean="0"/>
            <a:t> in Europa (2009)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Interoperabiliteit</a:t>
          </a:r>
          <a:r>
            <a:rPr lang="fr-BE" sz="2400" dirty="0" smtClean="0"/>
            <a:t> </a:t>
          </a:r>
          <a:r>
            <a:rPr lang="fr-BE" sz="2400" dirty="0" err="1" smtClean="0"/>
            <a:t>tussen</a:t>
          </a:r>
          <a:r>
            <a:rPr lang="fr-BE" sz="2400" dirty="0" smtClean="0"/>
            <a:t> </a:t>
          </a:r>
          <a:r>
            <a:rPr lang="fr-BE" sz="2400" dirty="0" err="1" smtClean="0"/>
            <a:t>ePD</a:t>
          </a:r>
          <a:r>
            <a:rPr lang="fr-BE" sz="2400" dirty="0" smtClean="0"/>
            <a:t> en </a:t>
          </a:r>
          <a:r>
            <a:rPr lang="fr-BE" sz="2400" dirty="0" err="1" smtClean="0"/>
            <a:t>andere</a:t>
          </a:r>
          <a:r>
            <a:rPr lang="fr-BE" sz="2400" dirty="0" smtClean="0"/>
            <a:t> </a:t>
          </a:r>
          <a:r>
            <a:rPr lang="fr-BE" sz="2400" dirty="0" err="1" smtClean="0"/>
            <a:t>systemen</a:t>
          </a:r>
          <a:r>
            <a:rPr lang="fr-BE" sz="2400" dirty="0" smtClean="0"/>
            <a:t> </a:t>
          </a:r>
          <a:r>
            <a:rPr lang="fr-BE" sz="2400" dirty="0" err="1" smtClean="0"/>
            <a:t>absolute</a:t>
          </a:r>
          <a:r>
            <a:rPr lang="fr-BE" sz="2400" dirty="0" smtClean="0"/>
            <a:t> </a:t>
          </a:r>
          <a:r>
            <a:rPr lang="fr-BE" sz="2400" dirty="0" err="1" smtClean="0"/>
            <a:t>vereiste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Jaarlijkse</a:t>
          </a:r>
          <a:r>
            <a:rPr lang="fr-BE" sz="2400" dirty="0" smtClean="0"/>
            <a:t> </a:t>
          </a:r>
          <a:r>
            <a:rPr lang="fr-BE" sz="2400" dirty="0" err="1" smtClean="0"/>
            <a:t>maatschappelijke</a:t>
          </a:r>
          <a:r>
            <a:rPr lang="fr-BE" sz="2400" dirty="0" smtClean="0"/>
            <a:t> </a:t>
          </a:r>
          <a:r>
            <a:rPr lang="fr-BE" sz="2400" dirty="0" err="1" smtClean="0"/>
            <a:t>opbrengst</a:t>
          </a:r>
          <a:r>
            <a:rPr lang="fr-BE" sz="2400" dirty="0" smtClean="0"/>
            <a:t> </a:t>
          </a:r>
          <a:r>
            <a:rPr lang="fr-BE" sz="2400" dirty="0" err="1" smtClean="0"/>
            <a:t>tot</a:t>
          </a:r>
          <a:r>
            <a:rPr lang="fr-BE" sz="2400" dirty="0" smtClean="0"/>
            <a:t> 400%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>
        <a:solidFill>
          <a:schemeClr val="accent2"/>
        </a:solidFill>
      </dgm:spPr>
      <dgm:t>
        <a:bodyPr/>
        <a:lstStyle/>
        <a:p>
          <a:r>
            <a:rPr lang="fr-BE" sz="4000" dirty="0" smtClean="0"/>
            <a:t>En </a:t>
          </a:r>
          <a:r>
            <a:rPr lang="fr-BE" sz="4000" dirty="0" err="1" smtClean="0"/>
            <a:t>wat</a:t>
          </a:r>
          <a:r>
            <a:rPr lang="fr-BE" sz="4000" dirty="0" smtClean="0"/>
            <a:t> met </a:t>
          </a:r>
          <a:r>
            <a:rPr lang="fr-BE" sz="4000" dirty="0" err="1" smtClean="0"/>
            <a:t>kosten</a:t>
          </a:r>
          <a:r>
            <a:rPr lang="fr-BE" sz="4000" dirty="0" smtClean="0"/>
            <a:t> en </a:t>
          </a:r>
          <a:r>
            <a:rPr lang="fr-BE" sz="4000" dirty="0" err="1" smtClean="0"/>
            <a:t>opbrengsten</a:t>
          </a:r>
          <a:r>
            <a:rPr lang="fr-BE" sz="4000" dirty="0" smtClean="0"/>
            <a:t> van </a:t>
          </a:r>
          <a:r>
            <a:rPr lang="fr-BE" sz="4000" dirty="0" err="1" smtClean="0"/>
            <a:t>ePD</a:t>
          </a:r>
          <a:r>
            <a:rPr lang="fr-BE" sz="4000" dirty="0" smtClean="0"/>
            <a:t>? </a:t>
          </a:r>
          <a:r>
            <a:rPr lang="fr-BE" sz="1400" dirty="0" smtClean="0"/>
            <a:t>(1)</a:t>
          </a:r>
          <a:endParaRPr lang="en-GB" sz="14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3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3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3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B192467-B923-471A-A668-FB32B48AB8C7}" type="presOf" srcId="{04A77A0C-3CE8-4336-B55B-E16D96A3E2E6}" destId="{E9317A64-C40E-43FB-BBF9-BA7E989F69C5}" srcOrd="0" destOrd="0" presId="urn:microsoft.com/office/officeart/2008/layout/PictureAccentList"/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959B5443-9F0E-4A2E-A562-77D5DF76AA1B}" type="presOf" srcId="{23B626B0-882E-499A-9CA1-5B5F0C105D69}" destId="{CCD9F6B7-ACB4-4B6A-A430-B09D88F3FB36}" srcOrd="0" destOrd="0" presId="urn:microsoft.com/office/officeart/2008/layout/PictureAccentList"/>
    <dgm:cxn modelId="{83CDF456-AC20-4373-9FB2-AEFE44466C0D}" type="presOf" srcId="{A4221455-3D40-4997-8866-BD528B64261B}" destId="{49A57B2D-6C35-46A5-B59F-7158F15B3ECF}" srcOrd="0" destOrd="0" presId="urn:microsoft.com/office/officeart/2008/layout/PictureAccentList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73405047-BDBA-4E75-8A32-6520B604A315}" type="presOf" srcId="{F8F6767F-D2DB-4705-91C5-4EBF055B27D0}" destId="{49AD2368-1A49-4456-B87C-7FB870060011}" srcOrd="0" destOrd="0" presId="urn:microsoft.com/office/officeart/2008/layout/PictureAccentList"/>
    <dgm:cxn modelId="{3AE3B74C-8707-4121-AB95-E09FD13C5EBE}" type="presOf" srcId="{13DFB159-7C18-4FC6-B513-FE0DD00681EC}" destId="{C65E67E8-C39B-4D38-B784-905EA868FA43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7FC7280D-7028-4754-A203-46957307CEED}" type="presParOf" srcId="{49A57B2D-6C35-46A5-B59F-7158F15B3ECF}" destId="{F99458C5-CF0B-4034-9C8F-A32CB674D6E3}" srcOrd="0" destOrd="0" presId="urn:microsoft.com/office/officeart/2008/layout/PictureAccentList"/>
    <dgm:cxn modelId="{FBB0C42F-9FB9-409A-AB86-33E2F5D03B84}" type="presParOf" srcId="{F99458C5-CF0B-4034-9C8F-A32CB674D6E3}" destId="{EB6937C8-E82C-4F97-B321-924E51B6820B}" srcOrd="0" destOrd="0" presId="urn:microsoft.com/office/officeart/2008/layout/PictureAccentList"/>
    <dgm:cxn modelId="{2CB67AF8-7CD7-4161-ADEA-938CB76FCB5E}" type="presParOf" srcId="{EB6937C8-E82C-4F97-B321-924E51B6820B}" destId="{E9317A64-C40E-43FB-BBF9-BA7E989F69C5}" srcOrd="0" destOrd="0" presId="urn:microsoft.com/office/officeart/2008/layout/PictureAccentList"/>
    <dgm:cxn modelId="{93E961EC-521F-4D8E-B68D-6F78F26D4389}" type="presParOf" srcId="{F99458C5-CF0B-4034-9C8F-A32CB674D6E3}" destId="{53908BCC-2A80-4A93-AED6-AC3A3EFB8484}" srcOrd="1" destOrd="0" presId="urn:microsoft.com/office/officeart/2008/layout/PictureAccentList"/>
    <dgm:cxn modelId="{47102442-9DEF-4AA0-AB9E-08D6C075270B}" type="presParOf" srcId="{53908BCC-2A80-4A93-AED6-AC3A3EFB8484}" destId="{98D54DE5-D78B-45EB-9182-CB7137B0F787}" srcOrd="0" destOrd="0" presId="urn:microsoft.com/office/officeart/2008/layout/PictureAccentList"/>
    <dgm:cxn modelId="{F2FAB8EC-482B-4E5E-B6F2-8E76A0DCDCED}" type="presParOf" srcId="{98D54DE5-D78B-45EB-9182-CB7137B0F787}" destId="{BAB76303-E8FD-4774-899F-B8A94725D811}" srcOrd="0" destOrd="0" presId="urn:microsoft.com/office/officeart/2008/layout/PictureAccentList"/>
    <dgm:cxn modelId="{8FA07521-154A-499D-A515-3641929129ED}" type="presParOf" srcId="{98D54DE5-D78B-45EB-9182-CB7137B0F787}" destId="{49AD2368-1A49-4456-B87C-7FB870060011}" srcOrd="1" destOrd="0" presId="urn:microsoft.com/office/officeart/2008/layout/PictureAccentList"/>
    <dgm:cxn modelId="{C3D20738-20C0-4958-9DC9-882D0248A960}" type="presParOf" srcId="{53908BCC-2A80-4A93-AED6-AC3A3EFB8484}" destId="{5FA7CDF9-5FA1-4581-AEDA-9686703CD1B0}" srcOrd="1" destOrd="0" presId="urn:microsoft.com/office/officeart/2008/layout/PictureAccentList"/>
    <dgm:cxn modelId="{D8A27017-6CBA-4B95-87F5-8E899EEA5351}" type="presParOf" srcId="{5FA7CDF9-5FA1-4581-AEDA-9686703CD1B0}" destId="{C624C1D3-A1D9-4110-B960-020C19B137C2}" srcOrd="0" destOrd="0" presId="urn:microsoft.com/office/officeart/2008/layout/PictureAccentList"/>
    <dgm:cxn modelId="{AC01A324-7BAC-4E6D-B97F-E3CBDB07DDBA}" type="presParOf" srcId="{5FA7CDF9-5FA1-4581-AEDA-9686703CD1B0}" destId="{CCD9F6B7-ACB4-4B6A-A430-B09D88F3FB36}" srcOrd="1" destOrd="0" presId="urn:microsoft.com/office/officeart/2008/layout/PictureAccentList"/>
    <dgm:cxn modelId="{2EEE423E-54F8-496F-958D-E4A567CE46C5}" type="presParOf" srcId="{53908BCC-2A80-4A93-AED6-AC3A3EFB8484}" destId="{2DFD95AB-0FC4-43AB-8FE0-245B82D3BB9A}" srcOrd="2" destOrd="0" presId="urn:microsoft.com/office/officeart/2008/layout/PictureAccentList"/>
    <dgm:cxn modelId="{8E3EE738-B100-4B26-86A7-D649134DAFE0}" type="presParOf" srcId="{2DFD95AB-0FC4-43AB-8FE0-245B82D3BB9A}" destId="{918EBE85-38B3-4214-A107-84E71DFF4496}" srcOrd="0" destOrd="0" presId="urn:microsoft.com/office/officeart/2008/layout/PictureAccentList"/>
    <dgm:cxn modelId="{F67A59AA-032B-4EF3-B010-3B23FE53C3FB}" type="presParOf" srcId="{2DFD95AB-0FC4-43AB-8FE0-245B82D3BB9A}" destId="{C65E67E8-C39B-4D38-B784-905EA868FA4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CBDD8DA9-8872-493C-8012-C5D8C1FB192F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Investering</a:t>
          </a:r>
          <a:r>
            <a:rPr lang="fr-BE" sz="2400" dirty="0" smtClean="0"/>
            <a:t> in ICT 50%</a:t>
          </a:r>
          <a:br>
            <a:rPr lang="fr-BE" sz="2400" dirty="0" smtClean="0"/>
          </a:br>
          <a:r>
            <a:rPr lang="fr-BE" sz="2400" dirty="0" err="1" smtClean="0"/>
            <a:t>Tijd</a:t>
          </a:r>
          <a:r>
            <a:rPr lang="fr-BE" sz="2400" dirty="0" smtClean="0"/>
            <a:t> van </a:t>
          </a:r>
          <a:r>
            <a:rPr lang="fr-BE" sz="2400" dirty="0" err="1" smtClean="0"/>
            <a:t>personeel</a:t>
          </a:r>
          <a:r>
            <a:rPr lang="fr-BE" sz="2400" dirty="0" smtClean="0"/>
            <a:t> en </a:t>
          </a:r>
          <a:r>
            <a:rPr lang="fr-BE" sz="2400" dirty="0" err="1" smtClean="0"/>
            <a:t>artsen</a:t>
          </a:r>
          <a:r>
            <a:rPr lang="fr-BE" sz="2400" dirty="0" smtClean="0"/>
            <a:t> 50%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Maatschappelijke</a:t>
          </a:r>
          <a:r>
            <a:rPr lang="fr-BE" sz="2400" dirty="0" smtClean="0"/>
            <a:t> </a:t>
          </a:r>
          <a:r>
            <a:rPr lang="fr-BE" sz="2400" dirty="0" err="1" smtClean="0"/>
            <a:t>opbrengst</a:t>
          </a:r>
          <a:r>
            <a:rPr lang="fr-BE" sz="2400" dirty="0" smtClean="0"/>
            <a:t> </a:t>
          </a:r>
          <a:r>
            <a:rPr lang="fr-BE" sz="2400" dirty="0" err="1" smtClean="0"/>
            <a:t>is</a:t>
          </a:r>
          <a:r>
            <a:rPr lang="fr-BE" sz="2400" dirty="0" smtClean="0"/>
            <a:t> </a:t>
          </a:r>
          <a:r>
            <a:rPr lang="fr-BE" sz="2400" dirty="0" err="1" smtClean="0"/>
            <a:t>zelden</a:t>
          </a:r>
          <a:r>
            <a:rPr lang="fr-BE" sz="2400" dirty="0" smtClean="0"/>
            <a:t> </a:t>
          </a:r>
          <a:r>
            <a:rPr lang="fr-BE" sz="2400" dirty="0" err="1" smtClean="0"/>
            <a:t>financiële</a:t>
          </a:r>
          <a:r>
            <a:rPr lang="fr-BE" sz="2400" dirty="0" smtClean="0"/>
            <a:t> </a:t>
          </a:r>
          <a:r>
            <a:rPr lang="fr-BE" sz="2400" dirty="0" err="1" smtClean="0"/>
            <a:t>opbrengst</a:t>
          </a:r>
          <a:r>
            <a:rPr lang="fr-BE" sz="2400" dirty="0" smtClean="0"/>
            <a:t> </a:t>
          </a:r>
          <a:r>
            <a:rPr lang="fr-BE" sz="2400" dirty="0" err="1" smtClean="0"/>
            <a:t>voor</a:t>
          </a:r>
          <a:r>
            <a:rPr lang="fr-BE" sz="2400" dirty="0" smtClean="0"/>
            <a:t> </a:t>
          </a:r>
          <a:r>
            <a:rPr lang="fr-BE" sz="2400" dirty="0" err="1" smtClean="0"/>
            <a:t>ziekenhuis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Wordt</a:t>
          </a:r>
          <a:r>
            <a:rPr lang="fr-BE" sz="2400" dirty="0" smtClean="0"/>
            <a:t> </a:t>
          </a:r>
          <a:r>
            <a:rPr lang="fr-BE" sz="2400" dirty="0" err="1" smtClean="0"/>
            <a:t>wel</a:t>
          </a:r>
          <a:r>
            <a:rPr lang="fr-BE" sz="2400" dirty="0" smtClean="0"/>
            <a:t> </a:t>
          </a:r>
          <a:r>
            <a:rPr lang="fr-BE" sz="2400" dirty="0" err="1" smtClean="0"/>
            <a:t>positief</a:t>
          </a:r>
          <a:r>
            <a:rPr lang="fr-BE" sz="2400" dirty="0" smtClean="0"/>
            <a:t> </a:t>
          </a:r>
          <a:r>
            <a:rPr lang="fr-BE" sz="2400" dirty="0" err="1" smtClean="0"/>
            <a:t>wanneer</a:t>
          </a:r>
          <a:r>
            <a:rPr lang="fr-BE" sz="2400" dirty="0" smtClean="0"/>
            <a:t> </a:t>
          </a:r>
          <a:r>
            <a:rPr lang="fr-BE" sz="2400" dirty="0" err="1" smtClean="0"/>
            <a:t>productiviteitswinst</a:t>
          </a:r>
          <a:r>
            <a:rPr lang="fr-BE" sz="2400" dirty="0" smtClean="0"/>
            <a:t> in </a:t>
          </a:r>
          <a:r>
            <a:rPr lang="fr-BE" sz="2400" dirty="0" err="1" smtClean="0"/>
            <a:t>rekening</a:t>
          </a:r>
          <a:r>
            <a:rPr lang="fr-BE" sz="2400" dirty="0" smtClean="0"/>
            <a:t> </a:t>
          </a:r>
          <a:r>
            <a:rPr lang="fr-BE" sz="2400" dirty="0" err="1" smtClean="0"/>
            <a:t>wordt</a:t>
          </a:r>
          <a:r>
            <a:rPr lang="fr-BE" sz="2400" dirty="0" smtClean="0"/>
            <a:t> </a:t>
          </a:r>
          <a:r>
            <a:rPr lang="fr-BE" sz="2400" dirty="0" err="1" smtClean="0"/>
            <a:t>gebracht</a:t>
          </a:r>
          <a:r>
            <a:rPr lang="fr-BE" sz="2400" dirty="0" smtClean="0"/>
            <a:t>, maar …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>
        <a:solidFill>
          <a:schemeClr val="accent2"/>
        </a:solidFill>
      </dgm:spPr>
      <dgm:t>
        <a:bodyPr/>
        <a:lstStyle/>
        <a:p>
          <a:r>
            <a:rPr lang="fr-BE" sz="4000" dirty="0" smtClean="0"/>
            <a:t>En </a:t>
          </a:r>
          <a:r>
            <a:rPr lang="fr-BE" sz="4000" dirty="0" err="1" smtClean="0"/>
            <a:t>wat</a:t>
          </a:r>
          <a:r>
            <a:rPr lang="fr-BE" sz="4000" dirty="0" smtClean="0"/>
            <a:t> met </a:t>
          </a:r>
          <a:r>
            <a:rPr lang="fr-BE" sz="4000" dirty="0" err="1" smtClean="0"/>
            <a:t>kosten</a:t>
          </a:r>
          <a:r>
            <a:rPr lang="fr-BE" sz="4000" dirty="0" smtClean="0"/>
            <a:t> en </a:t>
          </a:r>
          <a:r>
            <a:rPr lang="fr-BE" sz="4000" dirty="0" err="1" smtClean="0"/>
            <a:t>opbrengsten</a:t>
          </a:r>
          <a:r>
            <a:rPr lang="fr-BE" sz="4000" dirty="0" smtClean="0"/>
            <a:t> van </a:t>
          </a:r>
          <a:r>
            <a:rPr lang="fr-BE" sz="4000" dirty="0" err="1" smtClean="0"/>
            <a:t>ePD</a:t>
          </a:r>
          <a:r>
            <a:rPr lang="fr-BE" sz="4000" dirty="0" smtClean="0"/>
            <a:t>? </a:t>
          </a:r>
          <a:r>
            <a:rPr lang="fr-BE" sz="1400" dirty="0" smtClean="0"/>
            <a:t>(2)</a:t>
          </a:r>
          <a:endParaRPr lang="en-GB" sz="14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3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3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3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48D80ACD-0FB0-463A-BCCF-50ABCE6B7163}" type="presOf" srcId="{F8F6767F-D2DB-4705-91C5-4EBF055B27D0}" destId="{49AD2368-1A49-4456-B87C-7FB870060011}" srcOrd="0" destOrd="0" presId="urn:microsoft.com/office/officeart/2008/layout/PictureAccentList"/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98C88C6B-0835-4A24-AAA4-034D1E44EC32}" type="presOf" srcId="{13DFB159-7C18-4FC6-B513-FE0DD00681EC}" destId="{C65E67E8-C39B-4D38-B784-905EA868FA43}" srcOrd="0" destOrd="0" presId="urn:microsoft.com/office/officeart/2008/layout/PictureAccentList"/>
    <dgm:cxn modelId="{A3DD8895-9B11-442A-B8B1-5DD658FD5915}" type="presOf" srcId="{23B626B0-882E-499A-9CA1-5B5F0C105D69}" destId="{CCD9F6B7-ACB4-4B6A-A430-B09D88F3FB36}" srcOrd="0" destOrd="0" presId="urn:microsoft.com/office/officeart/2008/layout/PictureAccentList"/>
    <dgm:cxn modelId="{B3FCEE64-9D53-4B18-A6B0-5B0C92D508C8}" type="presOf" srcId="{04A77A0C-3CE8-4336-B55B-E16D96A3E2E6}" destId="{E9317A64-C40E-43FB-BBF9-BA7E989F69C5}" srcOrd="0" destOrd="0" presId="urn:microsoft.com/office/officeart/2008/layout/PictureAccentList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F7A75B15-04D0-4FDA-963A-67AD1D30999A}" type="presOf" srcId="{A4221455-3D40-4997-8866-BD528B64261B}" destId="{49A57B2D-6C35-46A5-B59F-7158F15B3ECF}" srcOrd="0" destOrd="0" presId="urn:microsoft.com/office/officeart/2008/layout/PictureAccentList"/>
    <dgm:cxn modelId="{CC9B97A4-17F5-478D-B461-A6DBEA84C92F}" type="presParOf" srcId="{49A57B2D-6C35-46A5-B59F-7158F15B3ECF}" destId="{F99458C5-CF0B-4034-9C8F-A32CB674D6E3}" srcOrd="0" destOrd="0" presId="urn:microsoft.com/office/officeart/2008/layout/PictureAccentList"/>
    <dgm:cxn modelId="{CB5F974C-E069-4811-A43B-D4E36B2EAD97}" type="presParOf" srcId="{F99458C5-CF0B-4034-9C8F-A32CB674D6E3}" destId="{EB6937C8-E82C-4F97-B321-924E51B6820B}" srcOrd="0" destOrd="0" presId="urn:microsoft.com/office/officeart/2008/layout/PictureAccentList"/>
    <dgm:cxn modelId="{CA021A24-6E86-4572-8318-A5214D8B33C8}" type="presParOf" srcId="{EB6937C8-E82C-4F97-B321-924E51B6820B}" destId="{E9317A64-C40E-43FB-BBF9-BA7E989F69C5}" srcOrd="0" destOrd="0" presId="urn:microsoft.com/office/officeart/2008/layout/PictureAccentList"/>
    <dgm:cxn modelId="{16626079-0683-408F-9134-0BFA3F1DA20B}" type="presParOf" srcId="{F99458C5-CF0B-4034-9C8F-A32CB674D6E3}" destId="{53908BCC-2A80-4A93-AED6-AC3A3EFB8484}" srcOrd="1" destOrd="0" presId="urn:microsoft.com/office/officeart/2008/layout/PictureAccentList"/>
    <dgm:cxn modelId="{6AD04D70-3B32-4731-B320-36A46D86126B}" type="presParOf" srcId="{53908BCC-2A80-4A93-AED6-AC3A3EFB8484}" destId="{98D54DE5-D78B-45EB-9182-CB7137B0F787}" srcOrd="0" destOrd="0" presId="urn:microsoft.com/office/officeart/2008/layout/PictureAccentList"/>
    <dgm:cxn modelId="{BD060C2F-B4DD-4D0C-A568-8499D7913F3A}" type="presParOf" srcId="{98D54DE5-D78B-45EB-9182-CB7137B0F787}" destId="{BAB76303-E8FD-4774-899F-B8A94725D811}" srcOrd="0" destOrd="0" presId="urn:microsoft.com/office/officeart/2008/layout/PictureAccentList"/>
    <dgm:cxn modelId="{23B0F7E5-251A-45B9-86EF-FC1C9761891C}" type="presParOf" srcId="{98D54DE5-D78B-45EB-9182-CB7137B0F787}" destId="{49AD2368-1A49-4456-B87C-7FB870060011}" srcOrd="1" destOrd="0" presId="urn:microsoft.com/office/officeart/2008/layout/PictureAccentList"/>
    <dgm:cxn modelId="{834D4303-3B38-4F75-A5E9-CE2A271C9AAF}" type="presParOf" srcId="{53908BCC-2A80-4A93-AED6-AC3A3EFB8484}" destId="{5FA7CDF9-5FA1-4581-AEDA-9686703CD1B0}" srcOrd="1" destOrd="0" presId="urn:microsoft.com/office/officeart/2008/layout/PictureAccentList"/>
    <dgm:cxn modelId="{D4F64BB5-4EA7-4177-A473-9C9DF253E6CF}" type="presParOf" srcId="{5FA7CDF9-5FA1-4581-AEDA-9686703CD1B0}" destId="{C624C1D3-A1D9-4110-B960-020C19B137C2}" srcOrd="0" destOrd="0" presId="urn:microsoft.com/office/officeart/2008/layout/PictureAccentList"/>
    <dgm:cxn modelId="{1F88C450-CE19-41DE-8ABE-F03DE36F3859}" type="presParOf" srcId="{5FA7CDF9-5FA1-4581-AEDA-9686703CD1B0}" destId="{CCD9F6B7-ACB4-4B6A-A430-B09D88F3FB36}" srcOrd="1" destOrd="0" presId="urn:microsoft.com/office/officeart/2008/layout/PictureAccentList"/>
    <dgm:cxn modelId="{3E38FB60-1B4F-4EDA-B74D-E1826D9307AD}" type="presParOf" srcId="{53908BCC-2A80-4A93-AED6-AC3A3EFB8484}" destId="{2DFD95AB-0FC4-43AB-8FE0-245B82D3BB9A}" srcOrd="2" destOrd="0" presId="urn:microsoft.com/office/officeart/2008/layout/PictureAccentList"/>
    <dgm:cxn modelId="{DE84A24D-C070-444A-90D1-10495984F050}" type="presParOf" srcId="{2DFD95AB-0FC4-43AB-8FE0-245B82D3BB9A}" destId="{918EBE85-38B3-4214-A107-84E71DFF4496}" srcOrd="0" destOrd="0" presId="urn:microsoft.com/office/officeart/2008/layout/PictureAccentList"/>
    <dgm:cxn modelId="{93E3A557-DBD4-47D4-A33F-FC3AF6E9390A}" type="presParOf" srcId="{2DFD95AB-0FC4-43AB-8FE0-245B82D3BB9A}" destId="{C65E67E8-C39B-4D38-B784-905EA868FA4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F06E6F9E-5EF4-4024-96D1-5E696D5975DE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Snel</a:t>
          </a:r>
          <a:r>
            <a:rPr lang="fr-BE" sz="2400" dirty="0" smtClean="0"/>
            <a:t> </a:t>
          </a:r>
          <a:r>
            <a:rPr lang="fr-BE" sz="2400" dirty="0" err="1" smtClean="0"/>
            <a:t>beschikbaar</a:t>
          </a:r>
          <a:r>
            <a:rPr lang="fr-BE" sz="2400" dirty="0" smtClean="0"/>
            <a:t> en </a:t>
          </a:r>
          <a:r>
            <a:rPr lang="fr-BE" sz="2400" dirty="0" err="1" smtClean="0"/>
            <a:t>lage</a:t>
          </a:r>
          <a:r>
            <a:rPr lang="fr-BE" sz="2400" dirty="0" smtClean="0"/>
            <a:t> </a:t>
          </a:r>
          <a:r>
            <a:rPr lang="fr-BE" sz="2400" dirty="0" err="1" smtClean="0"/>
            <a:t>instapkost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Optimaliseren</a:t>
          </a:r>
          <a:r>
            <a:rPr lang="fr-BE" sz="2400" dirty="0" smtClean="0"/>
            <a:t> </a:t>
          </a:r>
          <a:r>
            <a:rPr lang="fr-BE" sz="2400" dirty="0" err="1" smtClean="0"/>
            <a:t>patiëntencontact</a:t>
          </a:r>
          <a:r>
            <a:rPr lang="fr-BE" sz="2400" dirty="0" smtClean="0"/>
            <a:t> </a:t>
          </a:r>
          <a:r>
            <a:rPr lang="fr-BE" sz="2400" dirty="0" err="1" smtClean="0"/>
            <a:t>voor</a:t>
          </a:r>
          <a:r>
            <a:rPr lang="fr-BE" sz="2400" dirty="0" smtClean="0"/>
            <a:t> </a:t>
          </a:r>
          <a:r>
            <a:rPr lang="fr-BE" sz="2400" dirty="0" err="1" smtClean="0"/>
            <a:t>minder</a:t>
          </a:r>
          <a:r>
            <a:rPr lang="fr-BE" sz="2400" dirty="0" smtClean="0"/>
            <a:t> </a:t>
          </a:r>
          <a:r>
            <a:rPr lang="fr-BE" sz="2400" dirty="0" err="1" smtClean="0"/>
            <a:t>gevoelige</a:t>
          </a:r>
          <a:r>
            <a:rPr lang="fr-BE" sz="2400" dirty="0" smtClean="0"/>
            <a:t> </a:t>
          </a:r>
          <a:r>
            <a:rPr lang="fr-BE" sz="2400" dirty="0" err="1" smtClean="0"/>
            <a:t>informatie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Innovatieve</a:t>
          </a:r>
          <a:r>
            <a:rPr lang="fr-BE" sz="2400" dirty="0" smtClean="0"/>
            <a:t> </a:t>
          </a:r>
          <a:r>
            <a:rPr lang="fr-BE" sz="2400" dirty="0" err="1" smtClean="0"/>
            <a:t>diensten</a:t>
          </a:r>
          <a:r>
            <a:rPr lang="fr-BE" sz="2400" dirty="0" smtClean="0"/>
            <a:t> en </a:t>
          </a:r>
          <a:r>
            <a:rPr lang="fr-BE" sz="2400" dirty="0" err="1" smtClean="0"/>
            <a:t>oplossingen</a:t>
          </a:r>
          <a:r>
            <a:rPr lang="fr-BE" sz="2400" dirty="0" smtClean="0"/>
            <a:t> </a:t>
          </a:r>
          <a:r>
            <a:rPr lang="fr-BE" sz="2400" dirty="0" err="1" smtClean="0"/>
            <a:t>eerst</a:t>
          </a:r>
          <a:r>
            <a:rPr lang="fr-BE" sz="2400" dirty="0" smtClean="0"/>
            <a:t> via de Cloud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>
        <a:solidFill>
          <a:schemeClr val="accent2"/>
        </a:solidFill>
      </dgm:spPr>
      <dgm:t>
        <a:bodyPr/>
        <a:lstStyle/>
        <a:p>
          <a:r>
            <a:rPr lang="fr-BE" sz="4000" dirty="0" smtClean="0"/>
            <a:t>En </a:t>
          </a:r>
          <a:r>
            <a:rPr lang="fr-BE" sz="4000" dirty="0" err="1" smtClean="0"/>
            <a:t>wat</a:t>
          </a:r>
          <a:r>
            <a:rPr lang="fr-BE" sz="4000" dirty="0" smtClean="0"/>
            <a:t> met de Cloud?</a:t>
          </a:r>
          <a:endParaRPr lang="en-GB" sz="40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DB5B7EDB-4D62-48D3-B83A-0FE0035FC883}">
      <dgm:prSet phldrT="[Text]" custT="1"/>
      <dgm:spPr/>
      <dgm:t>
        <a:bodyPr/>
        <a:lstStyle/>
        <a:p>
          <a:r>
            <a:rPr lang="fr-BE" sz="2400" dirty="0" err="1" smtClean="0"/>
            <a:t>Gevoelige</a:t>
          </a:r>
          <a:r>
            <a:rPr lang="fr-BE" sz="2400" dirty="0" smtClean="0"/>
            <a:t> data: </a:t>
          </a:r>
          <a:r>
            <a:rPr lang="fr-BE" sz="2400" dirty="0" err="1" smtClean="0"/>
            <a:t>private</a:t>
          </a:r>
          <a:r>
            <a:rPr lang="fr-BE" sz="2400" dirty="0" smtClean="0"/>
            <a:t> en </a:t>
          </a:r>
          <a:r>
            <a:rPr lang="fr-BE" sz="2400" dirty="0" err="1" smtClean="0"/>
            <a:t>community</a:t>
          </a:r>
          <a:r>
            <a:rPr lang="fr-BE" sz="2400" dirty="0" smtClean="0"/>
            <a:t> </a:t>
          </a:r>
          <a:r>
            <a:rPr lang="fr-BE" sz="2400" dirty="0" err="1" smtClean="0"/>
            <a:t>cloud</a:t>
          </a:r>
          <a:endParaRPr lang="en-GB" sz="2400" dirty="0"/>
        </a:p>
      </dgm:t>
    </dgm:pt>
    <dgm:pt modelId="{76478613-D5C7-4716-9B99-E5FDD70E92FD}" type="parTrans" cxnId="{61E08B27-7E37-4660-BA77-3971B82D1834}">
      <dgm:prSet/>
      <dgm:spPr/>
      <dgm:t>
        <a:bodyPr/>
        <a:lstStyle/>
        <a:p>
          <a:endParaRPr lang="en-GB"/>
        </a:p>
      </dgm:t>
    </dgm:pt>
    <dgm:pt modelId="{ECBE2580-16AA-44EB-9622-F952A60EAF8B}" type="sibTrans" cxnId="{61E08B27-7E37-4660-BA77-3971B82D1834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4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4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4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E79DA12-F174-4D1F-A998-0DB447BEE92F}" type="pres">
      <dgm:prSet presAssocID="{DB5B7EDB-4D62-48D3-B83A-0FE0035FC883}" presName="childComposite" presStyleCnt="0">
        <dgm:presLayoutVars>
          <dgm:chMax val="0"/>
          <dgm:chPref val="0"/>
        </dgm:presLayoutVars>
      </dgm:prSet>
      <dgm:spPr/>
    </dgm:pt>
    <dgm:pt modelId="{69FA3582-09FF-44BB-9864-0BB615038F54}" type="pres">
      <dgm:prSet presAssocID="{DB5B7EDB-4D62-48D3-B83A-0FE0035FC883}" presName="Image" presStyleLbl="node1" presStyleIdx="3" presStyleCnt="4"/>
      <dgm:spPr/>
      <dgm:t>
        <a:bodyPr/>
        <a:lstStyle/>
        <a:p>
          <a:endParaRPr lang="en-GB"/>
        </a:p>
      </dgm:t>
    </dgm:pt>
    <dgm:pt modelId="{4C09DE88-00BB-418C-95E0-077543E1E8ED}" type="pres">
      <dgm:prSet presAssocID="{DB5B7EDB-4D62-48D3-B83A-0FE0035FC883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9523E8BC-58C1-4164-A903-82F264777882}" type="presOf" srcId="{13DFB159-7C18-4FC6-B513-FE0DD00681EC}" destId="{C65E67E8-C39B-4D38-B784-905EA868FA43}" srcOrd="0" destOrd="0" presId="urn:microsoft.com/office/officeart/2008/layout/PictureAccentList"/>
    <dgm:cxn modelId="{D18B92A6-35BB-4885-B2DB-5D8B19819ACA}" type="presOf" srcId="{A4221455-3D40-4997-8866-BD528B64261B}" destId="{49A57B2D-6C35-46A5-B59F-7158F15B3ECF}" srcOrd="0" destOrd="0" presId="urn:microsoft.com/office/officeart/2008/layout/PictureAccentList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7208605C-69C4-4237-B65A-6A7E80536AC0}" type="presOf" srcId="{DB5B7EDB-4D62-48D3-B83A-0FE0035FC883}" destId="{4C09DE88-00BB-418C-95E0-077543E1E8ED}" srcOrd="0" destOrd="0" presId="urn:microsoft.com/office/officeart/2008/layout/PictureAccentList"/>
    <dgm:cxn modelId="{61E08B27-7E37-4660-BA77-3971B82D1834}" srcId="{04A77A0C-3CE8-4336-B55B-E16D96A3E2E6}" destId="{DB5B7EDB-4D62-48D3-B83A-0FE0035FC883}" srcOrd="3" destOrd="0" parTransId="{76478613-D5C7-4716-9B99-E5FDD70E92FD}" sibTransId="{ECBE2580-16AA-44EB-9622-F952A60EAF8B}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842BC998-17AE-4805-99E1-D301081513D9}" type="presOf" srcId="{04A77A0C-3CE8-4336-B55B-E16D96A3E2E6}" destId="{E9317A64-C40E-43FB-BBF9-BA7E989F69C5}" srcOrd="0" destOrd="0" presId="urn:microsoft.com/office/officeart/2008/layout/PictureAccentList"/>
    <dgm:cxn modelId="{62EE4B36-525C-4111-892A-C12C6AF345C0}" type="presOf" srcId="{23B626B0-882E-499A-9CA1-5B5F0C105D69}" destId="{CCD9F6B7-ACB4-4B6A-A430-B09D88F3FB36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83E85F5D-FB70-40E3-BA37-46F3467AB667}" type="presOf" srcId="{F8F6767F-D2DB-4705-91C5-4EBF055B27D0}" destId="{49AD2368-1A49-4456-B87C-7FB870060011}" srcOrd="0" destOrd="0" presId="urn:microsoft.com/office/officeart/2008/layout/PictureAccentList"/>
    <dgm:cxn modelId="{64979E45-5003-43B5-AE48-0EBC49ECED0A}" type="presParOf" srcId="{49A57B2D-6C35-46A5-B59F-7158F15B3ECF}" destId="{F99458C5-CF0B-4034-9C8F-A32CB674D6E3}" srcOrd="0" destOrd="0" presId="urn:microsoft.com/office/officeart/2008/layout/PictureAccentList"/>
    <dgm:cxn modelId="{8615703F-3FBB-4311-B08B-ED436E685D13}" type="presParOf" srcId="{F99458C5-CF0B-4034-9C8F-A32CB674D6E3}" destId="{EB6937C8-E82C-4F97-B321-924E51B6820B}" srcOrd="0" destOrd="0" presId="urn:microsoft.com/office/officeart/2008/layout/PictureAccentList"/>
    <dgm:cxn modelId="{597C1AC7-377D-4899-B0C6-99A33C6CB27F}" type="presParOf" srcId="{EB6937C8-E82C-4F97-B321-924E51B6820B}" destId="{E9317A64-C40E-43FB-BBF9-BA7E989F69C5}" srcOrd="0" destOrd="0" presId="urn:microsoft.com/office/officeart/2008/layout/PictureAccentList"/>
    <dgm:cxn modelId="{1D6C996A-42E4-4AD2-BC28-4D1AF28A495D}" type="presParOf" srcId="{F99458C5-CF0B-4034-9C8F-A32CB674D6E3}" destId="{53908BCC-2A80-4A93-AED6-AC3A3EFB8484}" srcOrd="1" destOrd="0" presId="urn:microsoft.com/office/officeart/2008/layout/PictureAccentList"/>
    <dgm:cxn modelId="{1D11D43A-7322-40DE-AFD0-6AE220E1C9FB}" type="presParOf" srcId="{53908BCC-2A80-4A93-AED6-AC3A3EFB8484}" destId="{98D54DE5-D78B-45EB-9182-CB7137B0F787}" srcOrd="0" destOrd="0" presId="urn:microsoft.com/office/officeart/2008/layout/PictureAccentList"/>
    <dgm:cxn modelId="{2F200F5B-B559-47D8-9813-A2D4C2C81EA2}" type="presParOf" srcId="{98D54DE5-D78B-45EB-9182-CB7137B0F787}" destId="{BAB76303-E8FD-4774-899F-B8A94725D811}" srcOrd="0" destOrd="0" presId="urn:microsoft.com/office/officeart/2008/layout/PictureAccentList"/>
    <dgm:cxn modelId="{F0DC228C-5285-4337-B4D6-1AF43BAA9E03}" type="presParOf" srcId="{98D54DE5-D78B-45EB-9182-CB7137B0F787}" destId="{49AD2368-1A49-4456-B87C-7FB870060011}" srcOrd="1" destOrd="0" presId="urn:microsoft.com/office/officeart/2008/layout/PictureAccentList"/>
    <dgm:cxn modelId="{96E92CB8-ED39-43F4-9795-3ED4D27BE48B}" type="presParOf" srcId="{53908BCC-2A80-4A93-AED6-AC3A3EFB8484}" destId="{5FA7CDF9-5FA1-4581-AEDA-9686703CD1B0}" srcOrd="1" destOrd="0" presId="urn:microsoft.com/office/officeart/2008/layout/PictureAccentList"/>
    <dgm:cxn modelId="{D6778F4A-FB6F-43EB-AEB6-6D6E68C39009}" type="presParOf" srcId="{5FA7CDF9-5FA1-4581-AEDA-9686703CD1B0}" destId="{C624C1D3-A1D9-4110-B960-020C19B137C2}" srcOrd="0" destOrd="0" presId="urn:microsoft.com/office/officeart/2008/layout/PictureAccentList"/>
    <dgm:cxn modelId="{3491718D-C61A-4B2D-98CE-369C2530AF00}" type="presParOf" srcId="{5FA7CDF9-5FA1-4581-AEDA-9686703CD1B0}" destId="{CCD9F6B7-ACB4-4B6A-A430-B09D88F3FB36}" srcOrd="1" destOrd="0" presId="urn:microsoft.com/office/officeart/2008/layout/PictureAccentList"/>
    <dgm:cxn modelId="{118453D5-19D4-42BB-A39E-BD07E0E75E6A}" type="presParOf" srcId="{53908BCC-2A80-4A93-AED6-AC3A3EFB8484}" destId="{2DFD95AB-0FC4-43AB-8FE0-245B82D3BB9A}" srcOrd="2" destOrd="0" presId="urn:microsoft.com/office/officeart/2008/layout/PictureAccentList"/>
    <dgm:cxn modelId="{1C562EA1-02D4-4B2E-B838-850A621DDF89}" type="presParOf" srcId="{2DFD95AB-0FC4-43AB-8FE0-245B82D3BB9A}" destId="{918EBE85-38B3-4214-A107-84E71DFF4496}" srcOrd="0" destOrd="0" presId="urn:microsoft.com/office/officeart/2008/layout/PictureAccentList"/>
    <dgm:cxn modelId="{8260F952-6738-4206-A5C3-89A053F70593}" type="presParOf" srcId="{2DFD95AB-0FC4-43AB-8FE0-245B82D3BB9A}" destId="{C65E67E8-C39B-4D38-B784-905EA868FA43}" srcOrd="1" destOrd="0" presId="urn:microsoft.com/office/officeart/2008/layout/PictureAccentList"/>
    <dgm:cxn modelId="{E677BBFB-D875-4ED6-962F-C980154C1FB6}" type="presParOf" srcId="{53908BCC-2A80-4A93-AED6-AC3A3EFB8484}" destId="{8E79DA12-F174-4D1F-A998-0DB447BEE92F}" srcOrd="3" destOrd="0" presId="urn:microsoft.com/office/officeart/2008/layout/PictureAccentList"/>
    <dgm:cxn modelId="{29691DED-3CFD-4F2A-A9E8-FDBBD6CB4681}" type="presParOf" srcId="{8E79DA12-F174-4D1F-A998-0DB447BEE92F}" destId="{69FA3582-09FF-44BB-9864-0BB615038F54}" srcOrd="0" destOrd="0" presId="urn:microsoft.com/office/officeart/2008/layout/PictureAccentList"/>
    <dgm:cxn modelId="{D27E960F-1CAF-4ED4-9F0C-F364BB344E07}" type="presParOf" srcId="{8E79DA12-F174-4D1F-A998-0DB447BEE92F}" destId="{4C09DE88-00BB-418C-95E0-077543E1E8ED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B904E9-615B-4633-848E-13D92B74D018}" type="doc">
      <dgm:prSet loTypeId="urn:microsoft.com/office/officeart/2005/8/layout/lProcess2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F65A892-8AA9-4C91-B5C6-AE01A840C8E8}">
      <dgm:prSet/>
      <dgm:spPr/>
      <dgm:t>
        <a:bodyPr/>
        <a:lstStyle/>
        <a:p>
          <a:pPr algn="ctr" rtl="0"/>
          <a:r>
            <a:rPr lang="en-US" dirty="0" err="1" smtClean="0"/>
            <a:t>eHealth</a:t>
          </a:r>
          <a:r>
            <a:rPr lang="en-US" dirty="0" smtClean="0"/>
            <a:t>-platform - Key facts</a:t>
          </a:r>
          <a:endParaRPr lang="en-US" dirty="0"/>
        </a:p>
      </dgm:t>
    </dgm:pt>
    <dgm:pt modelId="{094AE474-5B0B-4A50-A528-304AD9ED0DE5}" type="parTrans" cxnId="{ECFBC044-452D-4F27-90E4-5047E7DB77F1}">
      <dgm:prSet/>
      <dgm:spPr/>
      <dgm:t>
        <a:bodyPr/>
        <a:lstStyle/>
        <a:p>
          <a:endParaRPr lang="en-US"/>
        </a:p>
      </dgm:t>
    </dgm:pt>
    <dgm:pt modelId="{B7323613-765E-4D1D-A0A8-08958D461729}" type="sibTrans" cxnId="{ECFBC044-452D-4F27-90E4-5047E7DB77F1}">
      <dgm:prSet/>
      <dgm:spPr/>
      <dgm:t>
        <a:bodyPr/>
        <a:lstStyle/>
        <a:p>
          <a:endParaRPr lang="en-US"/>
        </a:p>
      </dgm:t>
    </dgm:pt>
    <dgm:pt modelId="{1C53D13A-ABD9-4118-B28B-8CC8B81A1B0B}">
      <dgm:prSet custT="1"/>
      <dgm:spPr/>
      <dgm:t>
        <a:bodyPr/>
        <a:lstStyle/>
        <a:p>
          <a:pPr rtl="0"/>
          <a:r>
            <a:rPr lang="en-US" sz="2400" dirty="0" err="1" smtClean="0"/>
            <a:t>Stabiel</a:t>
          </a:r>
          <a:r>
            <a:rPr lang="en-US" sz="2400" dirty="0" smtClean="0"/>
            <a:t>, </a:t>
          </a:r>
          <a:r>
            <a:rPr lang="en-US" sz="2400" dirty="0" err="1" smtClean="0"/>
            <a:t>beschikbaar</a:t>
          </a:r>
          <a:r>
            <a:rPr lang="en-US" sz="2400" dirty="0" smtClean="0"/>
            <a:t> en performant ICT-platform </a:t>
          </a:r>
          <a:r>
            <a:rPr lang="en-US" sz="2400" dirty="0" err="1" smtClean="0"/>
            <a:t>voor</a:t>
          </a:r>
          <a:r>
            <a:rPr lang="en-US" sz="2400" dirty="0" smtClean="0"/>
            <a:t> </a:t>
          </a:r>
          <a:r>
            <a:rPr lang="en-US" sz="2400" dirty="0" err="1" smtClean="0"/>
            <a:t>elektronische</a:t>
          </a:r>
          <a:r>
            <a:rPr lang="en-US" sz="2400" dirty="0" smtClean="0"/>
            <a:t> </a:t>
          </a:r>
          <a:r>
            <a:rPr lang="en-US" sz="2400" dirty="0" err="1" smtClean="0"/>
            <a:t>gegevensdeling</a:t>
          </a:r>
          <a:endParaRPr lang="en-US" sz="2400" dirty="0"/>
        </a:p>
      </dgm:t>
    </dgm:pt>
    <dgm:pt modelId="{2C136065-C535-434B-A0CD-D1780D9F5828}" type="parTrans" cxnId="{83B500D9-87D3-4402-8BD8-67E24B06A105}">
      <dgm:prSet/>
      <dgm:spPr/>
      <dgm:t>
        <a:bodyPr/>
        <a:lstStyle/>
        <a:p>
          <a:endParaRPr lang="en-US"/>
        </a:p>
      </dgm:t>
    </dgm:pt>
    <dgm:pt modelId="{BFDA2C2F-DDA6-40D4-B149-BBEDFE4250D5}" type="sibTrans" cxnId="{83B500D9-87D3-4402-8BD8-67E24B06A105}">
      <dgm:prSet/>
      <dgm:spPr/>
      <dgm:t>
        <a:bodyPr/>
        <a:lstStyle/>
        <a:p>
          <a:endParaRPr lang="en-US"/>
        </a:p>
      </dgm:t>
    </dgm:pt>
    <dgm:pt modelId="{B454697D-A25A-4B14-BF7D-016BB5F3EA57}">
      <dgm:prSet custT="1"/>
      <dgm:spPr/>
      <dgm:t>
        <a:bodyPr/>
        <a:lstStyle/>
        <a:p>
          <a:pPr rtl="0"/>
          <a:r>
            <a:rPr lang="en-US" sz="2400" dirty="0" err="1" smtClean="0"/>
            <a:t>Actieve</a:t>
          </a:r>
          <a:r>
            <a:rPr lang="en-US" sz="2400" dirty="0" smtClean="0"/>
            <a:t> </a:t>
          </a:r>
          <a:r>
            <a:rPr lang="en-US" sz="2400" dirty="0" err="1" smtClean="0"/>
            <a:t>betrokkenheid</a:t>
          </a:r>
          <a:r>
            <a:rPr lang="en-US" sz="2400" dirty="0" smtClean="0"/>
            <a:t> stakeholders in </a:t>
          </a:r>
          <a:r>
            <a:rPr lang="en-US" sz="2400" dirty="0" err="1" smtClean="0"/>
            <a:t>Beheerscomité</a:t>
          </a:r>
          <a:r>
            <a:rPr lang="en-US" sz="2400" dirty="0" smtClean="0"/>
            <a:t> en </a:t>
          </a:r>
          <a:r>
            <a:rPr lang="en-US" sz="2400" dirty="0" err="1" smtClean="0"/>
            <a:t>Overlegcomité</a:t>
          </a:r>
          <a:r>
            <a:rPr lang="en-US" sz="2400" dirty="0" smtClean="0"/>
            <a:t> met de </a:t>
          </a:r>
          <a:r>
            <a:rPr lang="en-US" sz="2400" dirty="0" err="1" smtClean="0"/>
            <a:t>gebruikers</a:t>
          </a:r>
          <a:r>
            <a:rPr lang="en-US" sz="2400" dirty="0" smtClean="0"/>
            <a:t> van het </a:t>
          </a:r>
          <a:r>
            <a:rPr lang="en-US" sz="2400" dirty="0" err="1" smtClean="0"/>
            <a:t>eHealth</a:t>
          </a:r>
          <a:r>
            <a:rPr lang="en-US" sz="2400" dirty="0" smtClean="0"/>
            <a:t>-platform</a:t>
          </a:r>
          <a:endParaRPr lang="en-US" sz="2400" dirty="0"/>
        </a:p>
      </dgm:t>
    </dgm:pt>
    <dgm:pt modelId="{C2A1A266-9E79-42FA-A3D9-42E136545A61}" type="parTrans" cxnId="{0ECD6E6A-9312-43B6-B202-5F226DEEB01B}">
      <dgm:prSet/>
      <dgm:spPr/>
      <dgm:t>
        <a:bodyPr/>
        <a:lstStyle/>
        <a:p>
          <a:endParaRPr lang="en-US"/>
        </a:p>
      </dgm:t>
    </dgm:pt>
    <dgm:pt modelId="{9217928D-7E3E-4911-9EE8-DB23E264B5C1}" type="sibTrans" cxnId="{0ECD6E6A-9312-43B6-B202-5F226DEEB01B}">
      <dgm:prSet/>
      <dgm:spPr/>
      <dgm:t>
        <a:bodyPr/>
        <a:lstStyle/>
        <a:p>
          <a:endParaRPr lang="en-US"/>
        </a:p>
      </dgm:t>
    </dgm:pt>
    <dgm:pt modelId="{D9B205EC-2A87-4E08-A691-147958E343F1}">
      <dgm:prSet custT="1"/>
      <dgm:spPr/>
      <dgm:t>
        <a:bodyPr/>
        <a:lstStyle/>
        <a:p>
          <a:pPr rtl="0"/>
          <a:r>
            <a:rPr lang="en-US" sz="2400" dirty="0" smtClean="0"/>
            <a:t> </a:t>
          </a:r>
          <a:r>
            <a:rPr lang="en-US" sz="2400" dirty="0" err="1" smtClean="0"/>
            <a:t>Prioriteiten</a:t>
          </a:r>
          <a:r>
            <a:rPr lang="en-US" sz="2400" dirty="0" smtClean="0"/>
            <a:t> in </a:t>
          </a:r>
          <a:r>
            <a:rPr lang="en-US" sz="2400" dirty="0" err="1" smtClean="0"/>
            <a:t>eHealth</a:t>
          </a:r>
          <a:r>
            <a:rPr lang="en-US" sz="2400" dirty="0" smtClean="0"/>
            <a:t> Roadmap 2013-2018 </a:t>
          </a:r>
          <a:r>
            <a:rPr lang="en-US" sz="2400" dirty="0" err="1" smtClean="0"/>
            <a:t>opgesteld</a:t>
          </a:r>
          <a:r>
            <a:rPr lang="en-US" sz="2400" dirty="0" smtClean="0"/>
            <a:t> met </a:t>
          </a:r>
          <a:r>
            <a:rPr lang="en-US" sz="2400" dirty="0" err="1" smtClean="0"/>
            <a:t>meer</a:t>
          </a:r>
          <a:r>
            <a:rPr lang="en-US" sz="2400" dirty="0" smtClean="0"/>
            <a:t> </a:t>
          </a:r>
          <a:r>
            <a:rPr lang="en-US" sz="2400" dirty="0" err="1" smtClean="0"/>
            <a:t>dan</a:t>
          </a:r>
          <a:r>
            <a:rPr lang="en-US" sz="2400" dirty="0" smtClean="0"/>
            <a:t> 300 stakeholders, en monitoring van </a:t>
          </a:r>
          <a:r>
            <a:rPr lang="en-US" sz="2400" dirty="0" err="1" smtClean="0"/>
            <a:t>uitvoering</a:t>
          </a:r>
          <a:r>
            <a:rPr lang="en-US" sz="2400" dirty="0" smtClean="0"/>
            <a:t> </a:t>
          </a:r>
          <a:r>
            <a:rPr lang="en-US" sz="2400" dirty="0" err="1" smtClean="0"/>
            <a:t>ervan</a:t>
          </a:r>
          <a:endParaRPr lang="en-US" sz="2400" dirty="0"/>
        </a:p>
      </dgm:t>
    </dgm:pt>
    <dgm:pt modelId="{C7B5B768-B353-4C41-BE0A-7B0ECA2E1C59}" type="parTrans" cxnId="{6ADE8DC1-3FCD-4545-94E8-60EA0F6903A9}">
      <dgm:prSet/>
      <dgm:spPr/>
      <dgm:t>
        <a:bodyPr/>
        <a:lstStyle/>
        <a:p>
          <a:endParaRPr lang="en-US"/>
        </a:p>
      </dgm:t>
    </dgm:pt>
    <dgm:pt modelId="{033AE883-44AE-4625-92B5-4D953ADBC244}" type="sibTrans" cxnId="{6ADE8DC1-3FCD-4545-94E8-60EA0F6903A9}">
      <dgm:prSet/>
      <dgm:spPr/>
      <dgm:t>
        <a:bodyPr/>
        <a:lstStyle/>
        <a:p>
          <a:endParaRPr lang="en-US"/>
        </a:p>
      </dgm:t>
    </dgm:pt>
    <dgm:pt modelId="{31AC6825-34B5-4332-AE2E-81CB62DC6D15}" type="pres">
      <dgm:prSet presAssocID="{4FB904E9-615B-4633-848E-13D92B74D018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ADE16DE3-FD3D-4CDB-9BF1-2B5413E4DF8A}" type="pres">
      <dgm:prSet presAssocID="{7F65A892-8AA9-4C91-B5C6-AE01A840C8E8}" presName="compNode" presStyleCnt="0"/>
      <dgm:spPr/>
    </dgm:pt>
    <dgm:pt modelId="{A3B23BAD-DFAA-4FAA-9F62-6A3C99E6CF50}" type="pres">
      <dgm:prSet presAssocID="{7F65A892-8AA9-4C91-B5C6-AE01A840C8E8}" presName="aNode" presStyleLbl="bgShp" presStyleIdx="0" presStyleCnt="1" custLinFactNeighborX="-925" custLinFactNeighborY="6715"/>
      <dgm:spPr/>
      <dgm:t>
        <a:bodyPr/>
        <a:lstStyle/>
        <a:p>
          <a:endParaRPr lang="fr-BE"/>
        </a:p>
      </dgm:t>
    </dgm:pt>
    <dgm:pt modelId="{A864E3C9-61CA-44EC-BB2B-F06064E26D44}" type="pres">
      <dgm:prSet presAssocID="{7F65A892-8AA9-4C91-B5C6-AE01A840C8E8}" presName="textNode" presStyleLbl="bgShp" presStyleIdx="0" presStyleCnt="1"/>
      <dgm:spPr/>
      <dgm:t>
        <a:bodyPr/>
        <a:lstStyle/>
        <a:p>
          <a:endParaRPr lang="fr-BE"/>
        </a:p>
      </dgm:t>
    </dgm:pt>
    <dgm:pt modelId="{1F245404-5C6A-4536-9FB6-2FEF849C8843}" type="pres">
      <dgm:prSet presAssocID="{7F65A892-8AA9-4C91-B5C6-AE01A840C8E8}" presName="compChildNode" presStyleCnt="0"/>
      <dgm:spPr/>
    </dgm:pt>
    <dgm:pt modelId="{2AC0F16F-F2A9-4409-8F7D-D604A27E3EDD}" type="pres">
      <dgm:prSet presAssocID="{7F65A892-8AA9-4C91-B5C6-AE01A840C8E8}" presName="theInnerList" presStyleCnt="0"/>
      <dgm:spPr/>
    </dgm:pt>
    <dgm:pt modelId="{78925C19-6B75-4D5D-B670-FE215952C0BF}" type="pres">
      <dgm:prSet presAssocID="{1C53D13A-ABD9-4118-B28B-8CC8B81A1B0B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7970895D-1F5C-44DD-8081-A7CDF1DC8752}" type="pres">
      <dgm:prSet presAssocID="{1C53D13A-ABD9-4118-B28B-8CC8B81A1B0B}" presName="aSpace2" presStyleCnt="0"/>
      <dgm:spPr/>
    </dgm:pt>
    <dgm:pt modelId="{94F5BEC8-B0B6-4A28-9F9D-1F3E9CF3F1B7}" type="pres">
      <dgm:prSet presAssocID="{B454697D-A25A-4B14-BF7D-016BB5F3EA57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78F1159-AB42-4420-8453-06AC6395B5DD}" type="pres">
      <dgm:prSet presAssocID="{B454697D-A25A-4B14-BF7D-016BB5F3EA57}" presName="aSpace2" presStyleCnt="0"/>
      <dgm:spPr/>
    </dgm:pt>
    <dgm:pt modelId="{FB04F0C1-867B-4AF6-8BE9-023E2BF03238}" type="pres">
      <dgm:prSet presAssocID="{D9B205EC-2A87-4E08-A691-147958E343F1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ECFBC044-452D-4F27-90E4-5047E7DB77F1}" srcId="{4FB904E9-615B-4633-848E-13D92B74D018}" destId="{7F65A892-8AA9-4C91-B5C6-AE01A840C8E8}" srcOrd="0" destOrd="0" parTransId="{094AE474-5B0B-4A50-A528-304AD9ED0DE5}" sibTransId="{B7323613-765E-4D1D-A0A8-08958D461729}"/>
    <dgm:cxn modelId="{1606ACA1-8B7D-41AF-B810-C82D4E023532}" type="presOf" srcId="{7F65A892-8AA9-4C91-B5C6-AE01A840C8E8}" destId="{A864E3C9-61CA-44EC-BB2B-F06064E26D44}" srcOrd="1" destOrd="0" presId="urn:microsoft.com/office/officeart/2005/8/layout/lProcess2"/>
    <dgm:cxn modelId="{FC418A6E-577E-4AFF-A656-BADCC78A95FA}" type="presOf" srcId="{1C53D13A-ABD9-4118-B28B-8CC8B81A1B0B}" destId="{78925C19-6B75-4D5D-B670-FE215952C0BF}" srcOrd="0" destOrd="0" presId="urn:microsoft.com/office/officeart/2005/8/layout/lProcess2"/>
    <dgm:cxn modelId="{6A8CD9B3-A438-404C-8A5D-2BA426EE97E5}" type="presOf" srcId="{4FB904E9-615B-4633-848E-13D92B74D018}" destId="{31AC6825-34B5-4332-AE2E-81CB62DC6D15}" srcOrd="0" destOrd="0" presId="urn:microsoft.com/office/officeart/2005/8/layout/lProcess2"/>
    <dgm:cxn modelId="{E015FBFD-2817-4020-B697-4AD6F635C1EE}" type="presOf" srcId="{D9B205EC-2A87-4E08-A691-147958E343F1}" destId="{FB04F0C1-867B-4AF6-8BE9-023E2BF03238}" srcOrd="0" destOrd="0" presId="urn:microsoft.com/office/officeart/2005/8/layout/lProcess2"/>
    <dgm:cxn modelId="{7C30C73B-9318-474F-9325-2BB779E8FA40}" type="presOf" srcId="{B454697D-A25A-4B14-BF7D-016BB5F3EA57}" destId="{94F5BEC8-B0B6-4A28-9F9D-1F3E9CF3F1B7}" srcOrd="0" destOrd="0" presId="urn:microsoft.com/office/officeart/2005/8/layout/lProcess2"/>
    <dgm:cxn modelId="{83B500D9-87D3-4402-8BD8-67E24B06A105}" srcId="{7F65A892-8AA9-4C91-B5C6-AE01A840C8E8}" destId="{1C53D13A-ABD9-4118-B28B-8CC8B81A1B0B}" srcOrd="0" destOrd="0" parTransId="{2C136065-C535-434B-A0CD-D1780D9F5828}" sibTransId="{BFDA2C2F-DDA6-40D4-B149-BBEDFE4250D5}"/>
    <dgm:cxn modelId="{0ECD6E6A-9312-43B6-B202-5F226DEEB01B}" srcId="{7F65A892-8AA9-4C91-B5C6-AE01A840C8E8}" destId="{B454697D-A25A-4B14-BF7D-016BB5F3EA57}" srcOrd="1" destOrd="0" parTransId="{C2A1A266-9E79-42FA-A3D9-42E136545A61}" sibTransId="{9217928D-7E3E-4911-9EE8-DB23E264B5C1}"/>
    <dgm:cxn modelId="{6ADE8DC1-3FCD-4545-94E8-60EA0F6903A9}" srcId="{7F65A892-8AA9-4C91-B5C6-AE01A840C8E8}" destId="{D9B205EC-2A87-4E08-A691-147958E343F1}" srcOrd="2" destOrd="0" parTransId="{C7B5B768-B353-4C41-BE0A-7B0ECA2E1C59}" sibTransId="{033AE883-44AE-4625-92B5-4D953ADBC244}"/>
    <dgm:cxn modelId="{8A6B0E8E-EC36-46E9-9020-573A6FF20C03}" type="presOf" srcId="{7F65A892-8AA9-4C91-B5C6-AE01A840C8E8}" destId="{A3B23BAD-DFAA-4FAA-9F62-6A3C99E6CF50}" srcOrd="0" destOrd="0" presId="urn:microsoft.com/office/officeart/2005/8/layout/lProcess2"/>
    <dgm:cxn modelId="{6151B6E1-AD46-4226-8580-CDD9237A50F3}" type="presParOf" srcId="{31AC6825-34B5-4332-AE2E-81CB62DC6D15}" destId="{ADE16DE3-FD3D-4CDB-9BF1-2B5413E4DF8A}" srcOrd="0" destOrd="0" presId="urn:microsoft.com/office/officeart/2005/8/layout/lProcess2"/>
    <dgm:cxn modelId="{4BD5DAD3-E6D4-4C51-9422-1471C8347C68}" type="presParOf" srcId="{ADE16DE3-FD3D-4CDB-9BF1-2B5413E4DF8A}" destId="{A3B23BAD-DFAA-4FAA-9F62-6A3C99E6CF50}" srcOrd="0" destOrd="0" presId="urn:microsoft.com/office/officeart/2005/8/layout/lProcess2"/>
    <dgm:cxn modelId="{F6E78BE4-A61B-457D-B49A-7D0C3DC4BBB4}" type="presParOf" srcId="{ADE16DE3-FD3D-4CDB-9BF1-2B5413E4DF8A}" destId="{A864E3C9-61CA-44EC-BB2B-F06064E26D44}" srcOrd="1" destOrd="0" presId="urn:microsoft.com/office/officeart/2005/8/layout/lProcess2"/>
    <dgm:cxn modelId="{3BD9F8BF-F39F-4939-A668-2DBEB971DAF9}" type="presParOf" srcId="{ADE16DE3-FD3D-4CDB-9BF1-2B5413E4DF8A}" destId="{1F245404-5C6A-4536-9FB6-2FEF849C8843}" srcOrd="2" destOrd="0" presId="urn:microsoft.com/office/officeart/2005/8/layout/lProcess2"/>
    <dgm:cxn modelId="{41F57B14-CE5F-461D-A495-7CB21ABAA4C2}" type="presParOf" srcId="{1F245404-5C6A-4536-9FB6-2FEF849C8843}" destId="{2AC0F16F-F2A9-4409-8F7D-D604A27E3EDD}" srcOrd="0" destOrd="0" presId="urn:microsoft.com/office/officeart/2005/8/layout/lProcess2"/>
    <dgm:cxn modelId="{4A26FBFA-5276-489D-BDD1-C9A89C320D46}" type="presParOf" srcId="{2AC0F16F-F2A9-4409-8F7D-D604A27E3EDD}" destId="{78925C19-6B75-4D5D-B670-FE215952C0BF}" srcOrd="0" destOrd="0" presId="urn:microsoft.com/office/officeart/2005/8/layout/lProcess2"/>
    <dgm:cxn modelId="{07DDF00F-8D7C-46C2-B88C-6D54C2B69574}" type="presParOf" srcId="{2AC0F16F-F2A9-4409-8F7D-D604A27E3EDD}" destId="{7970895D-1F5C-44DD-8081-A7CDF1DC8752}" srcOrd="1" destOrd="0" presId="urn:microsoft.com/office/officeart/2005/8/layout/lProcess2"/>
    <dgm:cxn modelId="{D9DB8993-7B98-4306-9142-2200F3424D8E}" type="presParOf" srcId="{2AC0F16F-F2A9-4409-8F7D-D604A27E3EDD}" destId="{94F5BEC8-B0B6-4A28-9F9D-1F3E9CF3F1B7}" srcOrd="2" destOrd="0" presId="urn:microsoft.com/office/officeart/2005/8/layout/lProcess2"/>
    <dgm:cxn modelId="{7CE7BA51-1F3B-455F-972F-D7899DCEBFD0}" type="presParOf" srcId="{2AC0F16F-F2A9-4409-8F7D-D604A27E3EDD}" destId="{278F1159-AB42-4420-8453-06AC6395B5DD}" srcOrd="3" destOrd="0" presId="urn:microsoft.com/office/officeart/2005/8/layout/lProcess2"/>
    <dgm:cxn modelId="{C12069E9-1906-4C97-93D3-E596588CC648}" type="presParOf" srcId="{2AC0F16F-F2A9-4409-8F7D-D604A27E3EDD}" destId="{FB04F0C1-867B-4AF6-8BE9-023E2BF03238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B8A3637-3684-44E5-9A10-5F4B5C36144B}" type="doc">
      <dgm:prSet loTypeId="urn:microsoft.com/office/officeart/2005/8/layout/h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0675BF5-6A30-463F-BCCC-7325BA213CB0}">
      <dgm:prSet custT="1"/>
      <dgm:spPr/>
      <dgm:t>
        <a:bodyPr/>
        <a:lstStyle/>
        <a:p>
          <a:pPr rtl="0"/>
          <a:r>
            <a:rPr lang="nl-BE" sz="3600" b="1" dirty="0" smtClean="0"/>
            <a:t>Hoe ?</a:t>
          </a:r>
          <a:endParaRPr lang="en-US" sz="3600" dirty="0"/>
        </a:p>
      </dgm:t>
    </dgm:pt>
    <dgm:pt modelId="{9F98DFF4-3924-4895-A6DB-5392D59636BC}" type="parTrans" cxnId="{5F36DACB-CDB9-4664-880E-ED806FA3C25A}">
      <dgm:prSet/>
      <dgm:spPr/>
      <dgm:t>
        <a:bodyPr/>
        <a:lstStyle/>
        <a:p>
          <a:endParaRPr lang="en-US"/>
        </a:p>
      </dgm:t>
    </dgm:pt>
    <dgm:pt modelId="{C196FDB1-7434-4BC8-8564-16B2F402BF78}" type="sibTrans" cxnId="{5F36DACB-CDB9-4664-880E-ED806FA3C25A}">
      <dgm:prSet/>
      <dgm:spPr/>
      <dgm:t>
        <a:bodyPr/>
        <a:lstStyle/>
        <a:p>
          <a:endParaRPr lang="en-US"/>
        </a:p>
      </dgm:t>
    </dgm:pt>
    <dgm:pt modelId="{9EC295CC-6447-4F8A-ACF1-9777618B0F2D}">
      <dgm:prSet/>
      <dgm:spPr/>
      <dgm:t>
        <a:bodyPr/>
        <a:lstStyle/>
        <a:p>
          <a:pPr rtl="0"/>
          <a:r>
            <a:rPr lang="nl-BE" dirty="0" smtClean="0"/>
            <a:t>Zeer gedetailleerde </a:t>
          </a:r>
          <a:r>
            <a:rPr lang="nl-BE" b="1" dirty="0" smtClean="0"/>
            <a:t>vragenlijst</a:t>
          </a:r>
          <a:r>
            <a:rPr lang="nl-BE" dirty="0" smtClean="0"/>
            <a:t> met scores</a:t>
          </a:r>
          <a:endParaRPr lang="en-US" dirty="0"/>
        </a:p>
      </dgm:t>
    </dgm:pt>
    <dgm:pt modelId="{2E7026BF-E4D5-4D6A-B02F-E98BA808BDF2}" type="parTrans" cxnId="{5EE030F7-6B42-4A7E-B784-0A4E3B893ACF}">
      <dgm:prSet/>
      <dgm:spPr/>
      <dgm:t>
        <a:bodyPr/>
        <a:lstStyle/>
        <a:p>
          <a:endParaRPr lang="en-US"/>
        </a:p>
      </dgm:t>
    </dgm:pt>
    <dgm:pt modelId="{E6E7EC79-AA2E-4735-B24A-F7F6ADD9746F}" type="sibTrans" cxnId="{5EE030F7-6B42-4A7E-B784-0A4E3B893ACF}">
      <dgm:prSet/>
      <dgm:spPr/>
      <dgm:t>
        <a:bodyPr/>
        <a:lstStyle/>
        <a:p>
          <a:endParaRPr lang="en-US"/>
        </a:p>
      </dgm:t>
    </dgm:pt>
    <dgm:pt modelId="{BDCFB8CA-0339-48AA-A984-A490D5E648F9}">
      <dgm:prSet/>
      <dgm:spPr/>
      <dgm:t>
        <a:bodyPr/>
        <a:lstStyle/>
        <a:p>
          <a:pPr rtl="0"/>
          <a:r>
            <a:rPr lang="en-US" dirty="0" smtClean="0"/>
            <a:t>Excel-</a:t>
          </a:r>
          <a:r>
            <a:rPr lang="en-US" dirty="0" err="1" smtClean="0"/>
            <a:t>invulformulieren</a:t>
          </a:r>
          <a:endParaRPr lang="en-US" dirty="0"/>
        </a:p>
      </dgm:t>
    </dgm:pt>
    <dgm:pt modelId="{52879EA5-6448-4D13-BD4C-183FD49E3909}" type="parTrans" cxnId="{328BCB9B-41DD-435B-B461-C572FD851939}">
      <dgm:prSet/>
      <dgm:spPr/>
      <dgm:t>
        <a:bodyPr/>
        <a:lstStyle/>
        <a:p>
          <a:endParaRPr lang="en-US"/>
        </a:p>
      </dgm:t>
    </dgm:pt>
    <dgm:pt modelId="{BE793659-0C59-4B17-AB97-7A641EE2049A}" type="sibTrans" cxnId="{328BCB9B-41DD-435B-B461-C572FD851939}">
      <dgm:prSet/>
      <dgm:spPr/>
      <dgm:t>
        <a:bodyPr/>
        <a:lstStyle/>
        <a:p>
          <a:endParaRPr lang="en-US"/>
        </a:p>
      </dgm:t>
    </dgm:pt>
    <dgm:pt modelId="{9634512C-E61C-47E9-8316-17039CBEE0C6}">
      <dgm:prSet custT="1"/>
      <dgm:spPr/>
      <dgm:t>
        <a:bodyPr/>
        <a:lstStyle/>
        <a:p>
          <a:pPr rtl="0"/>
          <a:r>
            <a:rPr lang="nl-BE" sz="3600" b="1" dirty="0" smtClean="0"/>
            <a:t>Wat ?</a:t>
          </a:r>
          <a:endParaRPr lang="en-US" sz="3600" dirty="0"/>
        </a:p>
      </dgm:t>
    </dgm:pt>
    <dgm:pt modelId="{DAAC38F8-0281-4002-937D-324721893B14}" type="parTrans" cxnId="{05D0C5BD-7CFC-4CC6-81C4-76ADEDA1112F}">
      <dgm:prSet/>
      <dgm:spPr/>
      <dgm:t>
        <a:bodyPr/>
        <a:lstStyle/>
        <a:p>
          <a:endParaRPr lang="en-US"/>
        </a:p>
      </dgm:t>
    </dgm:pt>
    <dgm:pt modelId="{2112AD8B-D139-4C08-B0B5-A9CFA5A9EC2B}" type="sibTrans" cxnId="{05D0C5BD-7CFC-4CC6-81C4-76ADEDA1112F}">
      <dgm:prSet/>
      <dgm:spPr/>
      <dgm:t>
        <a:bodyPr/>
        <a:lstStyle/>
        <a:p>
          <a:endParaRPr lang="en-US"/>
        </a:p>
      </dgm:t>
    </dgm:pt>
    <dgm:pt modelId="{ADEC2C73-3E26-4EE0-ABF8-609EE10494D8}">
      <dgm:prSet/>
      <dgm:spPr/>
      <dgm:t>
        <a:bodyPr/>
        <a:lstStyle/>
        <a:p>
          <a:pPr rtl="0"/>
          <a:r>
            <a:rPr lang="nl-BE" dirty="0" smtClean="0"/>
            <a:t>Evaluatie veiligheid van </a:t>
          </a:r>
          <a:r>
            <a:rPr lang="nl-BE" b="1" dirty="0" smtClean="0"/>
            <a:t>Cloud-provider/dienst</a:t>
          </a:r>
          <a:endParaRPr lang="en-US" b="1" dirty="0"/>
        </a:p>
      </dgm:t>
    </dgm:pt>
    <dgm:pt modelId="{2063D6DF-92FB-4336-A118-519FE498DEE9}" type="parTrans" cxnId="{3C749E42-8BC2-4450-A07A-BF570F9C81CE}">
      <dgm:prSet/>
      <dgm:spPr/>
      <dgm:t>
        <a:bodyPr/>
        <a:lstStyle/>
        <a:p>
          <a:endParaRPr lang="en-US"/>
        </a:p>
      </dgm:t>
    </dgm:pt>
    <dgm:pt modelId="{81AFA94A-D6B5-4773-9356-912C1EE5DAFF}" type="sibTrans" cxnId="{3C749E42-8BC2-4450-A07A-BF570F9C81CE}">
      <dgm:prSet/>
      <dgm:spPr/>
      <dgm:t>
        <a:bodyPr/>
        <a:lstStyle/>
        <a:p>
          <a:endParaRPr lang="en-US"/>
        </a:p>
      </dgm:t>
    </dgm:pt>
    <dgm:pt modelId="{FDE76771-2243-4247-A5B8-BDDEFFE14A7B}">
      <dgm:prSet/>
      <dgm:spPr/>
      <dgm:t>
        <a:bodyPr/>
        <a:lstStyle/>
        <a:p>
          <a:pPr rtl="0"/>
          <a:r>
            <a:rPr lang="en-US" dirty="0" smtClean="0"/>
            <a:t>In </a:t>
          </a:r>
          <a:r>
            <a:rPr lang="en-US" dirty="0" err="1" smtClean="0"/>
            <a:t>functie</a:t>
          </a:r>
          <a:r>
            <a:rPr lang="en-US" dirty="0" smtClean="0"/>
            <a:t> van </a:t>
          </a:r>
          <a:r>
            <a:rPr lang="en-US" b="1" dirty="0" err="1" smtClean="0"/>
            <a:t>aard</a:t>
          </a:r>
          <a:r>
            <a:rPr lang="en-US" b="1" dirty="0" smtClean="0"/>
            <a:t> en </a:t>
          </a:r>
          <a:r>
            <a:rPr lang="en-US" b="1" dirty="0" err="1" smtClean="0"/>
            <a:t>gevoeligheid</a:t>
          </a:r>
          <a:r>
            <a:rPr lang="en-US" dirty="0" smtClean="0"/>
            <a:t> van de </a:t>
          </a:r>
          <a:r>
            <a:rPr lang="en-US" dirty="0" err="1" smtClean="0"/>
            <a:t>verwerkte</a:t>
          </a:r>
          <a:r>
            <a:rPr lang="en-US" dirty="0" smtClean="0"/>
            <a:t> </a:t>
          </a:r>
          <a:r>
            <a:rPr lang="en-US" b="1" dirty="0" err="1" smtClean="0"/>
            <a:t>gegevens</a:t>
          </a:r>
          <a:endParaRPr lang="en-US" b="1" dirty="0"/>
        </a:p>
      </dgm:t>
    </dgm:pt>
    <dgm:pt modelId="{B757BC6D-DB3C-454C-B4B5-A61F3AADB1F5}" type="parTrans" cxnId="{3F5C62F2-83A2-4D8D-AD95-09876BABAC3A}">
      <dgm:prSet/>
      <dgm:spPr/>
      <dgm:t>
        <a:bodyPr/>
        <a:lstStyle/>
        <a:p>
          <a:endParaRPr lang="en-US"/>
        </a:p>
      </dgm:t>
    </dgm:pt>
    <dgm:pt modelId="{1ADA3103-7B5F-40DB-9311-41A0343A67E9}" type="sibTrans" cxnId="{3F5C62F2-83A2-4D8D-AD95-09876BABAC3A}">
      <dgm:prSet/>
      <dgm:spPr/>
      <dgm:t>
        <a:bodyPr/>
        <a:lstStyle/>
        <a:p>
          <a:endParaRPr lang="en-US"/>
        </a:p>
      </dgm:t>
    </dgm:pt>
    <dgm:pt modelId="{AC8FA829-C256-4485-B4EA-6A0B3DBC09DD}">
      <dgm:prSet/>
      <dgm:spPr/>
      <dgm:t>
        <a:bodyPr/>
        <a:lstStyle/>
        <a:p>
          <a:pPr rtl="0"/>
          <a:r>
            <a:rPr lang="en-US" dirty="0" smtClean="0"/>
            <a:t>4 </a:t>
          </a:r>
          <a:r>
            <a:rPr lang="en-US" dirty="0" err="1" smtClean="0"/>
            <a:t>hoofdcriteria</a:t>
          </a:r>
          <a:r>
            <a:rPr lang="en-US" dirty="0" smtClean="0"/>
            <a:t>: IAM, IT-</a:t>
          </a:r>
          <a:r>
            <a:rPr lang="en-US" dirty="0" err="1" smtClean="0"/>
            <a:t>veiligheid</a:t>
          </a:r>
          <a:r>
            <a:rPr lang="en-US" dirty="0" smtClean="0"/>
            <a:t>, </a:t>
          </a:r>
          <a:r>
            <a:rPr lang="en-US" dirty="0" err="1" smtClean="0"/>
            <a:t>operationele</a:t>
          </a:r>
          <a:r>
            <a:rPr lang="en-US" dirty="0" smtClean="0"/>
            <a:t> </a:t>
          </a:r>
          <a:r>
            <a:rPr lang="en-US" dirty="0" err="1" smtClean="0"/>
            <a:t>veiligheid</a:t>
          </a:r>
          <a:r>
            <a:rPr lang="en-US" dirty="0" smtClean="0"/>
            <a:t>, governance</a:t>
          </a:r>
          <a:endParaRPr lang="en-US" dirty="0"/>
        </a:p>
      </dgm:t>
    </dgm:pt>
    <dgm:pt modelId="{B517BD8E-411B-4860-8C0D-ACF41CD6C8BB}" type="parTrans" cxnId="{296D8A80-3E0C-45C5-9E8E-6443A499EF0A}">
      <dgm:prSet/>
      <dgm:spPr/>
      <dgm:t>
        <a:bodyPr/>
        <a:lstStyle/>
        <a:p>
          <a:endParaRPr lang="en-GB"/>
        </a:p>
      </dgm:t>
    </dgm:pt>
    <dgm:pt modelId="{8F7331EA-4770-41F9-B828-16B9CB3CEF25}" type="sibTrans" cxnId="{296D8A80-3E0C-45C5-9E8E-6443A499EF0A}">
      <dgm:prSet/>
      <dgm:spPr/>
      <dgm:t>
        <a:bodyPr/>
        <a:lstStyle/>
        <a:p>
          <a:endParaRPr lang="en-GB"/>
        </a:p>
      </dgm:t>
    </dgm:pt>
    <dgm:pt modelId="{329DC0F9-F46B-4B7B-863F-591BFD4BCFAD}">
      <dgm:prSet/>
      <dgm:spPr/>
      <dgm:t>
        <a:bodyPr/>
        <a:lstStyle/>
        <a:p>
          <a:pPr rtl="0"/>
          <a:r>
            <a:rPr lang="en-US" dirty="0" err="1" smtClean="0"/>
            <a:t>Visuele</a:t>
          </a:r>
          <a:r>
            <a:rPr lang="en-US" dirty="0" smtClean="0"/>
            <a:t> mapping van </a:t>
          </a:r>
          <a:r>
            <a:rPr lang="en-US" dirty="0" err="1" smtClean="0"/>
            <a:t>beide</a:t>
          </a:r>
          <a:r>
            <a:rPr lang="en-US" dirty="0" smtClean="0"/>
            <a:t> </a:t>
          </a:r>
          <a:r>
            <a:rPr lang="en-US" dirty="0" err="1" smtClean="0"/>
            <a:t>voor</a:t>
          </a:r>
          <a:r>
            <a:rPr lang="en-US" dirty="0" smtClean="0"/>
            <a:t> </a:t>
          </a:r>
          <a:r>
            <a:rPr lang="en-US" dirty="0" err="1" smtClean="0"/>
            <a:t>handig</a:t>
          </a:r>
          <a:r>
            <a:rPr lang="en-US" dirty="0" smtClean="0"/>
            <a:t> </a:t>
          </a:r>
          <a:r>
            <a:rPr lang="en-US" b="1" dirty="0" err="1" smtClean="0"/>
            <a:t>overzicht</a:t>
          </a:r>
          <a:endParaRPr lang="en-US" b="1" dirty="0"/>
        </a:p>
      </dgm:t>
    </dgm:pt>
    <dgm:pt modelId="{2A870574-887A-46A4-9DF0-B561279BB9B1}" type="parTrans" cxnId="{6E6F2829-BB91-4C44-B82F-B0EEF1377D03}">
      <dgm:prSet/>
      <dgm:spPr/>
      <dgm:t>
        <a:bodyPr/>
        <a:lstStyle/>
        <a:p>
          <a:endParaRPr lang="en-GB"/>
        </a:p>
      </dgm:t>
    </dgm:pt>
    <dgm:pt modelId="{5413D7FB-B30A-46B5-B52D-F8AADE4BA1F4}" type="sibTrans" cxnId="{6E6F2829-BB91-4C44-B82F-B0EEF1377D03}">
      <dgm:prSet/>
      <dgm:spPr/>
      <dgm:t>
        <a:bodyPr/>
        <a:lstStyle/>
        <a:p>
          <a:endParaRPr lang="en-GB"/>
        </a:p>
      </dgm:t>
    </dgm:pt>
    <dgm:pt modelId="{CE907552-D52B-4122-9F13-830EF754BF50}">
      <dgm:prSet/>
      <dgm:spPr/>
      <dgm:t>
        <a:bodyPr/>
        <a:lstStyle/>
        <a:p>
          <a:pPr rtl="0"/>
          <a:r>
            <a:rPr lang="en-US" b="1" dirty="0" smtClean="0"/>
            <a:t>Gratis &amp; </a:t>
          </a:r>
          <a:r>
            <a:rPr lang="en-US" b="1" dirty="0" err="1" smtClean="0"/>
            <a:t>publiek</a:t>
          </a:r>
          <a:r>
            <a:rPr lang="en-US" b="1" dirty="0" smtClean="0"/>
            <a:t> </a:t>
          </a:r>
          <a:r>
            <a:rPr lang="en-US" b="1" dirty="0" err="1" smtClean="0"/>
            <a:t>beschikbaar</a:t>
          </a:r>
          <a:endParaRPr lang="en-US" b="1" dirty="0"/>
        </a:p>
      </dgm:t>
    </dgm:pt>
    <dgm:pt modelId="{9CAB1F57-BAFA-4183-919A-540453E2497C}" type="parTrans" cxnId="{6395BFA5-2F8F-4F88-B269-D5FB1B2A3F9C}">
      <dgm:prSet/>
      <dgm:spPr/>
      <dgm:t>
        <a:bodyPr/>
        <a:lstStyle/>
        <a:p>
          <a:endParaRPr lang="en-GB"/>
        </a:p>
      </dgm:t>
    </dgm:pt>
    <dgm:pt modelId="{B43F52E1-973E-4D58-80ED-66FD5F9751BF}" type="sibTrans" cxnId="{6395BFA5-2F8F-4F88-B269-D5FB1B2A3F9C}">
      <dgm:prSet/>
      <dgm:spPr/>
      <dgm:t>
        <a:bodyPr/>
        <a:lstStyle/>
        <a:p>
          <a:endParaRPr lang="en-GB"/>
        </a:p>
      </dgm:t>
    </dgm:pt>
    <dgm:pt modelId="{2B73E981-B842-4BEA-A2C0-509F6D978567}" type="pres">
      <dgm:prSet presAssocID="{AB8A3637-3684-44E5-9A10-5F4B5C3614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13D971C7-C27A-48B1-8591-FF8061B8D539}" type="pres">
      <dgm:prSet presAssocID="{E0675BF5-6A30-463F-BCCC-7325BA213CB0}" presName="composite" presStyleCnt="0"/>
      <dgm:spPr/>
    </dgm:pt>
    <dgm:pt modelId="{C17315EE-2492-4F67-BC27-8FA2B2624ACB}" type="pres">
      <dgm:prSet presAssocID="{E0675BF5-6A30-463F-BCCC-7325BA213CB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07D37A6-CB37-4202-957D-F7DC1E6B4179}" type="pres">
      <dgm:prSet presAssocID="{E0675BF5-6A30-463F-BCCC-7325BA213CB0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72249B5-E59A-4069-8772-CDD68FDB595C}" type="pres">
      <dgm:prSet presAssocID="{C196FDB1-7434-4BC8-8564-16B2F402BF78}" presName="space" presStyleCnt="0"/>
      <dgm:spPr/>
    </dgm:pt>
    <dgm:pt modelId="{5F3F2DBF-108F-4FB2-91BE-020C6509EE90}" type="pres">
      <dgm:prSet presAssocID="{9634512C-E61C-47E9-8316-17039CBEE0C6}" presName="composite" presStyleCnt="0"/>
      <dgm:spPr/>
    </dgm:pt>
    <dgm:pt modelId="{41006EA0-1C35-4ADD-BA65-5F5F80C2EF6E}" type="pres">
      <dgm:prSet presAssocID="{9634512C-E61C-47E9-8316-17039CBEE0C6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9700F79-E3C7-4DDC-921A-EAB47CBD965F}" type="pres">
      <dgm:prSet presAssocID="{9634512C-E61C-47E9-8316-17039CBEE0C6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C0836892-DAB2-4BE7-8B4A-CC979D801ED8}" type="presOf" srcId="{9EC295CC-6447-4F8A-ACF1-9777618B0F2D}" destId="{C07D37A6-CB37-4202-957D-F7DC1E6B4179}" srcOrd="0" destOrd="0" presId="urn:microsoft.com/office/officeart/2005/8/layout/hList1"/>
    <dgm:cxn modelId="{296D8A80-3E0C-45C5-9E8E-6443A499EF0A}" srcId="{E0675BF5-6A30-463F-BCCC-7325BA213CB0}" destId="{AC8FA829-C256-4485-B4EA-6A0B3DBC09DD}" srcOrd="1" destOrd="0" parTransId="{B517BD8E-411B-4860-8C0D-ACF41CD6C8BB}" sibTransId="{8F7331EA-4770-41F9-B828-16B9CB3CEF25}"/>
    <dgm:cxn modelId="{BFEF0444-8B67-439F-B092-075C3F243BF4}" type="presOf" srcId="{9634512C-E61C-47E9-8316-17039CBEE0C6}" destId="{41006EA0-1C35-4ADD-BA65-5F5F80C2EF6E}" srcOrd="0" destOrd="0" presId="urn:microsoft.com/office/officeart/2005/8/layout/hList1"/>
    <dgm:cxn modelId="{C3DFBE6E-5398-4D3A-9C42-E29D468FF346}" type="presOf" srcId="{AB8A3637-3684-44E5-9A10-5F4B5C36144B}" destId="{2B73E981-B842-4BEA-A2C0-509F6D978567}" srcOrd="0" destOrd="0" presId="urn:microsoft.com/office/officeart/2005/8/layout/hList1"/>
    <dgm:cxn modelId="{8A4523DB-7979-4B86-B016-8416BE8358BF}" type="presOf" srcId="{CE907552-D52B-4122-9F13-830EF754BF50}" destId="{C07D37A6-CB37-4202-957D-F7DC1E6B4179}" srcOrd="0" destOrd="3" presId="urn:microsoft.com/office/officeart/2005/8/layout/hList1"/>
    <dgm:cxn modelId="{8BF7E7A7-5E5A-4320-95EB-36F9B8018492}" type="presOf" srcId="{AC8FA829-C256-4485-B4EA-6A0B3DBC09DD}" destId="{C07D37A6-CB37-4202-957D-F7DC1E6B4179}" srcOrd="0" destOrd="1" presId="urn:microsoft.com/office/officeart/2005/8/layout/hList1"/>
    <dgm:cxn modelId="{6395BFA5-2F8F-4F88-B269-D5FB1B2A3F9C}" srcId="{E0675BF5-6A30-463F-BCCC-7325BA213CB0}" destId="{CE907552-D52B-4122-9F13-830EF754BF50}" srcOrd="3" destOrd="0" parTransId="{9CAB1F57-BAFA-4183-919A-540453E2497C}" sibTransId="{B43F52E1-973E-4D58-80ED-66FD5F9751BF}"/>
    <dgm:cxn modelId="{443D0EAE-A92C-4AF2-9643-DE58B762D1D3}" type="presOf" srcId="{BDCFB8CA-0339-48AA-A984-A490D5E648F9}" destId="{C07D37A6-CB37-4202-957D-F7DC1E6B4179}" srcOrd="0" destOrd="2" presId="urn:microsoft.com/office/officeart/2005/8/layout/hList1"/>
    <dgm:cxn modelId="{64BA2946-FA16-46CB-BF2D-80D72EDD6782}" type="presOf" srcId="{329DC0F9-F46B-4B7B-863F-591BFD4BCFAD}" destId="{E9700F79-E3C7-4DDC-921A-EAB47CBD965F}" srcOrd="0" destOrd="2" presId="urn:microsoft.com/office/officeart/2005/8/layout/hList1"/>
    <dgm:cxn modelId="{F34BAB70-F060-48FC-8F91-1C358B410E2C}" type="presOf" srcId="{ADEC2C73-3E26-4EE0-ABF8-609EE10494D8}" destId="{E9700F79-E3C7-4DDC-921A-EAB47CBD965F}" srcOrd="0" destOrd="0" presId="urn:microsoft.com/office/officeart/2005/8/layout/hList1"/>
    <dgm:cxn modelId="{28B5F416-173B-488D-A91F-79537C4BFEF6}" type="presOf" srcId="{E0675BF5-6A30-463F-BCCC-7325BA213CB0}" destId="{C17315EE-2492-4F67-BC27-8FA2B2624ACB}" srcOrd="0" destOrd="0" presId="urn:microsoft.com/office/officeart/2005/8/layout/hList1"/>
    <dgm:cxn modelId="{05D0C5BD-7CFC-4CC6-81C4-76ADEDA1112F}" srcId="{AB8A3637-3684-44E5-9A10-5F4B5C36144B}" destId="{9634512C-E61C-47E9-8316-17039CBEE0C6}" srcOrd="1" destOrd="0" parTransId="{DAAC38F8-0281-4002-937D-324721893B14}" sibTransId="{2112AD8B-D139-4C08-B0B5-A9CFA5A9EC2B}"/>
    <dgm:cxn modelId="{328BCB9B-41DD-435B-B461-C572FD851939}" srcId="{E0675BF5-6A30-463F-BCCC-7325BA213CB0}" destId="{BDCFB8CA-0339-48AA-A984-A490D5E648F9}" srcOrd="2" destOrd="0" parTransId="{52879EA5-6448-4D13-BD4C-183FD49E3909}" sibTransId="{BE793659-0C59-4B17-AB97-7A641EE2049A}"/>
    <dgm:cxn modelId="{3C749E42-8BC2-4450-A07A-BF570F9C81CE}" srcId="{9634512C-E61C-47E9-8316-17039CBEE0C6}" destId="{ADEC2C73-3E26-4EE0-ABF8-609EE10494D8}" srcOrd="0" destOrd="0" parTransId="{2063D6DF-92FB-4336-A118-519FE498DEE9}" sibTransId="{81AFA94A-D6B5-4773-9356-912C1EE5DAFF}"/>
    <dgm:cxn modelId="{5EE030F7-6B42-4A7E-B784-0A4E3B893ACF}" srcId="{E0675BF5-6A30-463F-BCCC-7325BA213CB0}" destId="{9EC295CC-6447-4F8A-ACF1-9777618B0F2D}" srcOrd="0" destOrd="0" parTransId="{2E7026BF-E4D5-4D6A-B02F-E98BA808BDF2}" sibTransId="{E6E7EC79-AA2E-4735-B24A-F7F6ADD9746F}"/>
    <dgm:cxn modelId="{3F5C62F2-83A2-4D8D-AD95-09876BABAC3A}" srcId="{9634512C-E61C-47E9-8316-17039CBEE0C6}" destId="{FDE76771-2243-4247-A5B8-BDDEFFE14A7B}" srcOrd="1" destOrd="0" parTransId="{B757BC6D-DB3C-454C-B4B5-A61F3AADB1F5}" sibTransId="{1ADA3103-7B5F-40DB-9311-41A0343A67E9}"/>
    <dgm:cxn modelId="{5F36DACB-CDB9-4664-880E-ED806FA3C25A}" srcId="{AB8A3637-3684-44E5-9A10-5F4B5C36144B}" destId="{E0675BF5-6A30-463F-BCCC-7325BA213CB0}" srcOrd="0" destOrd="0" parTransId="{9F98DFF4-3924-4895-A6DB-5392D59636BC}" sibTransId="{C196FDB1-7434-4BC8-8564-16B2F402BF78}"/>
    <dgm:cxn modelId="{6E6F2829-BB91-4C44-B82F-B0EEF1377D03}" srcId="{9634512C-E61C-47E9-8316-17039CBEE0C6}" destId="{329DC0F9-F46B-4B7B-863F-591BFD4BCFAD}" srcOrd="2" destOrd="0" parTransId="{2A870574-887A-46A4-9DF0-B561279BB9B1}" sibTransId="{5413D7FB-B30A-46B5-B52D-F8AADE4BA1F4}"/>
    <dgm:cxn modelId="{CC8DCA08-A22D-4DA5-A699-36A2FF8A7085}" type="presOf" srcId="{FDE76771-2243-4247-A5B8-BDDEFFE14A7B}" destId="{E9700F79-E3C7-4DDC-921A-EAB47CBD965F}" srcOrd="0" destOrd="1" presId="urn:microsoft.com/office/officeart/2005/8/layout/hList1"/>
    <dgm:cxn modelId="{4D65C99B-ED00-40E8-8C07-D52CF43F5754}" type="presParOf" srcId="{2B73E981-B842-4BEA-A2C0-509F6D978567}" destId="{13D971C7-C27A-48B1-8591-FF8061B8D539}" srcOrd="0" destOrd="0" presId="urn:microsoft.com/office/officeart/2005/8/layout/hList1"/>
    <dgm:cxn modelId="{7A0F232A-DEF6-4F23-8490-6880CC69C297}" type="presParOf" srcId="{13D971C7-C27A-48B1-8591-FF8061B8D539}" destId="{C17315EE-2492-4F67-BC27-8FA2B2624ACB}" srcOrd="0" destOrd="0" presId="urn:microsoft.com/office/officeart/2005/8/layout/hList1"/>
    <dgm:cxn modelId="{FB3CA56E-2E27-46AA-9606-D7C9603AA766}" type="presParOf" srcId="{13D971C7-C27A-48B1-8591-FF8061B8D539}" destId="{C07D37A6-CB37-4202-957D-F7DC1E6B4179}" srcOrd="1" destOrd="0" presId="urn:microsoft.com/office/officeart/2005/8/layout/hList1"/>
    <dgm:cxn modelId="{C01A2B89-07A3-4488-99E0-CF8F7AB7EB85}" type="presParOf" srcId="{2B73E981-B842-4BEA-A2C0-509F6D978567}" destId="{272249B5-E59A-4069-8772-CDD68FDB595C}" srcOrd="1" destOrd="0" presId="urn:microsoft.com/office/officeart/2005/8/layout/hList1"/>
    <dgm:cxn modelId="{0A6B676D-C9D7-46CF-A553-236C1FAB4772}" type="presParOf" srcId="{2B73E981-B842-4BEA-A2C0-509F6D978567}" destId="{5F3F2DBF-108F-4FB2-91BE-020C6509EE90}" srcOrd="2" destOrd="0" presId="urn:microsoft.com/office/officeart/2005/8/layout/hList1"/>
    <dgm:cxn modelId="{7CEA430E-6A42-4126-B115-7A1680205BBF}" type="presParOf" srcId="{5F3F2DBF-108F-4FB2-91BE-020C6509EE90}" destId="{41006EA0-1C35-4ADD-BA65-5F5F80C2EF6E}" srcOrd="0" destOrd="0" presId="urn:microsoft.com/office/officeart/2005/8/layout/hList1"/>
    <dgm:cxn modelId="{EF19B559-5B4A-422D-9345-9E1FC8A60A34}" type="presParOf" srcId="{5F3F2DBF-108F-4FB2-91BE-020C6509EE90}" destId="{E9700F79-E3C7-4DDC-921A-EAB47CBD965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556DF80F-F7EC-496F-92D6-49E06DB808D1}" type="presOf" srcId="{27502387-F582-4A40-B777-66DE2CDCB914}" destId="{01F49767-8813-4424-8024-88DBF206BFDC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BF97224C-3339-42D9-BA40-1B2CC74902CA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smtClean="0"/>
            <a:t>Best practice: </a:t>
          </a:r>
          <a:r>
            <a:rPr lang="fr-BE" sz="2400" dirty="0" err="1" smtClean="0"/>
            <a:t>reken</a:t>
          </a:r>
          <a:r>
            <a:rPr lang="fr-BE" sz="2400" dirty="0" smtClean="0"/>
            <a:t> </a:t>
          </a:r>
          <a:r>
            <a:rPr lang="fr-BE" sz="2400" dirty="0" err="1" smtClean="0"/>
            <a:t>kosten</a:t>
          </a:r>
          <a:r>
            <a:rPr lang="fr-BE" sz="2400" dirty="0" smtClean="0"/>
            <a:t> </a:t>
          </a:r>
          <a:r>
            <a:rPr lang="fr-BE" sz="2400" dirty="0" err="1" smtClean="0"/>
            <a:t>door</a:t>
          </a:r>
          <a:r>
            <a:rPr lang="fr-BE" sz="2400" dirty="0" smtClean="0"/>
            <a:t> </a:t>
          </a:r>
          <a:r>
            <a:rPr lang="fr-BE" sz="2400" dirty="0" err="1" smtClean="0"/>
            <a:t>aan</a:t>
          </a:r>
          <a:r>
            <a:rPr lang="fr-BE" sz="2400" dirty="0" smtClean="0"/>
            <a:t> </a:t>
          </a:r>
          <a:r>
            <a:rPr lang="fr-BE" sz="2400" dirty="0" err="1" smtClean="0"/>
            <a:t>veroorzaker</a:t>
          </a:r>
          <a:r>
            <a:rPr lang="fr-BE" sz="2400" dirty="0" smtClean="0"/>
            <a:t> 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Matigt</a:t>
          </a:r>
          <a:r>
            <a:rPr lang="fr-BE" sz="2400" dirty="0" smtClean="0"/>
            <a:t> de </a:t>
          </a:r>
          <a:r>
            <a:rPr lang="fr-BE" sz="2400" dirty="0" err="1" smtClean="0"/>
            <a:t>vraag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Beperkt</a:t>
          </a:r>
          <a:r>
            <a:rPr lang="fr-BE" sz="2400" dirty="0" smtClean="0"/>
            <a:t> </a:t>
          </a:r>
          <a:r>
            <a:rPr lang="fr-BE" sz="2400" dirty="0" err="1" smtClean="0"/>
            <a:t>aantal</a:t>
          </a:r>
          <a:r>
            <a:rPr lang="fr-BE" sz="2400" dirty="0" smtClean="0"/>
            <a:t> </a:t>
          </a:r>
          <a:r>
            <a:rPr lang="fr-BE" sz="2400" dirty="0" err="1" smtClean="0"/>
            <a:t>wijzigingen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>
        <a:solidFill>
          <a:schemeClr val="accent2"/>
        </a:solidFill>
      </dgm:spPr>
      <dgm:t>
        <a:bodyPr/>
        <a:lstStyle/>
        <a:p>
          <a:r>
            <a:rPr lang="fr-BE" sz="4000" dirty="0" smtClean="0"/>
            <a:t>En </a:t>
          </a:r>
          <a:r>
            <a:rPr lang="fr-BE" sz="4000" dirty="0" err="1" smtClean="0"/>
            <a:t>wat</a:t>
          </a:r>
          <a:r>
            <a:rPr lang="fr-BE" sz="4000" dirty="0" smtClean="0"/>
            <a:t> met </a:t>
          </a:r>
          <a:r>
            <a:rPr lang="fr-BE" sz="4000" dirty="0" err="1" smtClean="0"/>
            <a:t>doorrekenen</a:t>
          </a:r>
          <a:r>
            <a:rPr lang="fr-BE" sz="4000" dirty="0" smtClean="0"/>
            <a:t> van </a:t>
          </a:r>
          <a:r>
            <a:rPr lang="fr-BE" sz="4000" dirty="0" err="1" smtClean="0"/>
            <a:t>kosten</a:t>
          </a:r>
          <a:r>
            <a:rPr lang="fr-BE" sz="4000" dirty="0" smtClean="0"/>
            <a:t>?</a:t>
          </a:r>
          <a:endParaRPr lang="en-GB" sz="40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DB5B7EDB-4D62-48D3-B83A-0FE0035FC883}">
      <dgm:prSet phldrT="[Text]" custT="1"/>
      <dgm:spPr/>
      <dgm:t>
        <a:bodyPr/>
        <a:lstStyle/>
        <a:p>
          <a:r>
            <a:rPr lang="fr-BE" sz="2400" dirty="0" err="1" smtClean="0"/>
            <a:t>Grondig</a:t>
          </a:r>
          <a:r>
            <a:rPr lang="fr-BE" sz="2400" dirty="0" smtClean="0"/>
            <a:t> </a:t>
          </a:r>
          <a:r>
            <a:rPr lang="fr-BE" sz="2400" dirty="0" err="1" smtClean="0"/>
            <a:t>inzicht</a:t>
          </a:r>
          <a:r>
            <a:rPr lang="fr-BE" sz="2400" dirty="0" smtClean="0"/>
            <a:t> in ICT </a:t>
          </a:r>
          <a:r>
            <a:rPr lang="fr-BE" sz="2400" dirty="0" err="1" smtClean="0"/>
            <a:t>kosten</a:t>
          </a:r>
          <a:r>
            <a:rPr lang="fr-BE" sz="2400" dirty="0" smtClean="0"/>
            <a:t> en </a:t>
          </a:r>
          <a:r>
            <a:rPr lang="fr-BE" sz="2400" dirty="0" err="1" smtClean="0"/>
            <a:t>wat</a:t>
          </a:r>
          <a:r>
            <a:rPr lang="fr-BE" sz="2400" dirty="0" smtClean="0"/>
            <a:t> </a:t>
          </a:r>
          <a:r>
            <a:rPr lang="fr-BE" sz="2400" dirty="0" err="1" smtClean="0"/>
            <a:t>ze</a:t>
          </a:r>
          <a:r>
            <a:rPr lang="fr-BE" sz="2400" dirty="0" smtClean="0"/>
            <a:t> </a:t>
          </a:r>
          <a:r>
            <a:rPr lang="fr-BE" sz="2400" dirty="0" err="1" smtClean="0"/>
            <a:t>veroorzaakt</a:t>
          </a:r>
          <a:endParaRPr lang="en-GB" sz="2400" dirty="0"/>
        </a:p>
      </dgm:t>
    </dgm:pt>
    <dgm:pt modelId="{76478613-D5C7-4716-9B99-E5FDD70E92FD}" type="parTrans" cxnId="{61E08B27-7E37-4660-BA77-3971B82D1834}">
      <dgm:prSet/>
      <dgm:spPr/>
      <dgm:t>
        <a:bodyPr/>
        <a:lstStyle/>
        <a:p>
          <a:endParaRPr lang="en-GB"/>
        </a:p>
      </dgm:t>
    </dgm:pt>
    <dgm:pt modelId="{ECBE2580-16AA-44EB-9622-F952A60EAF8B}" type="sibTrans" cxnId="{61E08B27-7E37-4660-BA77-3971B82D1834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4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4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4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E79DA12-F174-4D1F-A998-0DB447BEE92F}" type="pres">
      <dgm:prSet presAssocID="{DB5B7EDB-4D62-48D3-B83A-0FE0035FC883}" presName="childComposite" presStyleCnt="0">
        <dgm:presLayoutVars>
          <dgm:chMax val="0"/>
          <dgm:chPref val="0"/>
        </dgm:presLayoutVars>
      </dgm:prSet>
      <dgm:spPr/>
    </dgm:pt>
    <dgm:pt modelId="{69FA3582-09FF-44BB-9864-0BB615038F54}" type="pres">
      <dgm:prSet presAssocID="{DB5B7EDB-4D62-48D3-B83A-0FE0035FC883}" presName="Image" presStyleLbl="node1" presStyleIdx="3" presStyleCnt="4"/>
      <dgm:spPr/>
      <dgm:t>
        <a:bodyPr/>
        <a:lstStyle/>
        <a:p>
          <a:endParaRPr lang="en-GB"/>
        </a:p>
      </dgm:t>
    </dgm:pt>
    <dgm:pt modelId="{4C09DE88-00BB-418C-95E0-077543E1E8ED}" type="pres">
      <dgm:prSet presAssocID="{DB5B7EDB-4D62-48D3-B83A-0FE0035FC883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4F9E944B-6F39-4D41-9E34-FFC6B8DDC996}" type="presOf" srcId="{A4221455-3D40-4997-8866-BD528B64261B}" destId="{49A57B2D-6C35-46A5-B59F-7158F15B3ECF}" srcOrd="0" destOrd="0" presId="urn:microsoft.com/office/officeart/2008/layout/PictureAccentList"/>
    <dgm:cxn modelId="{A494D005-A1F6-4102-BB9D-07EF27FC2405}" type="presOf" srcId="{04A77A0C-3CE8-4336-B55B-E16D96A3E2E6}" destId="{E9317A64-C40E-43FB-BBF9-BA7E989F69C5}" srcOrd="0" destOrd="0" presId="urn:microsoft.com/office/officeart/2008/layout/PictureAccentList"/>
    <dgm:cxn modelId="{AD6A7910-6673-42EB-8A42-E8B6419C5678}" type="presOf" srcId="{F8F6767F-D2DB-4705-91C5-4EBF055B27D0}" destId="{49AD2368-1A49-4456-B87C-7FB870060011}" srcOrd="0" destOrd="0" presId="urn:microsoft.com/office/officeart/2008/layout/PictureAccentList"/>
    <dgm:cxn modelId="{61E08B27-7E37-4660-BA77-3971B82D1834}" srcId="{04A77A0C-3CE8-4336-B55B-E16D96A3E2E6}" destId="{DB5B7EDB-4D62-48D3-B83A-0FE0035FC883}" srcOrd="3" destOrd="0" parTransId="{76478613-D5C7-4716-9B99-E5FDD70E92FD}" sibTransId="{ECBE2580-16AA-44EB-9622-F952A60EAF8B}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344EB8D1-5F70-40A5-97D9-629EA5306B25}" type="presOf" srcId="{13DFB159-7C18-4FC6-B513-FE0DD00681EC}" destId="{C65E67E8-C39B-4D38-B784-905EA868FA43}" srcOrd="0" destOrd="0" presId="urn:microsoft.com/office/officeart/2008/layout/PictureAccentList"/>
    <dgm:cxn modelId="{514658CE-FC9D-4ADA-93A0-EEF5FC57EB6E}" type="presOf" srcId="{23B626B0-882E-499A-9CA1-5B5F0C105D69}" destId="{CCD9F6B7-ACB4-4B6A-A430-B09D88F3FB36}" srcOrd="0" destOrd="0" presId="urn:microsoft.com/office/officeart/2008/layout/PictureAccentList"/>
    <dgm:cxn modelId="{8F2E973A-D6C5-4B1A-B160-B7DBCCF839AA}" type="presOf" srcId="{DB5B7EDB-4D62-48D3-B83A-0FE0035FC883}" destId="{4C09DE88-00BB-418C-95E0-077543E1E8ED}" srcOrd="0" destOrd="0" presId="urn:microsoft.com/office/officeart/2008/layout/PictureAccentList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D1AAF477-6008-4FA9-83F1-DA80FCC2A005}" type="presParOf" srcId="{49A57B2D-6C35-46A5-B59F-7158F15B3ECF}" destId="{F99458C5-CF0B-4034-9C8F-A32CB674D6E3}" srcOrd="0" destOrd="0" presId="urn:microsoft.com/office/officeart/2008/layout/PictureAccentList"/>
    <dgm:cxn modelId="{35FF630E-D586-417F-BD43-1DA36F105950}" type="presParOf" srcId="{F99458C5-CF0B-4034-9C8F-A32CB674D6E3}" destId="{EB6937C8-E82C-4F97-B321-924E51B6820B}" srcOrd="0" destOrd="0" presId="urn:microsoft.com/office/officeart/2008/layout/PictureAccentList"/>
    <dgm:cxn modelId="{FCB73702-3578-4627-869C-B28E7DEDCBB6}" type="presParOf" srcId="{EB6937C8-E82C-4F97-B321-924E51B6820B}" destId="{E9317A64-C40E-43FB-BBF9-BA7E989F69C5}" srcOrd="0" destOrd="0" presId="urn:microsoft.com/office/officeart/2008/layout/PictureAccentList"/>
    <dgm:cxn modelId="{E6F60555-F395-471F-82AD-96171009D5C1}" type="presParOf" srcId="{F99458C5-CF0B-4034-9C8F-A32CB674D6E3}" destId="{53908BCC-2A80-4A93-AED6-AC3A3EFB8484}" srcOrd="1" destOrd="0" presId="urn:microsoft.com/office/officeart/2008/layout/PictureAccentList"/>
    <dgm:cxn modelId="{406E3446-1D58-4EB6-A30D-F184A53B8C28}" type="presParOf" srcId="{53908BCC-2A80-4A93-AED6-AC3A3EFB8484}" destId="{98D54DE5-D78B-45EB-9182-CB7137B0F787}" srcOrd="0" destOrd="0" presId="urn:microsoft.com/office/officeart/2008/layout/PictureAccentList"/>
    <dgm:cxn modelId="{36ED1DB7-22E7-43BA-B754-5AEF4F82015E}" type="presParOf" srcId="{98D54DE5-D78B-45EB-9182-CB7137B0F787}" destId="{BAB76303-E8FD-4774-899F-B8A94725D811}" srcOrd="0" destOrd="0" presId="urn:microsoft.com/office/officeart/2008/layout/PictureAccentList"/>
    <dgm:cxn modelId="{DAFF84F2-116B-41A0-B084-9F2662011ED9}" type="presParOf" srcId="{98D54DE5-D78B-45EB-9182-CB7137B0F787}" destId="{49AD2368-1A49-4456-B87C-7FB870060011}" srcOrd="1" destOrd="0" presId="urn:microsoft.com/office/officeart/2008/layout/PictureAccentList"/>
    <dgm:cxn modelId="{9C754ABE-1D0C-4E3E-8C3E-04134E685220}" type="presParOf" srcId="{53908BCC-2A80-4A93-AED6-AC3A3EFB8484}" destId="{5FA7CDF9-5FA1-4581-AEDA-9686703CD1B0}" srcOrd="1" destOrd="0" presId="urn:microsoft.com/office/officeart/2008/layout/PictureAccentList"/>
    <dgm:cxn modelId="{45F46681-C726-4847-BC09-E83D678FE16B}" type="presParOf" srcId="{5FA7CDF9-5FA1-4581-AEDA-9686703CD1B0}" destId="{C624C1D3-A1D9-4110-B960-020C19B137C2}" srcOrd="0" destOrd="0" presId="urn:microsoft.com/office/officeart/2008/layout/PictureAccentList"/>
    <dgm:cxn modelId="{ECFFF7CB-AAD7-4F01-AF55-5657D8B844AC}" type="presParOf" srcId="{5FA7CDF9-5FA1-4581-AEDA-9686703CD1B0}" destId="{CCD9F6B7-ACB4-4B6A-A430-B09D88F3FB36}" srcOrd="1" destOrd="0" presId="urn:microsoft.com/office/officeart/2008/layout/PictureAccentList"/>
    <dgm:cxn modelId="{072461C4-7C9A-4661-BD95-6ADF9152EAC7}" type="presParOf" srcId="{53908BCC-2A80-4A93-AED6-AC3A3EFB8484}" destId="{2DFD95AB-0FC4-43AB-8FE0-245B82D3BB9A}" srcOrd="2" destOrd="0" presId="urn:microsoft.com/office/officeart/2008/layout/PictureAccentList"/>
    <dgm:cxn modelId="{9C77A8EC-A670-4E61-A349-67A03741B9DA}" type="presParOf" srcId="{2DFD95AB-0FC4-43AB-8FE0-245B82D3BB9A}" destId="{918EBE85-38B3-4214-A107-84E71DFF4496}" srcOrd="0" destOrd="0" presId="urn:microsoft.com/office/officeart/2008/layout/PictureAccentList"/>
    <dgm:cxn modelId="{825740E3-6BF4-41CE-B024-9F1C69DDFAAE}" type="presParOf" srcId="{2DFD95AB-0FC4-43AB-8FE0-245B82D3BB9A}" destId="{C65E67E8-C39B-4D38-B784-905EA868FA43}" srcOrd="1" destOrd="0" presId="urn:microsoft.com/office/officeart/2008/layout/PictureAccentList"/>
    <dgm:cxn modelId="{70D40ADC-22EA-439A-8FCC-6462EA4E4FA3}" type="presParOf" srcId="{53908BCC-2A80-4A93-AED6-AC3A3EFB8484}" destId="{8E79DA12-F174-4D1F-A998-0DB447BEE92F}" srcOrd="3" destOrd="0" presId="urn:microsoft.com/office/officeart/2008/layout/PictureAccentList"/>
    <dgm:cxn modelId="{6AACB25E-53BC-4B42-A1D3-887158E402E7}" type="presParOf" srcId="{8E79DA12-F174-4D1F-A998-0DB447BEE92F}" destId="{69FA3582-09FF-44BB-9864-0BB615038F54}" srcOrd="0" destOrd="0" presId="urn:microsoft.com/office/officeart/2008/layout/PictureAccentList"/>
    <dgm:cxn modelId="{06FA3892-0CD2-462C-8771-EF67C8C4CFA9}" type="presParOf" srcId="{8E79DA12-F174-4D1F-A998-0DB447BEE92F}" destId="{4C09DE88-00BB-418C-95E0-077543E1E8ED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4BD4F8F4-C8BD-49EE-9887-C83FC9EBAA80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fr-BE" sz="2400" dirty="0" err="1" smtClean="0"/>
            <a:t>Werkt</a:t>
          </a:r>
          <a:r>
            <a:rPr lang="fr-BE" sz="2400" dirty="0" smtClean="0"/>
            <a:t> in op </a:t>
          </a:r>
          <a:r>
            <a:rPr lang="fr-BE" sz="2400" dirty="0" err="1" smtClean="0"/>
            <a:t>opstartkost</a:t>
          </a:r>
          <a:r>
            <a:rPr lang="fr-BE" sz="2400" dirty="0" smtClean="0"/>
            <a:t> van </a:t>
          </a:r>
          <a:r>
            <a:rPr lang="fr-BE" sz="2400" dirty="0" err="1" smtClean="0"/>
            <a:t>gemiddeld</a:t>
          </a:r>
          <a:r>
            <a:rPr lang="fr-BE" sz="2400" dirty="0" smtClean="0"/>
            <a:t> 8%</a:t>
          </a:r>
          <a:endParaRPr lang="en-GB" sz="24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fr-BE" sz="2400" dirty="0" err="1" smtClean="0"/>
            <a:t>Onderhoud</a:t>
          </a:r>
          <a:r>
            <a:rPr lang="fr-BE" sz="2400" dirty="0" smtClean="0"/>
            <a:t> en </a:t>
          </a:r>
          <a:r>
            <a:rPr lang="fr-BE" sz="2400" dirty="0" err="1" smtClean="0"/>
            <a:t>ondersteuning</a:t>
          </a:r>
          <a:r>
            <a:rPr lang="fr-BE" sz="2400" dirty="0" smtClean="0"/>
            <a:t> </a:t>
          </a:r>
          <a:r>
            <a:rPr lang="fr-BE" sz="2400" dirty="0" err="1" smtClean="0"/>
            <a:t>blijft</a:t>
          </a:r>
          <a:r>
            <a:rPr lang="fr-BE" sz="2400" dirty="0" smtClean="0"/>
            <a:t> </a:t>
          </a:r>
          <a:r>
            <a:rPr lang="fr-BE" sz="2400" dirty="0" err="1" smtClean="0"/>
            <a:t>nodig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fr-BE" sz="2400" dirty="0" err="1" smtClean="0"/>
            <a:t>Weinig</a:t>
          </a:r>
          <a:r>
            <a:rPr lang="fr-BE" sz="2400" dirty="0" smtClean="0"/>
            <a:t> open source in </a:t>
          </a:r>
          <a:r>
            <a:rPr lang="fr-BE" sz="2400" dirty="0" err="1" smtClean="0"/>
            <a:t>ePD</a:t>
          </a:r>
          <a:endParaRPr lang="en-GB" sz="24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>
        <a:solidFill>
          <a:schemeClr val="accent2"/>
        </a:solidFill>
      </dgm:spPr>
      <dgm:t>
        <a:bodyPr/>
        <a:lstStyle/>
        <a:p>
          <a:r>
            <a:rPr lang="fr-BE" sz="4000" dirty="0" smtClean="0"/>
            <a:t>En </a:t>
          </a:r>
          <a:r>
            <a:rPr lang="fr-BE" sz="4000" dirty="0" err="1" smtClean="0"/>
            <a:t>wat</a:t>
          </a:r>
          <a:r>
            <a:rPr lang="fr-BE" sz="4000" dirty="0" smtClean="0"/>
            <a:t> met  open source?</a:t>
          </a:r>
          <a:endParaRPr lang="en-GB" sz="40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3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3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3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4245489-F8E5-42AA-B596-64FC042219C3}" type="presOf" srcId="{A4221455-3D40-4997-8866-BD528B64261B}" destId="{49A57B2D-6C35-46A5-B59F-7158F15B3ECF}" srcOrd="0" destOrd="0" presId="urn:microsoft.com/office/officeart/2008/layout/PictureAccentList"/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94424D3E-AC9F-4AEB-8A40-E6E216088D9A}" type="presOf" srcId="{F8F6767F-D2DB-4705-91C5-4EBF055B27D0}" destId="{49AD2368-1A49-4456-B87C-7FB870060011}" srcOrd="0" destOrd="0" presId="urn:microsoft.com/office/officeart/2008/layout/PictureAccentList"/>
    <dgm:cxn modelId="{E726D7D9-D271-4A0F-A1F5-F8AF46995248}" type="presOf" srcId="{13DFB159-7C18-4FC6-B513-FE0DD00681EC}" destId="{C65E67E8-C39B-4D38-B784-905EA868FA43}" srcOrd="0" destOrd="0" presId="urn:microsoft.com/office/officeart/2008/layout/PictureAccentList"/>
    <dgm:cxn modelId="{2423F0B7-D489-4F43-8628-2129F51D6ABC}" type="presOf" srcId="{04A77A0C-3CE8-4336-B55B-E16D96A3E2E6}" destId="{E9317A64-C40E-43FB-BBF9-BA7E989F69C5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FE29DA93-CA82-453E-A592-DD2643A6270F}" type="presOf" srcId="{23B626B0-882E-499A-9CA1-5B5F0C105D69}" destId="{CCD9F6B7-ACB4-4B6A-A430-B09D88F3FB36}" srcOrd="0" destOrd="0" presId="urn:microsoft.com/office/officeart/2008/layout/PictureAccentList"/>
    <dgm:cxn modelId="{EE67CA4D-7E1A-497A-A53A-6ADE5039316D}" type="presParOf" srcId="{49A57B2D-6C35-46A5-B59F-7158F15B3ECF}" destId="{F99458C5-CF0B-4034-9C8F-A32CB674D6E3}" srcOrd="0" destOrd="0" presId="urn:microsoft.com/office/officeart/2008/layout/PictureAccentList"/>
    <dgm:cxn modelId="{639415EB-A870-4BB6-9FA6-5BBDCE7F3A09}" type="presParOf" srcId="{F99458C5-CF0B-4034-9C8F-A32CB674D6E3}" destId="{EB6937C8-E82C-4F97-B321-924E51B6820B}" srcOrd="0" destOrd="0" presId="urn:microsoft.com/office/officeart/2008/layout/PictureAccentList"/>
    <dgm:cxn modelId="{2AF99642-4DE1-4874-B822-FD595BF3C6DD}" type="presParOf" srcId="{EB6937C8-E82C-4F97-B321-924E51B6820B}" destId="{E9317A64-C40E-43FB-BBF9-BA7E989F69C5}" srcOrd="0" destOrd="0" presId="urn:microsoft.com/office/officeart/2008/layout/PictureAccentList"/>
    <dgm:cxn modelId="{9547FC48-5683-4AD2-B969-ECE60D92C8C6}" type="presParOf" srcId="{F99458C5-CF0B-4034-9C8F-A32CB674D6E3}" destId="{53908BCC-2A80-4A93-AED6-AC3A3EFB8484}" srcOrd="1" destOrd="0" presId="urn:microsoft.com/office/officeart/2008/layout/PictureAccentList"/>
    <dgm:cxn modelId="{FF854AEE-0D1A-4C7F-AD8D-33D50FC9B37E}" type="presParOf" srcId="{53908BCC-2A80-4A93-AED6-AC3A3EFB8484}" destId="{98D54DE5-D78B-45EB-9182-CB7137B0F787}" srcOrd="0" destOrd="0" presId="urn:microsoft.com/office/officeart/2008/layout/PictureAccentList"/>
    <dgm:cxn modelId="{DC701EEE-60E0-4A15-BDE9-36466CE45E05}" type="presParOf" srcId="{98D54DE5-D78B-45EB-9182-CB7137B0F787}" destId="{BAB76303-E8FD-4774-899F-B8A94725D811}" srcOrd="0" destOrd="0" presId="urn:microsoft.com/office/officeart/2008/layout/PictureAccentList"/>
    <dgm:cxn modelId="{C5B8C1E4-40F0-42A3-B547-C8BDE6B898AA}" type="presParOf" srcId="{98D54DE5-D78B-45EB-9182-CB7137B0F787}" destId="{49AD2368-1A49-4456-B87C-7FB870060011}" srcOrd="1" destOrd="0" presId="urn:microsoft.com/office/officeart/2008/layout/PictureAccentList"/>
    <dgm:cxn modelId="{80AAB5E5-E695-455F-9032-FBD1E008EDB9}" type="presParOf" srcId="{53908BCC-2A80-4A93-AED6-AC3A3EFB8484}" destId="{5FA7CDF9-5FA1-4581-AEDA-9686703CD1B0}" srcOrd="1" destOrd="0" presId="urn:microsoft.com/office/officeart/2008/layout/PictureAccentList"/>
    <dgm:cxn modelId="{ABED1B18-D74E-4361-A5E8-486852B97A3B}" type="presParOf" srcId="{5FA7CDF9-5FA1-4581-AEDA-9686703CD1B0}" destId="{C624C1D3-A1D9-4110-B960-020C19B137C2}" srcOrd="0" destOrd="0" presId="urn:microsoft.com/office/officeart/2008/layout/PictureAccentList"/>
    <dgm:cxn modelId="{2865D2DB-5A04-4505-909E-FAB27A29E92A}" type="presParOf" srcId="{5FA7CDF9-5FA1-4581-AEDA-9686703CD1B0}" destId="{CCD9F6B7-ACB4-4B6A-A430-B09D88F3FB36}" srcOrd="1" destOrd="0" presId="urn:microsoft.com/office/officeart/2008/layout/PictureAccentList"/>
    <dgm:cxn modelId="{EE6794DE-E1B8-4B1F-8CAD-6D793FC80FC2}" type="presParOf" srcId="{53908BCC-2A80-4A93-AED6-AC3A3EFB8484}" destId="{2DFD95AB-0FC4-43AB-8FE0-245B82D3BB9A}" srcOrd="2" destOrd="0" presId="urn:microsoft.com/office/officeart/2008/layout/PictureAccentList"/>
    <dgm:cxn modelId="{3D6FD0A8-E31A-4D7A-9246-6F04E2900A40}" type="presParOf" srcId="{2DFD95AB-0FC4-43AB-8FE0-245B82D3BB9A}" destId="{918EBE85-38B3-4214-A107-84E71DFF4496}" srcOrd="0" destOrd="0" presId="urn:microsoft.com/office/officeart/2008/layout/PictureAccentList"/>
    <dgm:cxn modelId="{725FAC8D-E292-4B9B-B251-EF7BA785F5DD}" type="presParOf" srcId="{2DFD95AB-0FC4-43AB-8FE0-245B82D3BB9A}" destId="{C65E67E8-C39B-4D38-B784-905EA868FA43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B84E4F9B-301D-4F4F-83FD-5F0397FFCFED}" type="presOf" srcId="{D0D6F387-42B5-45DC-90A1-E6EACEF163BF}" destId="{9D3086AA-EED1-4422-ABF0-31DCD7D0BC00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A4221455-3D40-4997-8866-BD528B64261B}" type="doc">
      <dgm:prSet loTypeId="urn:microsoft.com/office/officeart/2008/layout/PictureAccentList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GB"/>
        </a:p>
      </dgm:t>
    </dgm:pt>
    <dgm:pt modelId="{F8F6767F-D2DB-4705-91C5-4EBF055B27D0}">
      <dgm:prSet phldrT="[Text]" custT="1"/>
      <dgm:spPr/>
      <dgm:t>
        <a:bodyPr/>
        <a:lstStyle/>
        <a:p>
          <a:r>
            <a:rPr lang="en-US" sz="2000" b="0" i="0" dirty="0" smtClean="0"/>
            <a:t>160 </a:t>
          </a:r>
          <a:r>
            <a:rPr lang="en-US" sz="2000" b="0" i="0" dirty="0" err="1" smtClean="0"/>
            <a:t>geïntegreerde</a:t>
          </a:r>
          <a:r>
            <a:rPr lang="en-US" sz="2000" b="0" i="0" dirty="0" smtClean="0"/>
            <a:t> software modules </a:t>
          </a:r>
          <a:r>
            <a:rPr lang="en-US" sz="2000" b="0" i="0" dirty="0" err="1" smtClean="0"/>
            <a:t>voor</a:t>
          </a:r>
          <a:r>
            <a:rPr lang="en-US" sz="2000" b="0" i="0" dirty="0" smtClean="0"/>
            <a:t> </a:t>
          </a:r>
          <a:r>
            <a:rPr lang="en-US" sz="2000" b="0" i="0" dirty="0" err="1" smtClean="0"/>
            <a:t>medische</a:t>
          </a:r>
          <a:r>
            <a:rPr lang="en-US" sz="2000" b="0" i="0" dirty="0" smtClean="0"/>
            <a:t> </a:t>
          </a:r>
          <a:r>
            <a:rPr lang="en-US" sz="2000" b="0" i="0" dirty="0" err="1" smtClean="0"/>
            <a:t>zorgen</a:t>
          </a:r>
          <a:r>
            <a:rPr lang="en-US" sz="2000" b="0" i="0" dirty="0" smtClean="0"/>
            <a:t>, </a:t>
          </a:r>
          <a:r>
            <a:rPr lang="en-US" sz="2000" b="0" i="0" dirty="0" err="1" smtClean="0"/>
            <a:t>financiën</a:t>
          </a:r>
          <a:r>
            <a:rPr lang="en-US" sz="2000" b="0" i="0" dirty="0" smtClean="0"/>
            <a:t>, </a:t>
          </a:r>
          <a:r>
            <a:rPr lang="en-US" sz="2000" b="0" i="0" dirty="0" err="1" smtClean="0"/>
            <a:t>infrastructuur</a:t>
          </a:r>
          <a:endParaRPr lang="en-GB" sz="2000" dirty="0"/>
        </a:p>
      </dgm:t>
    </dgm:pt>
    <dgm:pt modelId="{59AA9718-AAB3-45E4-9408-23BB54C7C0C7}" type="parTrans" cxnId="{C828DED0-23EF-4335-BFA0-D5533AD8560F}">
      <dgm:prSet/>
      <dgm:spPr/>
      <dgm:t>
        <a:bodyPr/>
        <a:lstStyle/>
        <a:p>
          <a:endParaRPr lang="en-GB"/>
        </a:p>
      </dgm:t>
    </dgm:pt>
    <dgm:pt modelId="{C3CAA3E4-9409-474B-86DF-DA0924499E93}" type="sibTrans" cxnId="{C828DED0-23EF-4335-BFA0-D5533AD8560F}">
      <dgm:prSet/>
      <dgm:spPr/>
      <dgm:t>
        <a:bodyPr/>
        <a:lstStyle/>
        <a:p>
          <a:endParaRPr lang="en-GB"/>
        </a:p>
      </dgm:t>
    </dgm:pt>
    <dgm:pt modelId="{23B626B0-882E-499A-9CA1-5B5F0C105D69}">
      <dgm:prSet phldrT="[Text]" custT="1"/>
      <dgm:spPr/>
      <dgm:t>
        <a:bodyPr/>
        <a:lstStyle/>
        <a:p>
          <a:r>
            <a:rPr lang="en-US" sz="2400" b="0" i="0" dirty="0" smtClean="0"/>
            <a:t>163 </a:t>
          </a:r>
          <a:r>
            <a:rPr lang="en-US" sz="2400" b="0" i="0" dirty="0" err="1" smtClean="0"/>
            <a:t>ziekenhuizen</a:t>
          </a:r>
          <a:r>
            <a:rPr lang="en-US" sz="2400" b="0" i="0" dirty="0" smtClean="0"/>
            <a:t>, over 800 </a:t>
          </a:r>
          <a:r>
            <a:rPr lang="en-US" sz="2400" b="0" i="0" dirty="0" err="1" smtClean="0"/>
            <a:t>medische</a:t>
          </a:r>
          <a:r>
            <a:rPr lang="en-US" sz="2400" b="0" i="0" dirty="0" smtClean="0"/>
            <a:t> </a:t>
          </a:r>
          <a:r>
            <a:rPr lang="en-US" sz="2400" b="0" i="0" dirty="0" err="1" smtClean="0"/>
            <a:t>centra</a:t>
          </a:r>
          <a:r>
            <a:rPr lang="en-US" sz="2400" b="0" i="0" dirty="0" smtClean="0"/>
            <a:t>, and 135 </a:t>
          </a:r>
          <a:r>
            <a:rPr lang="en-US" sz="2400" b="0" i="0" dirty="0" err="1" smtClean="0"/>
            <a:t>woonzorgcentra</a:t>
          </a:r>
          <a:r>
            <a:rPr lang="en-US" sz="2400" b="0" i="0" dirty="0" smtClean="0"/>
            <a:t> </a:t>
          </a:r>
          <a:endParaRPr lang="en-GB" sz="2400" dirty="0"/>
        </a:p>
      </dgm:t>
    </dgm:pt>
    <dgm:pt modelId="{492844F9-9CF1-4EC5-969F-9D98D6011992}" type="parTrans" cxnId="{7689AD48-E4BF-4469-918F-04710E882BF4}">
      <dgm:prSet/>
      <dgm:spPr/>
      <dgm:t>
        <a:bodyPr/>
        <a:lstStyle/>
        <a:p>
          <a:endParaRPr lang="en-GB"/>
        </a:p>
      </dgm:t>
    </dgm:pt>
    <dgm:pt modelId="{51B2DD51-C8EE-4009-A24B-09546086B359}" type="sibTrans" cxnId="{7689AD48-E4BF-4469-918F-04710E882BF4}">
      <dgm:prSet/>
      <dgm:spPr/>
      <dgm:t>
        <a:bodyPr/>
        <a:lstStyle/>
        <a:p>
          <a:endParaRPr lang="en-GB"/>
        </a:p>
      </dgm:t>
    </dgm:pt>
    <dgm:pt modelId="{13DFB159-7C18-4FC6-B513-FE0DD00681EC}">
      <dgm:prSet phldrT="[Text]" custT="1"/>
      <dgm:spPr/>
      <dgm:t>
        <a:bodyPr/>
        <a:lstStyle/>
        <a:p>
          <a:r>
            <a:rPr lang="en-GB" sz="2000" b="1" i="0" dirty="0" err="1" smtClean="0"/>
            <a:t>Ontwikkeld</a:t>
          </a:r>
          <a:r>
            <a:rPr lang="en-GB" sz="2000" b="1" i="0" dirty="0" smtClean="0"/>
            <a:t> in MUMPS: </a:t>
          </a:r>
          <a:r>
            <a:rPr lang="en-GB" sz="2000" b="0" i="1" dirty="0" smtClean="0"/>
            <a:t>Massachusetts General Hospital Utility Multi-Programming System</a:t>
          </a:r>
          <a:endParaRPr lang="en-GB" sz="2000" dirty="0"/>
        </a:p>
      </dgm:t>
    </dgm:pt>
    <dgm:pt modelId="{0738F861-60B8-461F-B2F2-40982B55B407}" type="parTrans" cxnId="{0920055A-2BA6-4F72-93DC-C82A02D0F279}">
      <dgm:prSet/>
      <dgm:spPr/>
      <dgm:t>
        <a:bodyPr/>
        <a:lstStyle/>
        <a:p>
          <a:endParaRPr lang="en-GB"/>
        </a:p>
      </dgm:t>
    </dgm:pt>
    <dgm:pt modelId="{FCC4C04C-A957-41DF-8796-FB422F112E5C}" type="sibTrans" cxnId="{0920055A-2BA6-4F72-93DC-C82A02D0F279}">
      <dgm:prSet/>
      <dgm:spPr/>
      <dgm:t>
        <a:bodyPr/>
        <a:lstStyle/>
        <a:p>
          <a:endParaRPr lang="en-GB"/>
        </a:p>
      </dgm:t>
    </dgm:pt>
    <dgm:pt modelId="{04A77A0C-3CE8-4336-B55B-E16D96A3E2E6}">
      <dgm:prSet phldrT="[Text]" custT="1"/>
      <dgm:spPr>
        <a:solidFill>
          <a:schemeClr val="accent2"/>
        </a:solidFill>
      </dgm:spPr>
      <dgm:t>
        <a:bodyPr/>
        <a:lstStyle/>
        <a:p>
          <a:r>
            <a:rPr lang="fr-BE" sz="2800" dirty="0" smtClean="0"/>
            <a:t>VISTA: </a:t>
          </a:r>
          <a:r>
            <a:rPr lang="fr-BE" sz="2800" dirty="0" err="1" smtClean="0"/>
            <a:t>systeem</a:t>
          </a:r>
          <a:r>
            <a:rPr lang="fr-BE" sz="2800" dirty="0" smtClean="0"/>
            <a:t> </a:t>
          </a:r>
          <a:r>
            <a:rPr lang="fr-BE" sz="2800" dirty="0" err="1" smtClean="0"/>
            <a:t>voor</a:t>
          </a:r>
          <a:r>
            <a:rPr lang="fr-BE" sz="2800" dirty="0" smtClean="0"/>
            <a:t> </a:t>
          </a:r>
          <a:r>
            <a:rPr lang="fr-BE" sz="2800" dirty="0" err="1" smtClean="0"/>
            <a:t>veteranen</a:t>
          </a:r>
          <a:r>
            <a:rPr lang="fr-BE" sz="2800" dirty="0" smtClean="0"/>
            <a:t> in de VS in </a:t>
          </a:r>
          <a:r>
            <a:rPr lang="fr-BE" sz="2800" dirty="0" err="1" smtClean="0"/>
            <a:t>publiek</a:t>
          </a:r>
          <a:r>
            <a:rPr lang="fr-BE" sz="2800" dirty="0" smtClean="0"/>
            <a:t> </a:t>
          </a:r>
          <a:r>
            <a:rPr lang="fr-BE" sz="2800" dirty="0" err="1" smtClean="0"/>
            <a:t>domein</a:t>
          </a:r>
          <a:r>
            <a:rPr lang="fr-BE" sz="2800" dirty="0" smtClean="0"/>
            <a:t> </a:t>
          </a:r>
          <a:r>
            <a:rPr lang="fr-BE" sz="2800" dirty="0" err="1" smtClean="0"/>
            <a:t>gebracht</a:t>
          </a:r>
          <a:r>
            <a:rPr lang="fr-BE" sz="2800" dirty="0" smtClean="0"/>
            <a:t> </a:t>
          </a:r>
          <a:r>
            <a:rPr lang="fr-BE" sz="2800" dirty="0" err="1" smtClean="0"/>
            <a:t>door</a:t>
          </a:r>
          <a:r>
            <a:rPr lang="fr-BE" sz="2800" dirty="0" smtClean="0"/>
            <a:t> de </a:t>
          </a:r>
          <a:r>
            <a:rPr lang="fr-BE" sz="2800" dirty="0" err="1" smtClean="0"/>
            <a:t>overheid</a:t>
          </a:r>
          <a:endParaRPr lang="en-GB" sz="2800" dirty="0"/>
        </a:p>
      </dgm:t>
    </dgm:pt>
    <dgm:pt modelId="{257C3E46-F7CD-434C-982A-E25CBE636E90}" type="sibTrans" cxnId="{C8C7FD5F-4320-4721-B506-E5EF25E459B3}">
      <dgm:prSet/>
      <dgm:spPr/>
      <dgm:t>
        <a:bodyPr/>
        <a:lstStyle/>
        <a:p>
          <a:endParaRPr lang="en-GB"/>
        </a:p>
      </dgm:t>
    </dgm:pt>
    <dgm:pt modelId="{53EAE3EA-39DB-422D-AEA6-B31C5AC266D2}" type="parTrans" cxnId="{C8C7FD5F-4320-4721-B506-E5EF25E459B3}">
      <dgm:prSet/>
      <dgm:spPr/>
      <dgm:t>
        <a:bodyPr/>
        <a:lstStyle/>
        <a:p>
          <a:endParaRPr lang="en-GB"/>
        </a:p>
      </dgm:t>
    </dgm:pt>
    <dgm:pt modelId="{7EEF29C7-513B-4381-95ED-2607CB393565}">
      <dgm:prSet phldrT="[Text]" custT="1"/>
      <dgm:spPr/>
      <dgm:t>
        <a:bodyPr/>
        <a:lstStyle/>
        <a:p>
          <a:r>
            <a:rPr lang="fr-BE" sz="2400" dirty="0" err="1" smtClean="0"/>
            <a:t>Zware</a:t>
          </a:r>
          <a:r>
            <a:rPr lang="fr-BE" sz="2400" dirty="0" smtClean="0"/>
            <a:t> </a:t>
          </a:r>
          <a:r>
            <a:rPr lang="fr-BE" sz="2400" dirty="0" err="1" smtClean="0"/>
            <a:t>inspanning</a:t>
          </a:r>
          <a:r>
            <a:rPr lang="fr-BE" sz="2400" dirty="0" smtClean="0"/>
            <a:t> om te </a:t>
          </a:r>
          <a:r>
            <a:rPr lang="fr-BE" sz="2400" dirty="0" err="1" smtClean="0"/>
            <a:t>beheersen</a:t>
          </a:r>
          <a:r>
            <a:rPr lang="fr-BE" sz="2400" dirty="0" smtClean="0"/>
            <a:t>: </a:t>
          </a:r>
          <a:r>
            <a:rPr lang="fr-BE" sz="2400" dirty="0" err="1" smtClean="0"/>
            <a:t>kunnen</a:t>
          </a:r>
          <a:r>
            <a:rPr lang="fr-BE" sz="2400" dirty="0" smtClean="0"/>
            <a:t> </a:t>
          </a:r>
          <a:r>
            <a:rPr lang="fr-BE" sz="2400" dirty="0" err="1" smtClean="0"/>
            <a:t>we</a:t>
          </a:r>
          <a:r>
            <a:rPr lang="fr-BE" sz="2400" dirty="0" smtClean="0"/>
            <a:t> dit </a:t>
          </a:r>
          <a:r>
            <a:rPr lang="fr-BE" sz="2400" dirty="0" err="1" smtClean="0"/>
            <a:t>doen</a:t>
          </a:r>
          <a:r>
            <a:rPr lang="fr-BE" sz="2400" dirty="0" smtClean="0"/>
            <a:t> </a:t>
          </a:r>
          <a:r>
            <a:rPr lang="fr-BE" sz="2400" dirty="0" err="1" smtClean="0"/>
            <a:t>werken</a:t>
          </a:r>
          <a:r>
            <a:rPr lang="fr-BE" sz="2400" dirty="0" smtClean="0"/>
            <a:t> </a:t>
          </a:r>
          <a:r>
            <a:rPr lang="fr-BE" sz="2400" dirty="0" err="1" smtClean="0"/>
            <a:t>bij</a:t>
          </a:r>
          <a:r>
            <a:rPr lang="fr-BE" sz="2400" dirty="0" smtClean="0"/>
            <a:t> </a:t>
          </a:r>
          <a:r>
            <a:rPr lang="fr-BE" sz="2400" dirty="0" err="1" smtClean="0"/>
            <a:t>ons</a:t>
          </a:r>
          <a:r>
            <a:rPr lang="fr-BE" sz="2400" dirty="0" smtClean="0"/>
            <a:t>?</a:t>
          </a:r>
          <a:endParaRPr lang="en-GB" sz="2400" dirty="0"/>
        </a:p>
      </dgm:t>
    </dgm:pt>
    <dgm:pt modelId="{F45147DE-F53F-416F-B6BD-F243E504219B}" type="parTrans" cxnId="{168D5983-5701-4FC5-9A5A-EFBE0E35B8B9}">
      <dgm:prSet/>
      <dgm:spPr/>
      <dgm:t>
        <a:bodyPr/>
        <a:lstStyle/>
        <a:p>
          <a:endParaRPr lang="en-GB"/>
        </a:p>
      </dgm:t>
    </dgm:pt>
    <dgm:pt modelId="{7EA9F3EA-6DC9-4DA3-97CD-4E56BAAC2572}" type="sibTrans" cxnId="{168D5983-5701-4FC5-9A5A-EFBE0E35B8B9}">
      <dgm:prSet/>
      <dgm:spPr/>
      <dgm:t>
        <a:bodyPr/>
        <a:lstStyle/>
        <a:p>
          <a:endParaRPr lang="en-GB"/>
        </a:p>
      </dgm:t>
    </dgm:pt>
    <dgm:pt modelId="{49A57B2D-6C35-46A5-B59F-7158F15B3ECF}" type="pres">
      <dgm:prSet presAssocID="{A4221455-3D40-4997-8866-BD528B64261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F99458C5-CF0B-4034-9C8F-A32CB674D6E3}" type="pres">
      <dgm:prSet presAssocID="{04A77A0C-3CE8-4336-B55B-E16D96A3E2E6}" presName="root" presStyleCnt="0">
        <dgm:presLayoutVars>
          <dgm:chMax/>
          <dgm:chPref val="4"/>
        </dgm:presLayoutVars>
      </dgm:prSet>
      <dgm:spPr/>
    </dgm:pt>
    <dgm:pt modelId="{EB6937C8-E82C-4F97-B321-924E51B6820B}" type="pres">
      <dgm:prSet presAssocID="{04A77A0C-3CE8-4336-B55B-E16D96A3E2E6}" presName="rootComposite" presStyleCnt="0">
        <dgm:presLayoutVars/>
      </dgm:prSet>
      <dgm:spPr/>
    </dgm:pt>
    <dgm:pt modelId="{E9317A64-C40E-43FB-BBF9-BA7E989F69C5}" type="pres">
      <dgm:prSet presAssocID="{04A77A0C-3CE8-4336-B55B-E16D96A3E2E6}" presName="rootText" presStyleLbl="node0" presStyleIdx="0" presStyleCnt="1" custScaleX="136135" custScaleY="129114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53908BCC-2A80-4A93-AED6-AC3A3EFB8484}" type="pres">
      <dgm:prSet presAssocID="{04A77A0C-3CE8-4336-B55B-E16D96A3E2E6}" presName="childShape" presStyleCnt="0">
        <dgm:presLayoutVars>
          <dgm:chMax val="0"/>
          <dgm:chPref val="0"/>
        </dgm:presLayoutVars>
      </dgm:prSet>
      <dgm:spPr/>
    </dgm:pt>
    <dgm:pt modelId="{98D54DE5-D78B-45EB-9182-CB7137B0F787}" type="pres">
      <dgm:prSet presAssocID="{F8F6767F-D2DB-4705-91C5-4EBF055B27D0}" presName="childComposite" presStyleCnt="0">
        <dgm:presLayoutVars>
          <dgm:chMax val="0"/>
          <dgm:chPref val="0"/>
        </dgm:presLayoutVars>
      </dgm:prSet>
      <dgm:spPr/>
    </dgm:pt>
    <dgm:pt modelId="{BAB76303-E8FD-4774-899F-B8A94725D811}" type="pres">
      <dgm:prSet presAssocID="{F8F6767F-D2DB-4705-91C5-4EBF055B27D0}" presName="Image" presStyleLbl="node1" presStyleIdx="0" presStyleCnt="4" custLinFactNeighborX="-51923" custLinFactNeighborY="563"/>
      <dgm:spPr/>
      <dgm:t>
        <a:bodyPr/>
        <a:lstStyle/>
        <a:p>
          <a:endParaRPr lang="en-GB"/>
        </a:p>
      </dgm:t>
    </dgm:pt>
    <dgm:pt modelId="{49AD2368-1A49-4456-B87C-7FB870060011}" type="pres">
      <dgm:prSet presAssocID="{F8F6767F-D2DB-4705-91C5-4EBF055B27D0}" presName="childText" presStyleLbl="lnNode1" presStyleIdx="0" presStyleCnt="4" custScaleX="130001" custLinFactNeighborX="136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A7CDF9-5FA1-4581-AEDA-9686703CD1B0}" type="pres">
      <dgm:prSet presAssocID="{23B626B0-882E-499A-9CA1-5B5F0C105D69}" presName="childComposite" presStyleCnt="0">
        <dgm:presLayoutVars>
          <dgm:chMax val="0"/>
          <dgm:chPref val="0"/>
        </dgm:presLayoutVars>
      </dgm:prSet>
      <dgm:spPr/>
    </dgm:pt>
    <dgm:pt modelId="{C624C1D3-A1D9-4110-B960-020C19B137C2}" type="pres">
      <dgm:prSet presAssocID="{23B626B0-882E-499A-9CA1-5B5F0C105D69}" presName="Image" presStyleLbl="node1" presStyleIdx="1" presStyleCnt="4" custLinFactNeighborX="-51923" custLinFactNeighborY="563"/>
      <dgm:spPr/>
      <dgm:t>
        <a:bodyPr/>
        <a:lstStyle/>
        <a:p>
          <a:endParaRPr lang="en-GB"/>
        </a:p>
      </dgm:t>
    </dgm:pt>
    <dgm:pt modelId="{CCD9F6B7-ACB4-4B6A-A430-B09D88F3FB36}" type="pres">
      <dgm:prSet presAssocID="{23B626B0-882E-499A-9CA1-5B5F0C105D69}" presName="childText" presStyleLbl="lnNode1" presStyleIdx="1" presStyleCnt="4" custScaleX="130001" custLinFactNeighborX="136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DFD95AB-0FC4-43AB-8FE0-245B82D3BB9A}" type="pres">
      <dgm:prSet presAssocID="{13DFB159-7C18-4FC6-B513-FE0DD00681EC}" presName="childComposite" presStyleCnt="0">
        <dgm:presLayoutVars>
          <dgm:chMax val="0"/>
          <dgm:chPref val="0"/>
        </dgm:presLayoutVars>
      </dgm:prSet>
      <dgm:spPr/>
    </dgm:pt>
    <dgm:pt modelId="{918EBE85-38B3-4214-A107-84E71DFF4496}" type="pres">
      <dgm:prSet presAssocID="{13DFB159-7C18-4FC6-B513-FE0DD00681EC}" presName="Image" presStyleLbl="node1" presStyleIdx="2" presStyleCnt="4" custLinFactNeighborX="-51923" custLinFactNeighborY="563"/>
      <dgm:spPr/>
      <dgm:t>
        <a:bodyPr/>
        <a:lstStyle/>
        <a:p>
          <a:endParaRPr lang="en-GB"/>
        </a:p>
      </dgm:t>
    </dgm:pt>
    <dgm:pt modelId="{C65E67E8-C39B-4D38-B784-905EA868FA43}" type="pres">
      <dgm:prSet presAssocID="{13DFB159-7C18-4FC6-B513-FE0DD00681EC}" presName="childText" presStyleLbl="lnNode1" presStyleIdx="2" presStyleCnt="4" custScaleX="130001" custLinFactNeighborX="136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BA787C-E27A-4AAC-80DB-08279363FBAE}" type="pres">
      <dgm:prSet presAssocID="{7EEF29C7-513B-4381-95ED-2607CB393565}" presName="childComposite" presStyleCnt="0">
        <dgm:presLayoutVars>
          <dgm:chMax val="0"/>
          <dgm:chPref val="0"/>
        </dgm:presLayoutVars>
      </dgm:prSet>
      <dgm:spPr/>
    </dgm:pt>
    <dgm:pt modelId="{F813C8B1-A7B3-4992-B2EE-F3D3524FBB23}" type="pres">
      <dgm:prSet presAssocID="{7EEF29C7-513B-4381-95ED-2607CB393565}" presName="Image" presStyleLbl="node1" presStyleIdx="3" presStyleCnt="4" custLinFactNeighborX="-51923" custLinFactNeighborY="181"/>
      <dgm:spPr/>
      <dgm:t>
        <a:bodyPr/>
        <a:lstStyle/>
        <a:p>
          <a:endParaRPr lang="en-GB"/>
        </a:p>
      </dgm:t>
    </dgm:pt>
    <dgm:pt modelId="{1EC1E885-ADCD-42DE-9D3D-369D8CE0122E}" type="pres">
      <dgm:prSet presAssocID="{7EEF29C7-513B-4381-95ED-2607CB393565}" presName="childText" presStyleLbl="lnNode1" presStyleIdx="3" presStyleCnt="4" custScaleX="130001" custLinFactNeighborX="136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828DED0-23EF-4335-BFA0-D5533AD8560F}" srcId="{04A77A0C-3CE8-4336-B55B-E16D96A3E2E6}" destId="{F8F6767F-D2DB-4705-91C5-4EBF055B27D0}" srcOrd="0" destOrd="0" parTransId="{59AA9718-AAB3-45E4-9408-23BB54C7C0C7}" sibTransId="{C3CAA3E4-9409-474B-86DF-DA0924499E93}"/>
    <dgm:cxn modelId="{0920055A-2BA6-4F72-93DC-C82A02D0F279}" srcId="{04A77A0C-3CE8-4336-B55B-E16D96A3E2E6}" destId="{13DFB159-7C18-4FC6-B513-FE0DD00681EC}" srcOrd="2" destOrd="0" parTransId="{0738F861-60B8-461F-B2F2-40982B55B407}" sibTransId="{FCC4C04C-A957-41DF-8796-FB422F112E5C}"/>
    <dgm:cxn modelId="{7689AD48-E4BF-4469-918F-04710E882BF4}" srcId="{04A77A0C-3CE8-4336-B55B-E16D96A3E2E6}" destId="{23B626B0-882E-499A-9CA1-5B5F0C105D69}" srcOrd="1" destOrd="0" parTransId="{492844F9-9CF1-4EC5-969F-9D98D6011992}" sibTransId="{51B2DD51-C8EE-4009-A24B-09546086B359}"/>
    <dgm:cxn modelId="{687451F7-64AD-45CB-9E65-3E6F47A0A8C6}" type="presOf" srcId="{13DFB159-7C18-4FC6-B513-FE0DD00681EC}" destId="{C65E67E8-C39B-4D38-B784-905EA868FA43}" srcOrd="0" destOrd="0" presId="urn:microsoft.com/office/officeart/2008/layout/PictureAccentList"/>
    <dgm:cxn modelId="{0571C4E0-17EB-4051-9784-0F58CB98F3FE}" type="presOf" srcId="{23B626B0-882E-499A-9CA1-5B5F0C105D69}" destId="{CCD9F6B7-ACB4-4B6A-A430-B09D88F3FB36}" srcOrd="0" destOrd="0" presId="urn:microsoft.com/office/officeart/2008/layout/PictureAccentList"/>
    <dgm:cxn modelId="{5ADD1C09-9159-4341-B638-CAE797D7E64A}" type="presOf" srcId="{04A77A0C-3CE8-4336-B55B-E16D96A3E2E6}" destId="{E9317A64-C40E-43FB-BBF9-BA7E989F69C5}" srcOrd="0" destOrd="0" presId="urn:microsoft.com/office/officeart/2008/layout/PictureAccentList"/>
    <dgm:cxn modelId="{C8C7FD5F-4320-4721-B506-E5EF25E459B3}" srcId="{A4221455-3D40-4997-8866-BD528B64261B}" destId="{04A77A0C-3CE8-4336-B55B-E16D96A3E2E6}" srcOrd="0" destOrd="0" parTransId="{53EAE3EA-39DB-422D-AEA6-B31C5AC266D2}" sibTransId="{257C3E46-F7CD-434C-982A-E25CBE636E90}"/>
    <dgm:cxn modelId="{6C12BC7E-9ACF-45A5-B51A-D3F455CA30E1}" type="presOf" srcId="{A4221455-3D40-4997-8866-BD528B64261B}" destId="{49A57B2D-6C35-46A5-B59F-7158F15B3ECF}" srcOrd="0" destOrd="0" presId="urn:microsoft.com/office/officeart/2008/layout/PictureAccentList"/>
    <dgm:cxn modelId="{80D5F0AD-5C5F-467B-8FA1-D25C914A49F6}" type="presOf" srcId="{F8F6767F-D2DB-4705-91C5-4EBF055B27D0}" destId="{49AD2368-1A49-4456-B87C-7FB870060011}" srcOrd="0" destOrd="0" presId="urn:microsoft.com/office/officeart/2008/layout/PictureAccentList"/>
    <dgm:cxn modelId="{98B74C47-B43E-4CF8-8119-1BD319132C24}" type="presOf" srcId="{7EEF29C7-513B-4381-95ED-2607CB393565}" destId="{1EC1E885-ADCD-42DE-9D3D-369D8CE0122E}" srcOrd="0" destOrd="0" presId="urn:microsoft.com/office/officeart/2008/layout/PictureAccentList"/>
    <dgm:cxn modelId="{168D5983-5701-4FC5-9A5A-EFBE0E35B8B9}" srcId="{04A77A0C-3CE8-4336-B55B-E16D96A3E2E6}" destId="{7EEF29C7-513B-4381-95ED-2607CB393565}" srcOrd="3" destOrd="0" parTransId="{F45147DE-F53F-416F-B6BD-F243E504219B}" sibTransId="{7EA9F3EA-6DC9-4DA3-97CD-4E56BAAC2572}"/>
    <dgm:cxn modelId="{60C631E7-95BC-4DC0-96DB-ED5B66582E44}" type="presParOf" srcId="{49A57B2D-6C35-46A5-B59F-7158F15B3ECF}" destId="{F99458C5-CF0B-4034-9C8F-A32CB674D6E3}" srcOrd="0" destOrd="0" presId="urn:microsoft.com/office/officeart/2008/layout/PictureAccentList"/>
    <dgm:cxn modelId="{CC386194-4418-433D-945E-D0CAD919549D}" type="presParOf" srcId="{F99458C5-CF0B-4034-9C8F-A32CB674D6E3}" destId="{EB6937C8-E82C-4F97-B321-924E51B6820B}" srcOrd="0" destOrd="0" presId="urn:microsoft.com/office/officeart/2008/layout/PictureAccentList"/>
    <dgm:cxn modelId="{DC9FB4F8-97A6-48EC-8C98-4A20CA1D488E}" type="presParOf" srcId="{EB6937C8-E82C-4F97-B321-924E51B6820B}" destId="{E9317A64-C40E-43FB-BBF9-BA7E989F69C5}" srcOrd="0" destOrd="0" presId="urn:microsoft.com/office/officeart/2008/layout/PictureAccentList"/>
    <dgm:cxn modelId="{4CDA4D5D-9724-43F5-9A89-52F7A75B607E}" type="presParOf" srcId="{F99458C5-CF0B-4034-9C8F-A32CB674D6E3}" destId="{53908BCC-2A80-4A93-AED6-AC3A3EFB8484}" srcOrd="1" destOrd="0" presId="urn:microsoft.com/office/officeart/2008/layout/PictureAccentList"/>
    <dgm:cxn modelId="{3ED1EC2F-577B-4605-A9B9-999A5EA3C817}" type="presParOf" srcId="{53908BCC-2A80-4A93-AED6-AC3A3EFB8484}" destId="{98D54DE5-D78B-45EB-9182-CB7137B0F787}" srcOrd="0" destOrd="0" presId="urn:microsoft.com/office/officeart/2008/layout/PictureAccentList"/>
    <dgm:cxn modelId="{A95EE03C-41C3-480D-9B72-5962A0532914}" type="presParOf" srcId="{98D54DE5-D78B-45EB-9182-CB7137B0F787}" destId="{BAB76303-E8FD-4774-899F-B8A94725D811}" srcOrd="0" destOrd="0" presId="urn:microsoft.com/office/officeart/2008/layout/PictureAccentList"/>
    <dgm:cxn modelId="{9F9E4A55-30A0-4E0F-AD97-25CD17F5A685}" type="presParOf" srcId="{98D54DE5-D78B-45EB-9182-CB7137B0F787}" destId="{49AD2368-1A49-4456-B87C-7FB870060011}" srcOrd="1" destOrd="0" presId="urn:microsoft.com/office/officeart/2008/layout/PictureAccentList"/>
    <dgm:cxn modelId="{376BEADA-382D-4704-98E5-DD811636E434}" type="presParOf" srcId="{53908BCC-2A80-4A93-AED6-AC3A3EFB8484}" destId="{5FA7CDF9-5FA1-4581-AEDA-9686703CD1B0}" srcOrd="1" destOrd="0" presId="urn:microsoft.com/office/officeart/2008/layout/PictureAccentList"/>
    <dgm:cxn modelId="{D2BED400-45A3-404C-89D1-11ED37BFB230}" type="presParOf" srcId="{5FA7CDF9-5FA1-4581-AEDA-9686703CD1B0}" destId="{C624C1D3-A1D9-4110-B960-020C19B137C2}" srcOrd="0" destOrd="0" presId="urn:microsoft.com/office/officeart/2008/layout/PictureAccentList"/>
    <dgm:cxn modelId="{F38353EC-AB14-4009-B3C9-0315D5E8C306}" type="presParOf" srcId="{5FA7CDF9-5FA1-4581-AEDA-9686703CD1B0}" destId="{CCD9F6B7-ACB4-4B6A-A430-B09D88F3FB36}" srcOrd="1" destOrd="0" presId="urn:microsoft.com/office/officeart/2008/layout/PictureAccentList"/>
    <dgm:cxn modelId="{54A6F9E5-4597-4486-B021-4816FD246438}" type="presParOf" srcId="{53908BCC-2A80-4A93-AED6-AC3A3EFB8484}" destId="{2DFD95AB-0FC4-43AB-8FE0-245B82D3BB9A}" srcOrd="2" destOrd="0" presId="urn:microsoft.com/office/officeart/2008/layout/PictureAccentList"/>
    <dgm:cxn modelId="{A9F7E18A-0DFC-413B-84C6-934DA8BC5083}" type="presParOf" srcId="{2DFD95AB-0FC4-43AB-8FE0-245B82D3BB9A}" destId="{918EBE85-38B3-4214-A107-84E71DFF4496}" srcOrd="0" destOrd="0" presId="urn:microsoft.com/office/officeart/2008/layout/PictureAccentList"/>
    <dgm:cxn modelId="{B4DA43D2-0BB5-4DB6-9EAF-665A9A817B4F}" type="presParOf" srcId="{2DFD95AB-0FC4-43AB-8FE0-245B82D3BB9A}" destId="{C65E67E8-C39B-4D38-B784-905EA868FA43}" srcOrd="1" destOrd="0" presId="urn:microsoft.com/office/officeart/2008/layout/PictureAccentList"/>
    <dgm:cxn modelId="{8BC52D05-A073-4255-9897-FFDB18335C6B}" type="presParOf" srcId="{53908BCC-2A80-4A93-AED6-AC3A3EFB8484}" destId="{0ABA787C-E27A-4AAC-80DB-08279363FBAE}" srcOrd="3" destOrd="0" presId="urn:microsoft.com/office/officeart/2008/layout/PictureAccentList"/>
    <dgm:cxn modelId="{0677D9EA-9896-46E3-B174-C605CD0F5841}" type="presParOf" srcId="{0ABA787C-E27A-4AAC-80DB-08279363FBAE}" destId="{F813C8B1-A7B3-4992-B2EE-F3D3524FBB23}" srcOrd="0" destOrd="0" presId="urn:microsoft.com/office/officeart/2008/layout/PictureAccentList"/>
    <dgm:cxn modelId="{982384DF-2729-4219-A16D-01D476CAF524}" type="presParOf" srcId="{0ABA787C-E27A-4AAC-80DB-08279363FBAE}" destId="{1EC1E885-ADCD-42DE-9D3D-369D8CE0122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7167BED1-1EF7-4C07-93B0-F900794FD5CF}" type="doc">
      <dgm:prSet loTypeId="urn:microsoft.com/office/officeart/2005/8/layout/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29F5F478-D661-4FFC-A2C1-2D705312A8E7}">
      <dgm:prSet phldrT="[Text]" custT="1"/>
      <dgm:spPr/>
      <dgm:t>
        <a:bodyPr/>
        <a:lstStyle/>
        <a:p>
          <a:r>
            <a:rPr lang="fr-BE" sz="2400" dirty="0" err="1" smtClean="0"/>
            <a:t>Vanaf</a:t>
          </a:r>
          <a:r>
            <a:rPr lang="fr-BE" sz="2400" dirty="0" smtClean="0"/>
            <a:t> </a:t>
          </a:r>
          <a:r>
            <a:rPr lang="fr-BE" sz="2400" dirty="0" err="1" smtClean="0"/>
            <a:t>het</a:t>
          </a:r>
          <a:r>
            <a:rPr lang="fr-BE" sz="2400" dirty="0" smtClean="0"/>
            <a:t> </a:t>
          </a:r>
          <a:r>
            <a:rPr lang="fr-BE" sz="2400" dirty="0" err="1" smtClean="0"/>
            <a:t>begin</a:t>
          </a:r>
          <a:r>
            <a:rPr lang="fr-BE" sz="2400" dirty="0" smtClean="0"/>
            <a:t> </a:t>
          </a:r>
          <a:r>
            <a:rPr lang="fr-BE" sz="2400" dirty="0" err="1" smtClean="0"/>
            <a:t>zuinig</a:t>
          </a:r>
          <a:r>
            <a:rPr lang="fr-BE" sz="2400" dirty="0" smtClean="0"/>
            <a:t> met </a:t>
          </a:r>
          <a:r>
            <a:rPr lang="fr-BE" sz="2400" dirty="0" err="1" smtClean="0"/>
            <a:t>functionaliteit</a:t>
          </a:r>
          <a:endParaRPr lang="en-GB" sz="2400" dirty="0"/>
        </a:p>
      </dgm:t>
    </dgm:pt>
    <dgm:pt modelId="{88BDFCA9-C5EA-4ADE-AA69-D0DBE5D98C8C}" type="parTrans" cxnId="{88EF2F3E-C800-4351-ADDC-1877E54C4FDE}">
      <dgm:prSet/>
      <dgm:spPr/>
      <dgm:t>
        <a:bodyPr/>
        <a:lstStyle/>
        <a:p>
          <a:endParaRPr lang="en-GB"/>
        </a:p>
      </dgm:t>
    </dgm:pt>
    <dgm:pt modelId="{AA619FEC-097F-49C2-9E2B-C09D6AB671EA}" type="sibTrans" cxnId="{88EF2F3E-C800-4351-ADDC-1877E54C4FDE}">
      <dgm:prSet/>
      <dgm:spPr/>
      <dgm:t>
        <a:bodyPr/>
        <a:lstStyle/>
        <a:p>
          <a:endParaRPr lang="en-GB"/>
        </a:p>
      </dgm:t>
    </dgm:pt>
    <dgm:pt modelId="{02CB54AB-843C-472B-A9F2-DEAD85FFF4E9}">
      <dgm:prSet phldrT="[Text]" custT="1"/>
      <dgm:spPr/>
      <dgm:t>
        <a:bodyPr/>
        <a:lstStyle/>
        <a:p>
          <a:r>
            <a:rPr lang="fr-BE" sz="2400" dirty="0" err="1" smtClean="0"/>
            <a:t>Bouw</a:t>
          </a:r>
          <a:r>
            <a:rPr lang="fr-BE" sz="2400" dirty="0" smtClean="0"/>
            <a:t> </a:t>
          </a:r>
          <a:r>
            <a:rPr lang="fr-BE" sz="2400" dirty="0" err="1" smtClean="0"/>
            <a:t>klein</a:t>
          </a:r>
          <a:r>
            <a:rPr lang="fr-BE" sz="2400" dirty="0" smtClean="0"/>
            <a:t> </a:t>
          </a:r>
          <a:r>
            <a:rPr lang="fr-BE" sz="2400" dirty="0" err="1" smtClean="0"/>
            <a:t>deel</a:t>
          </a:r>
          <a:r>
            <a:rPr lang="fr-BE" sz="2400" dirty="0" smtClean="0"/>
            <a:t> en </a:t>
          </a:r>
          <a:r>
            <a:rPr lang="fr-BE" sz="2400" dirty="0" err="1" smtClean="0"/>
            <a:t>implementeer</a:t>
          </a:r>
          <a:r>
            <a:rPr lang="fr-BE" sz="2400" dirty="0" smtClean="0"/>
            <a:t>, </a:t>
          </a:r>
          <a:r>
            <a:rPr lang="fr-BE" sz="2400" dirty="0" err="1" smtClean="0"/>
            <a:t>herhaal</a:t>
          </a:r>
          <a:endParaRPr lang="en-GB" sz="2400" dirty="0"/>
        </a:p>
      </dgm:t>
    </dgm:pt>
    <dgm:pt modelId="{02E1F42C-2B20-4D3B-A484-0797EBEADF8E}" type="parTrans" cxnId="{4BAE6633-5FED-4EAC-9B3B-5A65381D56E4}">
      <dgm:prSet/>
      <dgm:spPr/>
      <dgm:t>
        <a:bodyPr/>
        <a:lstStyle/>
        <a:p>
          <a:endParaRPr lang="en-GB"/>
        </a:p>
      </dgm:t>
    </dgm:pt>
    <dgm:pt modelId="{48FEC7BF-6ABC-4ADF-8CE9-6A4E72D4D656}" type="sibTrans" cxnId="{4BAE6633-5FED-4EAC-9B3B-5A65381D56E4}">
      <dgm:prSet/>
      <dgm:spPr/>
      <dgm:t>
        <a:bodyPr/>
        <a:lstStyle/>
        <a:p>
          <a:endParaRPr lang="en-GB"/>
        </a:p>
      </dgm:t>
    </dgm:pt>
    <dgm:pt modelId="{3F3562C3-3132-4930-8CB0-97304D7DB469}">
      <dgm:prSet phldrT="[Text]" custT="1"/>
      <dgm:spPr/>
      <dgm:t>
        <a:bodyPr/>
        <a:lstStyle/>
        <a:p>
          <a:r>
            <a:rPr lang="fr-BE" sz="2400" dirty="0" err="1" smtClean="0"/>
            <a:t>Eis</a:t>
          </a:r>
          <a:r>
            <a:rPr lang="fr-BE" sz="2400" dirty="0" smtClean="0"/>
            <a:t> </a:t>
          </a:r>
          <a:r>
            <a:rPr lang="fr-BE" sz="2400" dirty="0" err="1" smtClean="0"/>
            <a:t>onderhoudbaarheid</a:t>
          </a:r>
          <a:r>
            <a:rPr lang="fr-BE" sz="2400" dirty="0" smtClean="0"/>
            <a:t> in design</a:t>
          </a:r>
        </a:p>
      </dgm:t>
    </dgm:pt>
    <dgm:pt modelId="{B9E09A0C-1586-481A-AA06-5189607766AD}" type="parTrans" cxnId="{3B06425C-E3F5-4E2E-A75A-2493A5F1A1FD}">
      <dgm:prSet/>
      <dgm:spPr/>
      <dgm:t>
        <a:bodyPr/>
        <a:lstStyle/>
        <a:p>
          <a:endParaRPr lang="en-GB"/>
        </a:p>
      </dgm:t>
    </dgm:pt>
    <dgm:pt modelId="{4561D04B-74CE-40C8-B2F9-58FEFCA66517}" type="sibTrans" cxnId="{3B06425C-E3F5-4E2E-A75A-2493A5F1A1FD}">
      <dgm:prSet/>
      <dgm:spPr/>
      <dgm:t>
        <a:bodyPr/>
        <a:lstStyle/>
        <a:p>
          <a:endParaRPr lang="en-GB"/>
        </a:p>
      </dgm:t>
    </dgm:pt>
    <dgm:pt modelId="{FFC20EDA-2EED-440A-A71D-C57B69EE9D0F}">
      <dgm:prSet phldrT="[Text]" custT="1"/>
      <dgm:spPr/>
      <dgm:t>
        <a:bodyPr/>
        <a:lstStyle/>
        <a:p>
          <a:r>
            <a:rPr lang="fr-BE" sz="2400" dirty="0" err="1" smtClean="0"/>
            <a:t>Wijzig</a:t>
          </a:r>
          <a:r>
            <a:rPr lang="fr-BE" sz="2400" dirty="0" smtClean="0"/>
            <a:t> </a:t>
          </a:r>
          <a:r>
            <a:rPr lang="fr-BE" sz="2400" dirty="0" err="1" smtClean="0"/>
            <a:t>zo</a:t>
          </a:r>
          <a:r>
            <a:rPr lang="fr-BE" sz="2400" dirty="0" smtClean="0"/>
            <a:t> </a:t>
          </a:r>
          <a:r>
            <a:rPr lang="fr-BE" sz="2400" dirty="0" err="1" smtClean="0"/>
            <a:t>weinig</a:t>
          </a:r>
          <a:r>
            <a:rPr lang="fr-BE" sz="2400" dirty="0" smtClean="0"/>
            <a:t> </a:t>
          </a:r>
          <a:r>
            <a:rPr lang="fr-BE" sz="2400" dirty="0" err="1" smtClean="0"/>
            <a:t>mogelijk</a:t>
          </a:r>
          <a:r>
            <a:rPr lang="fr-BE" sz="2400" dirty="0" smtClean="0"/>
            <a:t>, </a:t>
          </a:r>
          <a:r>
            <a:rPr lang="fr-BE" sz="2400" dirty="0" err="1" smtClean="0"/>
            <a:t>gebruik</a:t>
          </a:r>
          <a:r>
            <a:rPr lang="fr-BE" sz="2400" dirty="0" smtClean="0"/>
            <a:t> </a:t>
          </a:r>
          <a:r>
            <a:rPr lang="fr-BE" sz="2400" dirty="0" err="1" smtClean="0"/>
            <a:t>gekochte</a:t>
          </a:r>
          <a:r>
            <a:rPr lang="fr-BE" sz="2400" dirty="0" smtClean="0"/>
            <a:t> software « </a:t>
          </a:r>
          <a:r>
            <a:rPr lang="fr-BE" sz="2400" dirty="0" err="1" smtClean="0"/>
            <a:t>as-is</a:t>
          </a:r>
          <a:r>
            <a:rPr lang="fr-BE" sz="2400" dirty="0" smtClean="0"/>
            <a:t> »</a:t>
          </a:r>
        </a:p>
      </dgm:t>
    </dgm:pt>
    <dgm:pt modelId="{966D0021-E970-4456-A455-056B43FEA53F}" type="parTrans" cxnId="{DD4BC300-1A3E-4566-AE53-918ABF781E30}">
      <dgm:prSet/>
      <dgm:spPr/>
      <dgm:t>
        <a:bodyPr/>
        <a:lstStyle/>
        <a:p>
          <a:endParaRPr lang="en-GB"/>
        </a:p>
      </dgm:t>
    </dgm:pt>
    <dgm:pt modelId="{97945CB0-95A2-4D4B-8CCA-4FABFF29E7C7}" type="sibTrans" cxnId="{DD4BC300-1A3E-4566-AE53-918ABF781E30}">
      <dgm:prSet/>
      <dgm:spPr/>
      <dgm:t>
        <a:bodyPr/>
        <a:lstStyle/>
        <a:p>
          <a:endParaRPr lang="en-GB"/>
        </a:p>
      </dgm:t>
    </dgm:pt>
    <dgm:pt modelId="{A20E289E-6691-45F4-A844-BB95167FBA23}">
      <dgm:prSet phldrT="[Text]" custT="1"/>
      <dgm:spPr/>
      <dgm:t>
        <a:bodyPr/>
        <a:lstStyle/>
        <a:p>
          <a:r>
            <a:rPr lang="fr-BE" sz="2400" dirty="0" err="1" smtClean="0"/>
            <a:t>Zoek</a:t>
          </a:r>
          <a:r>
            <a:rPr lang="fr-BE" sz="2400" dirty="0" smtClean="0"/>
            <a:t> </a:t>
          </a:r>
          <a:r>
            <a:rPr lang="fr-BE" sz="2400" dirty="0" err="1" smtClean="0"/>
            <a:t>schaal</a:t>
          </a:r>
          <a:r>
            <a:rPr lang="fr-BE" sz="2400" dirty="0" smtClean="0"/>
            <a:t> in </a:t>
          </a:r>
          <a:r>
            <a:rPr lang="fr-BE" sz="2400" dirty="0" err="1" smtClean="0"/>
            <a:t>partnerschap</a:t>
          </a:r>
          <a:r>
            <a:rPr lang="fr-BE" sz="2400" dirty="0" smtClean="0"/>
            <a:t>  met </a:t>
          </a:r>
          <a:r>
            <a:rPr lang="fr-BE" sz="2400" dirty="0" err="1" smtClean="0"/>
            <a:t>goede</a:t>
          </a:r>
          <a:r>
            <a:rPr lang="fr-BE" sz="2400" dirty="0" smtClean="0"/>
            <a:t> </a:t>
          </a:r>
          <a:r>
            <a:rPr lang="fr-BE" sz="2400" dirty="0" err="1" smtClean="0"/>
            <a:t>taakverdeling</a:t>
          </a:r>
          <a:r>
            <a:rPr lang="fr-BE" sz="2400" dirty="0" smtClean="0"/>
            <a:t>, </a:t>
          </a:r>
          <a:r>
            <a:rPr lang="fr-BE" sz="2400" dirty="0" err="1" smtClean="0"/>
            <a:t>afspraken</a:t>
          </a:r>
          <a:r>
            <a:rPr lang="fr-BE" sz="2400" dirty="0" smtClean="0"/>
            <a:t> en </a:t>
          </a:r>
          <a:r>
            <a:rPr lang="fr-BE" sz="2400" dirty="0" err="1" smtClean="0"/>
            <a:t>governance</a:t>
          </a:r>
          <a:endParaRPr lang="fr-BE" sz="2400" dirty="0" smtClean="0"/>
        </a:p>
      </dgm:t>
    </dgm:pt>
    <dgm:pt modelId="{48EAD42B-BA89-4F0B-8AAD-8E43C61B21AC}" type="parTrans" cxnId="{B9C12924-3EF4-48D0-8FB9-DB5BDC496F0A}">
      <dgm:prSet/>
      <dgm:spPr/>
      <dgm:t>
        <a:bodyPr/>
        <a:lstStyle/>
        <a:p>
          <a:endParaRPr lang="en-GB"/>
        </a:p>
      </dgm:t>
    </dgm:pt>
    <dgm:pt modelId="{576681AE-D350-4A30-8A34-CEA456B0B55E}" type="sibTrans" cxnId="{B9C12924-3EF4-48D0-8FB9-DB5BDC496F0A}">
      <dgm:prSet/>
      <dgm:spPr/>
      <dgm:t>
        <a:bodyPr/>
        <a:lstStyle/>
        <a:p>
          <a:endParaRPr lang="en-GB"/>
        </a:p>
      </dgm:t>
    </dgm:pt>
    <dgm:pt modelId="{9582F9BC-DA05-4647-92D4-D585059E09C2}">
      <dgm:prSet phldrT="[Text]" custT="1"/>
      <dgm:spPr/>
      <dgm:t>
        <a:bodyPr/>
        <a:lstStyle/>
        <a:p>
          <a:r>
            <a:rPr lang="fr-BE" sz="2400" dirty="0" err="1" smtClean="0"/>
            <a:t>ePD</a:t>
          </a:r>
          <a:r>
            <a:rPr lang="fr-BE" sz="2400" dirty="0" smtClean="0"/>
            <a:t> </a:t>
          </a:r>
          <a:r>
            <a:rPr lang="fr-BE" sz="2400" dirty="0" err="1" smtClean="0"/>
            <a:t>enkel</a:t>
          </a:r>
          <a:r>
            <a:rPr lang="fr-BE" sz="2400" dirty="0" smtClean="0"/>
            <a:t> </a:t>
          </a:r>
          <a:r>
            <a:rPr lang="fr-BE" sz="2400" dirty="0" err="1" smtClean="0"/>
            <a:t>batig</a:t>
          </a:r>
          <a:r>
            <a:rPr lang="fr-BE" sz="2400" dirty="0" smtClean="0"/>
            <a:t> </a:t>
          </a:r>
          <a:r>
            <a:rPr lang="fr-BE" sz="2400" dirty="0" err="1" smtClean="0"/>
            <a:t>wanneer</a:t>
          </a:r>
          <a:r>
            <a:rPr lang="fr-BE" sz="2400" dirty="0" smtClean="0"/>
            <a:t> </a:t>
          </a:r>
          <a:r>
            <a:rPr lang="fr-BE" sz="2400" dirty="0" err="1" smtClean="0"/>
            <a:t>verbonden</a:t>
          </a:r>
          <a:r>
            <a:rPr lang="fr-BE" sz="2400" dirty="0" smtClean="0"/>
            <a:t> met </a:t>
          </a:r>
          <a:r>
            <a:rPr lang="fr-BE" sz="2400" dirty="0" err="1" smtClean="0"/>
            <a:t>andere</a:t>
          </a:r>
          <a:r>
            <a:rPr lang="fr-BE" sz="2400" dirty="0" smtClean="0"/>
            <a:t> </a:t>
          </a:r>
          <a:r>
            <a:rPr lang="fr-BE" sz="2400" dirty="0" err="1" smtClean="0"/>
            <a:t>systemen</a:t>
          </a:r>
          <a:r>
            <a:rPr lang="fr-BE" sz="2400" dirty="0" smtClean="0"/>
            <a:t>, </a:t>
          </a:r>
          <a:r>
            <a:rPr lang="fr-BE" sz="2400" dirty="0" err="1" smtClean="0"/>
            <a:t>financieel</a:t>
          </a:r>
          <a:r>
            <a:rPr lang="fr-BE" sz="2400" dirty="0" smtClean="0"/>
            <a:t> </a:t>
          </a:r>
          <a:r>
            <a:rPr lang="fr-BE" sz="2400" dirty="0" err="1" smtClean="0"/>
            <a:t>voordeel</a:t>
          </a:r>
          <a:r>
            <a:rPr lang="fr-BE" sz="2400" dirty="0" smtClean="0"/>
            <a:t> op lange </a:t>
          </a:r>
          <a:r>
            <a:rPr lang="fr-BE" sz="2400" dirty="0" err="1" smtClean="0"/>
            <a:t>termijn</a:t>
          </a:r>
          <a:endParaRPr lang="fr-BE" sz="2400" dirty="0" smtClean="0"/>
        </a:p>
      </dgm:t>
    </dgm:pt>
    <dgm:pt modelId="{50F0E356-39A7-4C09-8904-A258C86DF35F}" type="parTrans" cxnId="{A642C650-CDE2-4A15-ADAF-63C4AEB7994A}">
      <dgm:prSet/>
      <dgm:spPr/>
      <dgm:t>
        <a:bodyPr/>
        <a:lstStyle/>
        <a:p>
          <a:endParaRPr lang="en-GB"/>
        </a:p>
      </dgm:t>
    </dgm:pt>
    <dgm:pt modelId="{157CDD91-6EE4-45FE-A8C4-BB01121B734B}" type="sibTrans" cxnId="{A642C650-CDE2-4A15-ADAF-63C4AEB7994A}">
      <dgm:prSet/>
      <dgm:spPr/>
      <dgm:t>
        <a:bodyPr/>
        <a:lstStyle/>
        <a:p>
          <a:endParaRPr lang="en-GB"/>
        </a:p>
      </dgm:t>
    </dgm:pt>
    <dgm:pt modelId="{06A97CD7-F444-4B2E-9C18-BB485F7D77E4}" type="pres">
      <dgm:prSet presAssocID="{7167BED1-1EF7-4C07-93B0-F900794FD5C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0DAACEA4-80DA-48B7-B51A-5FEE70AC0506}" type="pres">
      <dgm:prSet presAssocID="{29F5F478-D661-4FFC-A2C1-2D705312A8E7}" presName="parentLin" presStyleCnt="0"/>
      <dgm:spPr/>
    </dgm:pt>
    <dgm:pt modelId="{396EA7A1-A1F9-4CB1-A7AB-DD72821135BC}" type="pres">
      <dgm:prSet presAssocID="{29F5F478-D661-4FFC-A2C1-2D705312A8E7}" presName="parentLeftMargin" presStyleLbl="node1" presStyleIdx="0" presStyleCnt="6"/>
      <dgm:spPr/>
      <dgm:t>
        <a:bodyPr/>
        <a:lstStyle/>
        <a:p>
          <a:endParaRPr lang="en-GB"/>
        </a:p>
      </dgm:t>
    </dgm:pt>
    <dgm:pt modelId="{BCC93643-DAEC-4D9B-A962-534FB054445A}" type="pres">
      <dgm:prSet presAssocID="{29F5F478-D661-4FFC-A2C1-2D705312A8E7}" presName="parentText" presStyleLbl="node1" presStyleIdx="0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27EA5BE-260B-4B63-A132-47CE94DA9A6D}" type="pres">
      <dgm:prSet presAssocID="{29F5F478-D661-4FFC-A2C1-2D705312A8E7}" presName="negativeSpace" presStyleCnt="0"/>
      <dgm:spPr/>
    </dgm:pt>
    <dgm:pt modelId="{5356DB0E-D78A-4170-811F-EC5C2620401A}" type="pres">
      <dgm:prSet presAssocID="{29F5F478-D661-4FFC-A2C1-2D705312A8E7}" presName="childText" presStyleLbl="conFgAcc1" presStyleIdx="0" presStyleCnt="6">
        <dgm:presLayoutVars>
          <dgm:bulletEnabled val="1"/>
        </dgm:presLayoutVars>
      </dgm:prSet>
      <dgm:spPr/>
    </dgm:pt>
    <dgm:pt modelId="{3E0B5BD2-E2D2-44A5-8553-A97FF4924068}" type="pres">
      <dgm:prSet presAssocID="{AA619FEC-097F-49C2-9E2B-C09D6AB671EA}" presName="spaceBetweenRectangles" presStyleCnt="0"/>
      <dgm:spPr/>
    </dgm:pt>
    <dgm:pt modelId="{620E03EB-2FAB-49C2-B2C5-B07CAAA7C888}" type="pres">
      <dgm:prSet presAssocID="{02CB54AB-843C-472B-A9F2-DEAD85FFF4E9}" presName="parentLin" presStyleCnt="0"/>
      <dgm:spPr/>
    </dgm:pt>
    <dgm:pt modelId="{35727EAC-316B-4B4E-9548-CB5F6507E1D1}" type="pres">
      <dgm:prSet presAssocID="{02CB54AB-843C-472B-A9F2-DEAD85FFF4E9}" presName="parentLeftMargin" presStyleLbl="node1" presStyleIdx="0" presStyleCnt="6"/>
      <dgm:spPr/>
      <dgm:t>
        <a:bodyPr/>
        <a:lstStyle/>
        <a:p>
          <a:endParaRPr lang="en-GB"/>
        </a:p>
      </dgm:t>
    </dgm:pt>
    <dgm:pt modelId="{2139B11C-CDDC-4532-AC46-7B727FB73570}" type="pres">
      <dgm:prSet presAssocID="{02CB54AB-843C-472B-A9F2-DEAD85FFF4E9}" presName="parentText" presStyleLbl="node1" presStyleIdx="1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5CB12DE-A7DA-4C14-BA33-BE665AC6663D}" type="pres">
      <dgm:prSet presAssocID="{02CB54AB-843C-472B-A9F2-DEAD85FFF4E9}" presName="negativeSpace" presStyleCnt="0"/>
      <dgm:spPr/>
    </dgm:pt>
    <dgm:pt modelId="{4F5974C8-F097-49B9-8723-7AE188A5159E}" type="pres">
      <dgm:prSet presAssocID="{02CB54AB-843C-472B-A9F2-DEAD85FFF4E9}" presName="childText" presStyleLbl="conFgAcc1" presStyleIdx="1" presStyleCnt="6">
        <dgm:presLayoutVars>
          <dgm:bulletEnabled val="1"/>
        </dgm:presLayoutVars>
      </dgm:prSet>
      <dgm:spPr/>
    </dgm:pt>
    <dgm:pt modelId="{36B2748D-6B12-4CE1-BB10-37E102FC6A7F}" type="pres">
      <dgm:prSet presAssocID="{48FEC7BF-6ABC-4ADF-8CE9-6A4E72D4D656}" presName="spaceBetweenRectangles" presStyleCnt="0"/>
      <dgm:spPr/>
    </dgm:pt>
    <dgm:pt modelId="{AD8E72BE-2FC6-4D86-9475-0A3AF73958D9}" type="pres">
      <dgm:prSet presAssocID="{3F3562C3-3132-4930-8CB0-97304D7DB469}" presName="parentLin" presStyleCnt="0"/>
      <dgm:spPr/>
    </dgm:pt>
    <dgm:pt modelId="{807D2418-C087-4510-8CEA-954F901228CA}" type="pres">
      <dgm:prSet presAssocID="{3F3562C3-3132-4930-8CB0-97304D7DB469}" presName="parentLeftMargin" presStyleLbl="node1" presStyleIdx="1" presStyleCnt="6"/>
      <dgm:spPr/>
      <dgm:t>
        <a:bodyPr/>
        <a:lstStyle/>
        <a:p>
          <a:endParaRPr lang="en-GB"/>
        </a:p>
      </dgm:t>
    </dgm:pt>
    <dgm:pt modelId="{9140538A-87B9-45DF-AB85-85429AEF546D}" type="pres">
      <dgm:prSet presAssocID="{3F3562C3-3132-4930-8CB0-97304D7DB469}" presName="parentText" presStyleLbl="node1" presStyleIdx="2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659BE6-5A01-4508-91C1-47B4B4C8044C}" type="pres">
      <dgm:prSet presAssocID="{3F3562C3-3132-4930-8CB0-97304D7DB469}" presName="negativeSpace" presStyleCnt="0"/>
      <dgm:spPr/>
    </dgm:pt>
    <dgm:pt modelId="{FDD79D2E-99F8-48E6-B6B0-9D455E8C2183}" type="pres">
      <dgm:prSet presAssocID="{3F3562C3-3132-4930-8CB0-97304D7DB469}" presName="childText" presStyleLbl="conFgAcc1" presStyleIdx="2" presStyleCnt="6">
        <dgm:presLayoutVars>
          <dgm:bulletEnabled val="1"/>
        </dgm:presLayoutVars>
      </dgm:prSet>
      <dgm:spPr/>
    </dgm:pt>
    <dgm:pt modelId="{EBD0FE0B-7745-442E-A4D8-8440AA5C6FD0}" type="pres">
      <dgm:prSet presAssocID="{4561D04B-74CE-40C8-B2F9-58FEFCA66517}" presName="spaceBetweenRectangles" presStyleCnt="0"/>
      <dgm:spPr/>
    </dgm:pt>
    <dgm:pt modelId="{E33AAED9-8091-4D27-85AA-6B75006B47C7}" type="pres">
      <dgm:prSet presAssocID="{FFC20EDA-2EED-440A-A71D-C57B69EE9D0F}" presName="parentLin" presStyleCnt="0"/>
      <dgm:spPr/>
    </dgm:pt>
    <dgm:pt modelId="{D449435A-1CC1-4F0F-BEF0-C9BAD979AD5E}" type="pres">
      <dgm:prSet presAssocID="{FFC20EDA-2EED-440A-A71D-C57B69EE9D0F}" presName="parentLeftMargin" presStyleLbl="node1" presStyleIdx="2" presStyleCnt="6"/>
      <dgm:spPr/>
      <dgm:t>
        <a:bodyPr/>
        <a:lstStyle/>
        <a:p>
          <a:endParaRPr lang="en-GB"/>
        </a:p>
      </dgm:t>
    </dgm:pt>
    <dgm:pt modelId="{24571CB8-D2D2-47D2-AA3E-F4BB66BB21ED}" type="pres">
      <dgm:prSet presAssocID="{FFC20EDA-2EED-440A-A71D-C57B69EE9D0F}" presName="parentText" presStyleLbl="node1" presStyleIdx="3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339ED8A-DA73-4017-ABF7-9A836111EFE1}" type="pres">
      <dgm:prSet presAssocID="{FFC20EDA-2EED-440A-A71D-C57B69EE9D0F}" presName="negativeSpace" presStyleCnt="0"/>
      <dgm:spPr/>
    </dgm:pt>
    <dgm:pt modelId="{8E57E1AE-F8FB-43EC-BC11-041D094FDEFE}" type="pres">
      <dgm:prSet presAssocID="{FFC20EDA-2EED-440A-A71D-C57B69EE9D0F}" presName="childText" presStyleLbl="conFgAcc1" presStyleIdx="3" presStyleCnt="6">
        <dgm:presLayoutVars>
          <dgm:bulletEnabled val="1"/>
        </dgm:presLayoutVars>
      </dgm:prSet>
      <dgm:spPr/>
    </dgm:pt>
    <dgm:pt modelId="{EFC4EAD3-B0C9-4BE8-9FC9-58DDFCA2DCBC}" type="pres">
      <dgm:prSet presAssocID="{97945CB0-95A2-4D4B-8CCA-4FABFF29E7C7}" presName="spaceBetweenRectangles" presStyleCnt="0"/>
      <dgm:spPr/>
    </dgm:pt>
    <dgm:pt modelId="{FFE1F9AC-7370-49EE-914C-B356A294A91F}" type="pres">
      <dgm:prSet presAssocID="{A20E289E-6691-45F4-A844-BB95167FBA23}" presName="parentLin" presStyleCnt="0"/>
      <dgm:spPr/>
    </dgm:pt>
    <dgm:pt modelId="{C6D9DFF5-B373-445C-86B2-647102A7295F}" type="pres">
      <dgm:prSet presAssocID="{A20E289E-6691-45F4-A844-BB95167FBA23}" presName="parentLeftMargin" presStyleLbl="node1" presStyleIdx="3" presStyleCnt="6"/>
      <dgm:spPr/>
      <dgm:t>
        <a:bodyPr/>
        <a:lstStyle/>
        <a:p>
          <a:endParaRPr lang="en-GB"/>
        </a:p>
      </dgm:t>
    </dgm:pt>
    <dgm:pt modelId="{36146FF6-4337-4A3B-94B7-FC7858AE8C0B}" type="pres">
      <dgm:prSet presAssocID="{A20E289E-6691-45F4-A844-BB95167FBA23}" presName="parentText" presStyleLbl="node1" presStyleIdx="4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BC0FCCC-540F-4DF5-A26F-382D51CEA93D}" type="pres">
      <dgm:prSet presAssocID="{A20E289E-6691-45F4-A844-BB95167FBA23}" presName="negativeSpace" presStyleCnt="0"/>
      <dgm:spPr/>
    </dgm:pt>
    <dgm:pt modelId="{0D599061-53A6-4D63-8EE5-500F37121C9A}" type="pres">
      <dgm:prSet presAssocID="{A20E289E-6691-45F4-A844-BB95167FBA23}" presName="childText" presStyleLbl="conFgAcc1" presStyleIdx="4" presStyleCnt="6">
        <dgm:presLayoutVars>
          <dgm:bulletEnabled val="1"/>
        </dgm:presLayoutVars>
      </dgm:prSet>
      <dgm:spPr/>
    </dgm:pt>
    <dgm:pt modelId="{8F3FCCA3-E73E-43C4-9DA1-C483DE7C84CA}" type="pres">
      <dgm:prSet presAssocID="{576681AE-D350-4A30-8A34-CEA456B0B55E}" presName="spaceBetweenRectangles" presStyleCnt="0"/>
      <dgm:spPr/>
    </dgm:pt>
    <dgm:pt modelId="{D4689541-2103-4B17-BAA8-87A4CE8B318C}" type="pres">
      <dgm:prSet presAssocID="{9582F9BC-DA05-4647-92D4-D585059E09C2}" presName="parentLin" presStyleCnt="0"/>
      <dgm:spPr/>
    </dgm:pt>
    <dgm:pt modelId="{8E032D71-12FF-444F-906E-3E47F16ACD3D}" type="pres">
      <dgm:prSet presAssocID="{9582F9BC-DA05-4647-92D4-D585059E09C2}" presName="parentLeftMargin" presStyleLbl="node1" presStyleIdx="4" presStyleCnt="6"/>
      <dgm:spPr/>
      <dgm:t>
        <a:bodyPr/>
        <a:lstStyle/>
        <a:p>
          <a:endParaRPr lang="en-GB"/>
        </a:p>
      </dgm:t>
    </dgm:pt>
    <dgm:pt modelId="{0777A58C-0D83-40DF-A771-1857DA74879F}" type="pres">
      <dgm:prSet presAssocID="{9582F9BC-DA05-4647-92D4-D585059E09C2}" presName="parentText" presStyleLbl="node1" presStyleIdx="5" presStyleCnt="6" custScaleX="132819" custScaleY="215688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73F150C-DAE5-4BD3-A92A-0246B5BC21E4}" type="pres">
      <dgm:prSet presAssocID="{9582F9BC-DA05-4647-92D4-D585059E09C2}" presName="negativeSpace" presStyleCnt="0"/>
      <dgm:spPr/>
    </dgm:pt>
    <dgm:pt modelId="{5BBE0124-2BA9-404A-9BFD-7B968B2842EB}" type="pres">
      <dgm:prSet presAssocID="{9582F9BC-DA05-4647-92D4-D585059E09C2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EA3BEDCD-23F6-4E8C-AD5E-BF31916724E8}" type="presOf" srcId="{FFC20EDA-2EED-440A-A71D-C57B69EE9D0F}" destId="{D449435A-1CC1-4F0F-BEF0-C9BAD979AD5E}" srcOrd="0" destOrd="0" presId="urn:microsoft.com/office/officeart/2005/8/layout/list1"/>
    <dgm:cxn modelId="{7D235AD3-3C48-4B98-AF98-8EA337FC91C8}" type="presOf" srcId="{7167BED1-1EF7-4C07-93B0-F900794FD5CF}" destId="{06A97CD7-F444-4B2E-9C18-BB485F7D77E4}" srcOrd="0" destOrd="0" presId="urn:microsoft.com/office/officeart/2005/8/layout/list1"/>
    <dgm:cxn modelId="{4BAE6633-5FED-4EAC-9B3B-5A65381D56E4}" srcId="{7167BED1-1EF7-4C07-93B0-F900794FD5CF}" destId="{02CB54AB-843C-472B-A9F2-DEAD85FFF4E9}" srcOrd="1" destOrd="0" parTransId="{02E1F42C-2B20-4D3B-A484-0797EBEADF8E}" sibTransId="{48FEC7BF-6ABC-4ADF-8CE9-6A4E72D4D656}"/>
    <dgm:cxn modelId="{031556C0-41F0-475E-9C35-7D3AFD53BDA6}" type="presOf" srcId="{FFC20EDA-2EED-440A-A71D-C57B69EE9D0F}" destId="{24571CB8-D2D2-47D2-AA3E-F4BB66BB21ED}" srcOrd="1" destOrd="0" presId="urn:microsoft.com/office/officeart/2005/8/layout/list1"/>
    <dgm:cxn modelId="{71F786E7-03EA-40BF-9565-1AF4AE2F7795}" type="presOf" srcId="{02CB54AB-843C-472B-A9F2-DEAD85FFF4E9}" destId="{2139B11C-CDDC-4532-AC46-7B727FB73570}" srcOrd="1" destOrd="0" presId="urn:microsoft.com/office/officeart/2005/8/layout/list1"/>
    <dgm:cxn modelId="{2B43F923-7B1F-42F0-BDD0-3CAA4E014437}" type="presOf" srcId="{A20E289E-6691-45F4-A844-BB95167FBA23}" destId="{36146FF6-4337-4A3B-94B7-FC7858AE8C0B}" srcOrd="1" destOrd="0" presId="urn:microsoft.com/office/officeart/2005/8/layout/list1"/>
    <dgm:cxn modelId="{8FE64427-42FD-4A9B-86B0-393F0877B9F4}" type="presOf" srcId="{3F3562C3-3132-4930-8CB0-97304D7DB469}" destId="{9140538A-87B9-45DF-AB85-85429AEF546D}" srcOrd="1" destOrd="0" presId="urn:microsoft.com/office/officeart/2005/8/layout/list1"/>
    <dgm:cxn modelId="{68367DA7-EE0A-4FA3-9914-C85740A509A3}" type="presOf" srcId="{29F5F478-D661-4FFC-A2C1-2D705312A8E7}" destId="{BCC93643-DAEC-4D9B-A962-534FB054445A}" srcOrd="1" destOrd="0" presId="urn:microsoft.com/office/officeart/2005/8/layout/list1"/>
    <dgm:cxn modelId="{67997BE6-DD03-4D42-A9E3-F5584E3C7429}" type="presOf" srcId="{9582F9BC-DA05-4647-92D4-D585059E09C2}" destId="{0777A58C-0D83-40DF-A771-1857DA74879F}" srcOrd="1" destOrd="0" presId="urn:microsoft.com/office/officeart/2005/8/layout/list1"/>
    <dgm:cxn modelId="{A642C650-CDE2-4A15-ADAF-63C4AEB7994A}" srcId="{7167BED1-1EF7-4C07-93B0-F900794FD5CF}" destId="{9582F9BC-DA05-4647-92D4-D585059E09C2}" srcOrd="5" destOrd="0" parTransId="{50F0E356-39A7-4C09-8904-A258C86DF35F}" sibTransId="{157CDD91-6EE4-45FE-A8C4-BB01121B734B}"/>
    <dgm:cxn modelId="{88EF2F3E-C800-4351-ADDC-1877E54C4FDE}" srcId="{7167BED1-1EF7-4C07-93B0-F900794FD5CF}" destId="{29F5F478-D661-4FFC-A2C1-2D705312A8E7}" srcOrd="0" destOrd="0" parTransId="{88BDFCA9-C5EA-4ADE-AA69-D0DBE5D98C8C}" sibTransId="{AA619FEC-097F-49C2-9E2B-C09D6AB671EA}"/>
    <dgm:cxn modelId="{51C4E5F4-DDF8-4BB5-84F0-181FC8AA3704}" type="presOf" srcId="{9582F9BC-DA05-4647-92D4-D585059E09C2}" destId="{8E032D71-12FF-444F-906E-3E47F16ACD3D}" srcOrd="0" destOrd="0" presId="urn:microsoft.com/office/officeart/2005/8/layout/list1"/>
    <dgm:cxn modelId="{37585CE5-2884-4C76-9E10-00342B98A963}" type="presOf" srcId="{02CB54AB-843C-472B-A9F2-DEAD85FFF4E9}" destId="{35727EAC-316B-4B4E-9548-CB5F6507E1D1}" srcOrd="0" destOrd="0" presId="urn:microsoft.com/office/officeart/2005/8/layout/list1"/>
    <dgm:cxn modelId="{99D1E506-2D95-4C33-9D94-65329B0D4E3A}" type="presOf" srcId="{29F5F478-D661-4FFC-A2C1-2D705312A8E7}" destId="{396EA7A1-A1F9-4CB1-A7AB-DD72821135BC}" srcOrd="0" destOrd="0" presId="urn:microsoft.com/office/officeart/2005/8/layout/list1"/>
    <dgm:cxn modelId="{B9C12924-3EF4-48D0-8FB9-DB5BDC496F0A}" srcId="{7167BED1-1EF7-4C07-93B0-F900794FD5CF}" destId="{A20E289E-6691-45F4-A844-BB95167FBA23}" srcOrd="4" destOrd="0" parTransId="{48EAD42B-BA89-4F0B-8AAD-8E43C61B21AC}" sibTransId="{576681AE-D350-4A30-8A34-CEA456B0B55E}"/>
    <dgm:cxn modelId="{3B06425C-E3F5-4E2E-A75A-2493A5F1A1FD}" srcId="{7167BED1-1EF7-4C07-93B0-F900794FD5CF}" destId="{3F3562C3-3132-4930-8CB0-97304D7DB469}" srcOrd="2" destOrd="0" parTransId="{B9E09A0C-1586-481A-AA06-5189607766AD}" sibTransId="{4561D04B-74CE-40C8-B2F9-58FEFCA66517}"/>
    <dgm:cxn modelId="{A401E814-D7CF-4136-827D-B44BCBEC582D}" type="presOf" srcId="{3F3562C3-3132-4930-8CB0-97304D7DB469}" destId="{807D2418-C087-4510-8CEA-954F901228CA}" srcOrd="0" destOrd="0" presId="urn:microsoft.com/office/officeart/2005/8/layout/list1"/>
    <dgm:cxn modelId="{DD4BC300-1A3E-4566-AE53-918ABF781E30}" srcId="{7167BED1-1EF7-4C07-93B0-F900794FD5CF}" destId="{FFC20EDA-2EED-440A-A71D-C57B69EE9D0F}" srcOrd="3" destOrd="0" parTransId="{966D0021-E970-4456-A455-056B43FEA53F}" sibTransId="{97945CB0-95A2-4D4B-8CCA-4FABFF29E7C7}"/>
    <dgm:cxn modelId="{E6D66F80-BC9D-4CF5-955E-F2023BD0958D}" type="presOf" srcId="{A20E289E-6691-45F4-A844-BB95167FBA23}" destId="{C6D9DFF5-B373-445C-86B2-647102A7295F}" srcOrd="0" destOrd="0" presId="urn:microsoft.com/office/officeart/2005/8/layout/list1"/>
    <dgm:cxn modelId="{75526217-E190-4BC5-94C2-06EEE0F0BA70}" type="presParOf" srcId="{06A97CD7-F444-4B2E-9C18-BB485F7D77E4}" destId="{0DAACEA4-80DA-48B7-B51A-5FEE70AC0506}" srcOrd="0" destOrd="0" presId="urn:microsoft.com/office/officeart/2005/8/layout/list1"/>
    <dgm:cxn modelId="{672FA5AC-B09E-4BA4-997F-0F250732F228}" type="presParOf" srcId="{0DAACEA4-80DA-48B7-B51A-5FEE70AC0506}" destId="{396EA7A1-A1F9-4CB1-A7AB-DD72821135BC}" srcOrd="0" destOrd="0" presId="urn:microsoft.com/office/officeart/2005/8/layout/list1"/>
    <dgm:cxn modelId="{7DBD8A65-6023-4179-88F7-E8CF0247D5F1}" type="presParOf" srcId="{0DAACEA4-80DA-48B7-B51A-5FEE70AC0506}" destId="{BCC93643-DAEC-4D9B-A962-534FB054445A}" srcOrd="1" destOrd="0" presId="urn:microsoft.com/office/officeart/2005/8/layout/list1"/>
    <dgm:cxn modelId="{48107EA6-C2AE-4DDC-9118-90496BBB2E6A}" type="presParOf" srcId="{06A97CD7-F444-4B2E-9C18-BB485F7D77E4}" destId="{E27EA5BE-260B-4B63-A132-47CE94DA9A6D}" srcOrd="1" destOrd="0" presId="urn:microsoft.com/office/officeart/2005/8/layout/list1"/>
    <dgm:cxn modelId="{597F0B2D-3C65-4469-8F15-1E95840D0308}" type="presParOf" srcId="{06A97CD7-F444-4B2E-9C18-BB485F7D77E4}" destId="{5356DB0E-D78A-4170-811F-EC5C2620401A}" srcOrd="2" destOrd="0" presId="urn:microsoft.com/office/officeart/2005/8/layout/list1"/>
    <dgm:cxn modelId="{DD90674F-50BD-4B24-8E64-BF82EF6691AA}" type="presParOf" srcId="{06A97CD7-F444-4B2E-9C18-BB485F7D77E4}" destId="{3E0B5BD2-E2D2-44A5-8553-A97FF4924068}" srcOrd="3" destOrd="0" presId="urn:microsoft.com/office/officeart/2005/8/layout/list1"/>
    <dgm:cxn modelId="{3B662F4A-A7DB-4095-80C7-07A772BB7903}" type="presParOf" srcId="{06A97CD7-F444-4B2E-9C18-BB485F7D77E4}" destId="{620E03EB-2FAB-49C2-B2C5-B07CAAA7C888}" srcOrd="4" destOrd="0" presId="urn:microsoft.com/office/officeart/2005/8/layout/list1"/>
    <dgm:cxn modelId="{1E2DC98E-9E5E-41B6-8705-DCE1F163CDD4}" type="presParOf" srcId="{620E03EB-2FAB-49C2-B2C5-B07CAAA7C888}" destId="{35727EAC-316B-4B4E-9548-CB5F6507E1D1}" srcOrd="0" destOrd="0" presId="urn:microsoft.com/office/officeart/2005/8/layout/list1"/>
    <dgm:cxn modelId="{E6CC5FBB-B773-4AD1-A415-7B1063CC9C8E}" type="presParOf" srcId="{620E03EB-2FAB-49C2-B2C5-B07CAAA7C888}" destId="{2139B11C-CDDC-4532-AC46-7B727FB73570}" srcOrd="1" destOrd="0" presId="urn:microsoft.com/office/officeart/2005/8/layout/list1"/>
    <dgm:cxn modelId="{E649445B-EA9B-4A3C-B21D-758A532B9334}" type="presParOf" srcId="{06A97CD7-F444-4B2E-9C18-BB485F7D77E4}" destId="{E5CB12DE-A7DA-4C14-BA33-BE665AC6663D}" srcOrd="5" destOrd="0" presId="urn:microsoft.com/office/officeart/2005/8/layout/list1"/>
    <dgm:cxn modelId="{BF53EC52-DE86-41A5-85C3-94DC7E55454B}" type="presParOf" srcId="{06A97CD7-F444-4B2E-9C18-BB485F7D77E4}" destId="{4F5974C8-F097-49B9-8723-7AE188A5159E}" srcOrd="6" destOrd="0" presId="urn:microsoft.com/office/officeart/2005/8/layout/list1"/>
    <dgm:cxn modelId="{787198DA-5AEC-42F9-A3A5-F8EF3A714B87}" type="presParOf" srcId="{06A97CD7-F444-4B2E-9C18-BB485F7D77E4}" destId="{36B2748D-6B12-4CE1-BB10-37E102FC6A7F}" srcOrd="7" destOrd="0" presId="urn:microsoft.com/office/officeart/2005/8/layout/list1"/>
    <dgm:cxn modelId="{9AD4D74E-006C-4E09-B3FF-DFB8F09AB3FD}" type="presParOf" srcId="{06A97CD7-F444-4B2E-9C18-BB485F7D77E4}" destId="{AD8E72BE-2FC6-4D86-9475-0A3AF73958D9}" srcOrd="8" destOrd="0" presId="urn:microsoft.com/office/officeart/2005/8/layout/list1"/>
    <dgm:cxn modelId="{B5EB4700-853E-473F-964D-6F30CEB4F873}" type="presParOf" srcId="{AD8E72BE-2FC6-4D86-9475-0A3AF73958D9}" destId="{807D2418-C087-4510-8CEA-954F901228CA}" srcOrd="0" destOrd="0" presId="urn:microsoft.com/office/officeart/2005/8/layout/list1"/>
    <dgm:cxn modelId="{17D34292-1E0B-4E84-9D3B-0ED65C7CF5EA}" type="presParOf" srcId="{AD8E72BE-2FC6-4D86-9475-0A3AF73958D9}" destId="{9140538A-87B9-45DF-AB85-85429AEF546D}" srcOrd="1" destOrd="0" presId="urn:microsoft.com/office/officeart/2005/8/layout/list1"/>
    <dgm:cxn modelId="{EE9ACBD5-92CA-4BF3-9032-B28FA24C3732}" type="presParOf" srcId="{06A97CD7-F444-4B2E-9C18-BB485F7D77E4}" destId="{4F659BE6-5A01-4508-91C1-47B4B4C8044C}" srcOrd="9" destOrd="0" presId="urn:microsoft.com/office/officeart/2005/8/layout/list1"/>
    <dgm:cxn modelId="{2D544640-6B6C-4FB6-A4E9-F265AAF754AA}" type="presParOf" srcId="{06A97CD7-F444-4B2E-9C18-BB485F7D77E4}" destId="{FDD79D2E-99F8-48E6-B6B0-9D455E8C2183}" srcOrd="10" destOrd="0" presId="urn:microsoft.com/office/officeart/2005/8/layout/list1"/>
    <dgm:cxn modelId="{232E291F-83E8-4725-8F11-FCD8F30B6AE1}" type="presParOf" srcId="{06A97CD7-F444-4B2E-9C18-BB485F7D77E4}" destId="{EBD0FE0B-7745-442E-A4D8-8440AA5C6FD0}" srcOrd="11" destOrd="0" presId="urn:microsoft.com/office/officeart/2005/8/layout/list1"/>
    <dgm:cxn modelId="{5BFA6F5C-2C4F-47D1-B1DC-F11BD15B0C19}" type="presParOf" srcId="{06A97CD7-F444-4B2E-9C18-BB485F7D77E4}" destId="{E33AAED9-8091-4D27-85AA-6B75006B47C7}" srcOrd="12" destOrd="0" presId="urn:microsoft.com/office/officeart/2005/8/layout/list1"/>
    <dgm:cxn modelId="{FB1825D3-3E66-4DF6-B7EC-2E75F799D4F1}" type="presParOf" srcId="{E33AAED9-8091-4D27-85AA-6B75006B47C7}" destId="{D449435A-1CC1-4F0F-BEF0-C9BAD979AD5E}" srcOrd="0" destOrd="0" presId="urn:microsoft.com/office/officeart/2005/8/layout/list1"/>
    <dgm:cxn modelId="{497A60F5-62EE-479F-AD0C-7B76A132F2C8}" type="presParOf" srcId="{E33AAED9-8091-4D27-85AA-6B75006B47C7}" destId="{24571CB8-D2D2-47D2-AA3E-F4BB66BB21ED}" srcOrd="1" destOrd="0" presId="urn:microsoft.com/office/officeart/2005/8/layout/list1"/>
    <dgm:cxn modelId="{1B5A5691-51D9-4401-AEAB-98464ED645D4}" type="presParOf" srcId="{06A97CD7-F444-4B2E-9C18-BB485F7D77E4}" destId="{6339ED8A-DA73-4017-ABF7-9A836111EFE1}" srcOrd="13" destOrd="0" presId="urn:microsoft.com/office/officeart/2005/8/layout/list1"/>
    <dgm:cxn modelId="{E0B7D941-2349-4C2F-B5FC-A5353442BDF4}" type="presParOf" srcId="{06A97CD7-F444-4B2E-9C18-BB485F7D77E4}" destId="{8E57E1AE-F8FB-43EC-BC11-041D094FDEFE}" srcOrd="14" destOrd="0" presId="urn:microsoft.com/office/officeart/2005/8/layout/list1"/>
    <dgm:cxn modelId="{AA629084-81F6-4532-A0ED-7CAC0F79147D}" type="presParOf" srcId="{06A97CD7-F444-4B2E-9C18-BB485F7D77E4}" destId="{EFC4EAD3-B0C9-4BE8-9FC9-58DDFCA2DCBC}" srcOrd="15" destOrd="0" presId="urn:microsoft.com/office/officeart/2005/8/layout/list1"/>
    <dgm:cxn modelId="{97958955-C41A-44BF-B764-816EE5D5EA30}" type="presParOf" srcId="{06A97CD7-F444-4B2E-9C18-BB485F7D77E4}" destId="{FFE1F9AC-7370-49EE-914C-B356A294A91F}" srcOrd="16" destOrd="0" presId="urn:microsoft.com/office/officeart/2005/8/layout/list1"/>
    <dgm:cxn modelId="{9FBB3A14-830F-4D86-8E0E-4F7F6F6E6EAD}" type="presParOf" srcId="{FFE1F9AC-7370-49EE-914C-B356A294A91F}" destId="{C6D9DFF5-B373-445C-86B2-647102A7295F}" srcOrd="0" destOrd="0" presId="urn:microsoft.com/office/officeart/2005/8/layout/list1"/>
    <dgm:cxn modelId="{3090BFA1-4BCE-4FC8-9C13-37E7AE1275F0}" type="presParOf" srcId="{FFE1F9AC-7370-49EE-914C-B356A294A91F}" destId="{36146FF6-4337-4A3B-94B7-FC7858AE8C0B}" srcOrd="1" destOrd="0" presId="urn:microsoft.com/office/officeart/2005/8/layout/list1"/>
    <dgm:cxn modelId="{F6A0A6B6-A95E-4F3D-8524-433CF78BE4D7}" type="presParOf" srcId="{06A97CD7-F444-4B2E-9C18-BB485F7D77E4}" destId="{9BC0FCCC-540F-4DF5-A26F-382D51CEA93D}" srcOrd="17" destOrd="0" presId="urn:microsoft.com/office/officeart/2005/8/layout/list1"/>
    <dgm:cxn modelId="{30D9C381-13FB-45EE-B4BB-909651BD6ADA}" type="presParOf" srcId="{06A97CD7-F444-4B2E-9C18-BB485F7D77E4}" destId="{0D599061-53A6-4D63-8EE5-500F37121C9A}" srcOrd="18" destOrd="0" presId="urn:microsoft.com/office/officeart/2005/8/layout/list1"/>
    <dgm:cxn modelId="{BA0A2716-FB9B-44A7-9F9C-F841B31CAF44}" type="presParOf" srcId="{06A97CD7-F444-4B2E-9C18-BB485F7D77E4}" destId="{8F3FCCA3-E73E-43C4-9DA1-C483DE7C84CA}" srcOrd="19" destOrd="0" presId="urn:microsoft.com/office/officeart/2005/8/layout/list1"/>
    <dgm:cxn modelId="{B998E216-2FEB-4802-B2E0-B5D29B8ADA64}" type="presParOf" srcId="{06A97CD7-F444-4B2E-9C18-BB485F7D77E4}" destId="{D4689541-2103-4B17-BAA8-87A4CE8B318C}" srcOrd="20" destOrd="0" presId="urn:microsoft.com/office/officeart/2005/8/layout/list1"/>
    <dgm:cxn modelId="{2E44E4CC-3441-4880-8FD7-AF6A07B4D3F9}" type="presParOf" srcId="{D4689541-2103-4B17-BAA8-87A4CE8B318C}" destId="{8E032D71-12FF-444F-906E-3E47F16ACD3D}" srcOrd="0" destOrd="0" presId="urn:microsoft.com/office/officeart/2005/8/layout/list1"/>
    <dgm:cxn modelId="{7EA86DB4-29D2-4F69-8C3E-A1E9E48F99E2}" type="presParOf" srcId="{D4689541-2103-4B17-BAA8-87A4CE8B318C}" destId="{0777A58C-0D83-40DF-A771-1857DA74879F}" srcOrd="1" destOrd="0" presId="urn:microsoft.com/office/officeart/2005/8/layout/list1"/>
    <dgm:cxn modelId="{7330FD0B-E9FA-4AEB-9C72-45B94DC91258}" type="presParOf" srcId="{06A97CD7-F444-4B2E-9C18-BB485F7D77E4}" destId="{673F150C-DAE5-4BD3-A92A-0246B5BC21E4}" srcOrd="21" destOrd="0" presId="urn:microsoft.com/office/officeart/2005/8/layout/list1"/>
    <dgm:cxn modelId="{87F71224-D615-445B-9C46-B3A7E24CE195}" type="presParOf" srcId="{06A97CD7-F444-4B2E-9C18-BB485F7D77E4}" destId="{5BBE0124-2BA9-404A-9BFD-7B968B2842E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E84EFE21-1518-4BCF-B742-E9CC38B5BF65}">
      <dgm:prSet phldrT="[Text]" custT="1"/>
      <dgm:spPr/>
      <dgm:t>
        <a:bodyPr/>
        <a:lstStyle/>
        <a:p>
          <a:r>
            <a:rPr lang="fr-BE" sz="4000" dirty="0" err="1" smtClean="0"/>
            <a:t>Hefbomen</a:t>
          </a:r>
          <a:r>
            <a:rPr lang="fr-BE" sz="4000" dirty="0" smtClean="0"/>
            <a:t> </a:t>
          </a:r>
          <a:r>
            <a:rPr lang="fr-BE" sz="4000" dirty="0" err="1" smtClean="0"/>
            <a:t>voor</a:t>
          </a:r>
          <a:r>
            <a:rPr lang="fr-BE" sz="4000" dirty="0" smtClean="0"/>
            <a:t> de </a:t>
          </a:r>
          <a:r>
            <a:rPr lang="fr-BE" sz="4000" dirty="0" err="1" smtClean="0"/>
            <a:t>ziekenhuismanager</a:t>
          </a:r>
          <a:endParaRPr lang="en-GB" sz="4000" dirty="0"/>
        </a:p>
      </dgm:t>
    </dgm:pt>
    <dgm:pt modelId="{1FD87EAB-67B9-4755-8C44-3ED68E498D2B}" type="parTrans" cxnId="{7F2EBD66-47C5-47A3-80B6-838378C9D764}">
      <dgm:prSet/>
      <dgm:spPr/>
      <dgm:t>
        <a:bodyPr/>
        <a:lstStyle/>
        <a:p>
          <a:endParaRPr lang="en-GB"/>
        </a:p>
      </dgm:t>
    </dgm:pt>
    <dgm:pt modelId="{16CCAD5F-9C4B-4C12-996F-4C5AD4F265FE}" type="sibTrans" cxnId="{7F2EBD66-47C5-47A3-80B6-838378C9D764}">
      <dgm:prSet/>
      <dgm:spPr/>
      <dgm:t>
        <a:bodyPr/>
        <a:lstStyle/>
        <a:p>
          <a:endParaRPr lang="en-GB"/>
        </a:p>
      </dgm:t>
    </dgm:pt>
    <dgm:pt modelId="{82AC33F2-D442-418F-830E-7A19AA71161F}">
      <dgm:prSet phldrT="[Text]"/>
      <dgm:spPr/>
      <dgm:t>
        <a:bodyPr/>
        <a:lstStyle/>
        <a:p>
          <a:r>
            <a:rPr lang="fr-BE" dirty="0" err="1" smtClean="0"/>
            <a:t>Begrijp</a:t>
          </a:r>
          <a:r>
            <a:rPr lang="fr-BE" dirty="0" smtClean="0"/>
            <a:t> de </a:t>
          </a:r>
          <a:r>
            <a:rPr lang="fr-BE" dirty="0" err="1" smtClean="0"/>
            <a:t>kostendrivers</a:t>
          </a:r>
          <a:endParaRPr lang="en-GB" dirty="0"/>
        </a:p>
      </dgm:t>
    </dgm:pt>
    <dgm:pt modelId="{484F3427-3B49-42FD-9BB6-B9C8D00292F9}" type="parTrans" cxnId="{FB1BB5D9-297D-4EB0-9600-623165B4ECB7}">
      <dgm:prSet/>
      <dgm:spPr/>
      <dgm:t>
        <a:bodyPr/>
        <a:lstStyle/>
        <a:p>
          <a:endParaRPr lang="en-GB"/>
        </a:p>
      </dgm:t>
    </dgm:pt>
    <dgm:pt modelId="{0A17E358-85BF-4FD7-BC22-5C405A307F8C}" type="sibTrans" cxnId="{FB1BB5D9-297D-4EB0-9600-623165B4ECB7}">
      <dgm:prSet/>
      <dgm:spPr/>
      <dgm:t>
        <a:bodyPr/>
        <a:lstStyle/>
        <a:p>
          <a:endParaRPr lang="en-GB"/>
        </a:p>
      </dgm:t>
    </dgm:pt>
    <dgm:pt modelId="{4C5B4D1D-8ED5-466A-B24A-F20265B6DAF1}">
      <dgm:prSet phldrT="[Text]"/>
      <dgm:spPr/>
      <dgm:t>
        <a:bodyPr/>
        <a:lstStyle/>
        <a:p>
          <a:r>
            <a:rPr lang="fr-BE" dirty="0" err="1" smtClean="0"/>
            <a:t>Begrijp</a:t>
          </a:r>
          <a:r>
            <a:rPr lang="fr-BE" dirty="0" smtClean="0"/>
            <a:t> de </a:t>
          </a:r>
          <a:r>
            <a:rPr lang="fr-BE" dirty="0" err="1" smtClean="0"/>
            <a:t>behoeften</a:t>
          </a:r>
          <a:endParaRPr lang="en-GB" dirty="0"/>
        </a:p>
      </dgm:t>
    </dgm:pt>
    <dgm:pt modelId="{C82F4640-328E-4813-9631-DC7E54423F32}" type="parTrans" cxnId="{822E5BF5-A410-40ED-AA00-DCED5CEF7482}">
      <dgm:prSet/>
      <dgm:spPr/>
      <dgm:t>
        <a:bodyPr/>
        <a:lstStyle/>
        <a:p>
          <a:endParaRPr lang="en-GB"/>
        </a:p>
      </dgm:t>
    </dgm:pt>
    <dgm:pt modelId="{A73D29F0-9F47-40DE-B106-63588FB48E97}" type="sibTrans" cxnId="{822E5BF5-A410-40ED-AA00-DCED5CEF7482}">
      <dgm:prSet/>
      <dgm:spPr/>
      <dgm:t>
        <a:bodyPr/>
        <a:lstStyle/>
        <a:p>
          <a:endParaRPr lang="en-GB"/>
        </a:p>
      </dgm:t>
    </dgm:pt>
    <dgm:pt modelId="{0EE73BBD-6ECA-4947-B0C6-CC4331EEEB28}">
      <dgm:prSet phldrT="[Text]"/>
      <dgm:spPr/>
      <dgm:t>
        <a:bodyPr/>
        <a:lstStyle/>
        <a:p>
          <a:r>
            <a:rPr lang="fr-BE" dirty="0" err="1" smtClean="0"/>
            <a:t>Begrijp</a:t>
          </a:r>
          <a:r>
            <a:rPr lang="fr-BE" dirty="0" smtClean="0"/>
            <a:t> de </a:t>
          </a:r>
          <a:r>
            <a:rPr lang="fr-BE" dirty="0" err="1" smtClean="0"/>
            <a:t>sleutel</a:t>
          </a:r>
          <a:r>
            <a:rPr lang="fr-BE" dirty="0" smtClean="0"/>
            <a:t> </a:t>
          </a:r>
          <a:r>
            <a:rPr lang="fr-BE" dirty="0" err="1" smtClean="0"/>
            <a:t>tot</a:t>
          </a:r>
          <a:r>
            <a:rPr lang="fr-BE" dirty="0" smtClean="0"/>
            <a:t>  </a:t>
          </a:r>
          <a:r>
            <a:rPr lang="fr-BE" dirty="0" err="1" smtClean="0"/>
            <a:t>succes</a:t>
          </a:r>
          <a:endParaRPr lang="en-GB" dirty="0"/>
        </a:p>
      </dgm:t>
    </dgm:pt>
    <dgm:pt modelId="{76DE0E61-64F0-46B4-A200-FED77A38FC79}" type="parTrans" cxnId="{812384AF-6A25-42F3-BBF2-1F0EBFDD8EC5}">
      <dgm:prSet/>
      <dgm:spPr/>
      <dgm:t>
        <a:bodyPr/>
        <a:lstStyle/>
        <a:p>
          <a:endParaRPr lang="en-GB"/>
        </a:p>
      </dgm:t>
    </dgm:pt>
    <dgm:pt modelId="{9D8394E5-5210-406C-84EF-F7E46FAB1DD5}" type="sibTrans" cxnId="{812384AF-6A25-42F3-BBF2-1F0EBFDD8EC5}">
      <dgm:prSet/>
      <dgm:spPr/>
      <dgm:t>
        <a:bodyPr/>
        <a:lstStyle/>
        <a:p>
          <a:endParaRPr lang="en-GB"/>
        </a:p>
      </dgm:t>
    </dgm:pt>
    <dgm:pt modelId="{0655308C-2942-4D93-86B5-985EB5A0F209}">
      <dgm:prSet phldrT="[Text]"/>
      <dgm:spPr/>
      <dgm:t>
        <a:bodyPr/>
        <a:lstStyle/>
        <a:p>
          <a:r>
            <a:rPr lang="fr-BE" dirty="0" smtClean="0"/>
            <a:t>En </a:t>
          </a:r>
          <a:r>
            <a:rPr lang="fr-BE" dirty="0" err="1" smtClean="0"/>
            <a:t>wat</a:t>
          </a:r>
          <a:r>
            <a:rPr lang="fr-BE" dirty="0" smtClean="0"/>
            <a:t> met ?</a:t>
          </a:r>
          <a:endParaRPr lang="en-GB" dirty="0"/>
        </a:p>
      </dgm:t>
    </dgm:pt>
    <dgm:pt modelId="{00F6125A-F290-4E0D-A28E-73D5E189D6AD}" type="parTrans" cxnId="{76ED27B9-526F-43F8-B300-274F281C9A40}">
      <dgm:prSet/>
      <dgm:spPr/>
      <dgm:t>
        <a:bodyPr/>
        <a:lstStyle/>
        <a:p>
          <a:endParaRPr lang="en-GB"/>
        </a:p>
      </dgm:t>
    </dgm:pt>
    <dgm:pt modelId="{692F06E3-D4B4-4191-9B3E-58666568C99C}" type="sibTrans" cxnId="{76ED27B9-526F-43F8-B300-274F281C9A40}">
      <dgm:prSet/>
      <dgm:spPr/>
      <dgm:t>
        <a:bodyPr/>
        <a:lstStyle/>
        <a:p>
          <a:endParaRPr lang="en-GB"/>
        </a:p>
      </dgm:t>
    </dgm:pt>
    <dgm:pt modelId="{3F2D2898-FEBB-48B7-AA8C-1CFEC41E6504}">
      <dgm:prSet phldrT="[Text]"/>
      <dgm:spPr/>
      <dgm:t>
        <a:bodyPr/>
        <a:lstStyle/>
        <a:p>
          <a:r>
            <a:rPr lang="fr-BE" dirty="0" err="1" smtClean="0"/>
            <a:t>Begrijp</a:t>
          </a:r>
          <a:r>
            <a:rPr lang="fr-BE" dirty="0" smtClean="0"/>
            <a:t> de </a:t>
          </a:r>
          <a:r>
            <a:rPr lang="fr-BE" dirty="0" err="1" smtClean="0"/>
            <a:t>kosten</a:t>
          </a:r>
          <a:endParaRPr lang="en-GB" dirty="0"/>
        </a:p>
      </dgm:t>
    </dgm:pt>
    <dgm:pt modelId="{1046384C-6D99-433B-B0C9-B7CE9C966AEC}" type="parTrans" cxnId="{73E1E078-7B45-459F-AC4B-E9BC9C0ADBC4}">
      <dgm:prSet/>
      <dgm:spPr/>
      <dgm:t>
        <a:bodyPr/>
        <a:lstStyle/>
        <a:p>
          <a:endParaRPr lang="en-GB"/>
        </a:p>
      </dgm:t>
    </dgm:pt>
    <dgm:pt modelId="{ECBA5746-393E-4F95-931E-35DDCCB8C570}" type="sibTrans" cxnId="{73E1E078-7B45-459F-AC4B-E9BC9C0ADBC4}">
      <dgm:prSet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77E896F8-A2D9-4FAA-8906-CFF52A0C9765}" type="pres">
      <dgm:prSet presAssocID="{E84EFE21-1518-4BCF-B742-E9CC38B5BF65}" presName="root" presStyleCnt="0">
        <dgm:presLayoutVars>
          <dgm:chMax/>
          <dgm:chPref val="4"/>
        </dgm:presLayoutVars>
      </dgm:prSet>
      <dgm:spPr/>
    </dgm:pt>
    <dgm:pt modelId="{EA87DF64-E7AE-4C3F-B3F6-B216F18888BA}" type="pres">
      <dgm:prSet presAssocID="{E84EFE21-1518-4BCF-B742-E9CC38B5BF65}" presName="rootComposite" presStyleCnt="0">
        <dgm:presLayoutVars/>
      </dgm:prSet>
      <dgm:spPr/>
    </dgm:pt>
    <dgm:pt modelId="{080E8B9C-74F5-439F-8851-EA28E8382A8B}" type="pres">
      <dgm:prSet presAssocID="{E84EFE21-1518-4BCF-B742-E9CC38B5BF65}" presName="rootText" presStyleLbl="node0" presStyleIdx="0" presStyleCnt="1" custScaleX="159518" custScaleY="137847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1F6463DA-FB4E-4128-A5CB-F6558C3AEBC8}" type="pres">
      <dgm:prSet presAssocID="{E84EFE21-1518-4BCF-B742-E9CC38B5BF65}" presName="childShape" presStyleCnt="0">
        <dgm:presLayoutVars>
          <dgm:chMax val="0"/>
          <dgm:chPref val="0"/>
        </dgm:presLayoutVars>
      </dgm:prSet>
      <dgm:spPr/>
    </dgm:pt>
    <dgm:pt modelId="{B26BE714-B8F1-4E55-B322-1621CDC1261A}" type="pres">
      <dgm:prSet presAssocID="{3F2D2898-FEBB-48B7-AA8C-1CFEC41E6504}" presName="childComposite" presStyleCnt="0">
        <dgm:presLayoutVars>
          <dgm:chMax val="0"/>
          <dgm:chPref val="0"/>
        </dgm:presLayoutVars>
      </dgm:prSet>
      <dgm:spPr/>
    </dgm:pt>
    <dgm:pt modelId="{21543365-B956-4998-9C7B-0EE90EAC2848}" type="pres">
      <dgm:prSet presAssocID="{3F2D2898-FEBB-48B7-AA8C-1CFEC41E6504}" presName="Image" presStyleLbl="node1" presStyleIdx="0" presStyleCnt="5" custLinFactX="-395" custLinFactNeighborX="-100000" custLinFactNeighborY="-535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31CA211-D906-4E9D-AFCF-3E80A270E98F}" type="pres">
      <dgm:prSet presAssocID="{3F2D2898-FEBB-48B7-AA8C-1CFEC41E6504}" presName="childText" presStyleLbl="lnNode1" presStyleIdx="0" presStyleCnt="5" custScaleX="163118" custLinFactNeighborX="16354" custLinFactNeighborY="-53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BCAD08D-99A1-44AA-AB87-201220DE5999}" type="pres">
      <dgm:prSet presAssocID="{82AC33F2-D442-418F-830E-7A19AA71161F}" presName="childComposite" presStyleCnt="0">
        <dgm:presLayoutVars>
          <dgm:chMax val="0"/>
          <dgm:chPref val="0"/>
        </dgm:presLayoutVars>
      </dgm:prSet>
      <dgm:spPr/>
    </dgm:pt>
    <dgm:pt modelId="{83535F67-7299-49EF-B150-B739F15E9269}" type="pres">
      <dgm:prSet presAssocID="{82AC33F2-D442-418F-830E-7A19AA71161F}" presName="Image" presStyleLbl="node1" presStyleIdx="1" presStyleCnt="5" custLinFactNeighborX="-95394" custLinFactNeighborY="608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D909F2EC-88A2-4FE0-8EB9-C632288C2363}" type="pres">
      <dgm:prSet presAssocID="{82AC33F2-D442-418F-830E-7A19AA71161F}" presName="childText" presStyleLbl="lnNode1" presStyleIdx="1" presStyleCnt="5" custScaleX="164127" custLinFactNeighborX="17648" custLinFactNeighborY="1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9E2BB8-9242-4608-BE62-08391B28C4EE}" type="pres">
      <dgm:prSet presAssocID="{4C5B4D1D-8ED5-466A-B24A-F20265B6DAF1}" presName="childComposite" presStyleCnt="0">
        <dgm:presLayoutVars>
          <dgm:chMax val="0"/>
          <dgm:chPref val="0"/>
        </dgm:presLayoutVars>
      </dgm:prSet>
      <dgm:spPr/>
    </dgm:pt>
    <dgm:pt modelId="{599999A2-8ADA-46ED-B8E3-CF45BB5A0FE9}" type="pres">
      <dgm:prSet presAssocID="{4C5B4D1D-8ED5-466A-B24A-F20265B6DAF1}" presName="Image" presStyleLbl="node1" presStyleIdx="2" presStyleCnt="5" custLinFactNeighborX="-95394" custLinFactNeighborY="608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26990F41-A971-4ECE-BBC9-C371B7C11993}" type="pres">
      <dgm:prSet presAssocID="{4C5B4D1D-8ED5-466A-B24A-F20265B6DAF1}" presName="childText" presStyleLbl="lnNode1" presStyleIdx="2" presStyleCnt="5" custScaleX="164127" custLinFactNeighborX="17648" custLinFactNeighborY="1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3C4D144-167A-44B4-B3B5-CE3BB1931BC7}" type="pres">
      <dgm:prSet presAssocID="{0EE73BBD-6ECA-4947-B0C6-CC4331EEEB28}" presName="childComposite" presStyleCnt="0">
        <dgm:presLayoutVars>
          <dgm:chMax val="0"/>
          <dgm:chPref val="0"/>
        </dgm:presLayoutVars>
      </dgm:prSet>
      <dgm:spPr/>
    </dgm:pt>
    <dgm:pt modelId="{536389B1-0F80-4BA8-8DC2-479EE8779CA4}" type="pres">
      <dgm:prSet presAssocID="{0EE73BBD-6ECA-4947-B0C6-CC4331EEEB28}" presName="Image" presStyleLbl="node1" presStyleIdx="3" presStyleCnt="5" custLinFactNeighborX="-95394" custLinFactNeighborY="767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913BCCB9-E5A4-4388-87A2-1EB9AD449A58}" type="pres">
      <dgm:prSet presAssocID="{0EE73BBD-6ECA-4947-B0C6-CC4331EEEB28}" presName="childText" presStyleLbl="lnNode1" presStyleIdx="3" presStyleCnt="5" custScaleX="164127" custLinFactNeighborX="17648" custLinFactNeighborY="1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AECA509-F734-430E-B228-DD3DC0C048F7}" type="pres">
      <dgm:prSet presAssocID="{0655308C-2942-4D93-86B5-985EB5A0F209}" presName="childComposite" presStyleCnt="0">
        <dgm:presLayoutVars>
          <dgm:chMax val="0"/>
          <dgm:chPref val="0"/>
        </dgm:presLayoutVars>
      </dgm:prSet>
      <dgm:spPr/>
    </dgm:pt>
    <dgm:pt modelId="{20D0D447-AE83-4A41-8D44-189766773014}" type="pres">
      <dgm:prSet presAssocID="{0655308C-2942-4D93-86B5-985EB5A0F209}" presName="Image" presStyleLbl="node1" presStyleIdx="4" presStyleCnt="5" custLinFactNeighborX="-87325" custLinFactNeighborY="57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5380D8B-285E-45EA-85A0-C4BED7F54E8D}" type="pres">
      <dgm:prSet presAssocID="{0655308C-2942-4D93-86B5-985EB5A0F209}" presName="childText" presStyleLbl="lnNode1" presStyleIdx="4" presStyleCnt="5" custScaleX="166328" custLinFactNeighborX="19140" custLinFactNeighborY="1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C41AEF5E-2B89-4BF6-803B-FD08C154BEDB}" type="presOf" srcId="{E84EFE21-1518-4BCF-B742-E9CC38B5BF65}" destId="{080E8B9C-74F5-439F-8851-EA28E8382A8B}" srcOrd="0" destOrd="0" presId="urn:microsoft.com/office/officeart/2008/layout/PictureAccentList"/>
    <dgm:cxn modelId="{235C1657-9C48-4406-97EF-0C237A1A1F66}" type="presOf" srcId="{3F2D2898-FEBB-48B7-AA8C-1CFEC41E6504}" destId="{B31CA211-D906-4E9D-AFCF-3E80A270E98F}" srcOrd="0" destOrd="0" presId="urn:microsoft.com/office/officeart/2008/layout/PictureAccentList"/>
    <dgm:cxn modelId="{722AFFE2-CC02-4091-8AFD-B3925B0B013F}" type="presOf" srcId="{0EE73BBD-6ECA-4947-B0C6-CC4331EEEB28}" destId="{913BCCB9-E5A4-4388-87A2-1EB9AD449A58}" srcOrd="0" destOrd="0" presId="urn:microsoft.com/office/officeart/2008/layout/PictureAccentList"/>
    <dgm:cxn modelId="{812384AF-6A25-42F3-BBF2-1F0EBFDD8EC5}" srcId="{E84EFE21-1518-4BCF-B742-E9CC38B5BF65}" destId="{0EE73BBD-6ECA-4947-B0C6-CC4331EEEB28}" srcOrd="3" destOrd="0" parTransId="{76DE0E61-64F0-46B4-A200-FED77A38FC79}" sibTransId="{9D8394E5-5210-406C-84EF-F7E46FAB1DD5}"/>
    <dgm:cxn modelId="{7F2EBD66-47C5-47A3-80B6-838378C9D764}" srcId="{27502387-F582-4A40-B777-66DE2CDCB914}" destId="{E84EFE21-1518-4BCF-B742-E9CC38B5BF65}" srcOrd="0" destOrd="0" parTransId="{1FD87EAB-67B9-4755-8C44-3ED68E498D2B}" sibTransId="{16CCAD5F-9C4B-4C12-996F-4C5AD4F265FE}"/>
    <dgm:cxn modelId="{379A5708-BE56-4358-8AB3-FD7880968936}" type="presOf" srcId="{0655308C-2942-4D93-86B5-985EB5A0F209}" destId="{B5380D8B-285E-45EA-85A0-C4BED7F54E8D}" srcOrd="0" destOrd="0" presId="urn:microsoft.com/office/officeart/2008/layout/PictureAccentList"/>
    <dgm:cxn modelId="{FB1BB5D9-297D-4EB0-9600-623165B4ECB7}" srcId="{E84EFE21-1518-4BCF-B742-E9CC38B5BF65}" destId="{82AC33F2-D442-418F-830E-7A19AA71161F}" srcOrd="1" destOrd="0" parTransId="{484F3427-3B49-42FD-9BB6-B9C8D00292F9}" sibTransId="{0A17E358-85BF-4FD7-BC22-5C405A307F8C}"/>
    <dgm:cxn modelId="{822E5BF5-A410-40ED-AA00-DCED5CEF7482}" srcId="{E84EFE21-1518-4BCF-B742-E9CC38B5BF65}" destId="{4C5B4D1D-8ED5-466A-B24A-F20265B6DAF1}" srcOrd="2" destOrd="0" parTransId="{C82F4640-328E-4813-9631-DC7E54423F32}" sibTransId="{A73D29F0-9F47-40DE-B106-63588FB48E97}"/>
    <dgm:cxn modelId="{76ED27B9-526F-43F8-B300-274F281C9A40}" srcId="{E84EFE21-1518-4BCF-B742-E9CC38B5BF65}" destId="{0655308C-2942-4D93-86B5-985EB5A0F209}" srcOrd="4" destOrd="0" parTransId="{00F6125A-F290-4E0D-A28E-73D5E189D6AD}" sibTransId="{692F06E3-D4B4-4191-9B3E-58666568C99C}"/>
    <dgm:cxn modelId="{AA6B466F-46E7-432A-B527-AFFBDE119BA9}" type="presOf" srcId="{82AC33F2-D442-418F-830E-7A19AA71161F}" destId="{D909F2EC-88A2-4FE0-8EB9-C632288C2363}" srcOrd="0" destOrd="0" presId="urn:microsoft.com/office/officeart/2008/layout/PictureAccentList"/>
    <dgm:cxn modelId="{F776335E-D34C-469B-993F-8125CFE02D1C}" type="presOf" srcId="{27502387-F582-4A40-B777-66DE2CDCB914}" destId="{01F49767-8813-4424-8024-88DBF206BFDC}" srcOrd="0" destOrd="0" presId="urn:microsoft.com/office/officeart/2008/layout/PictureAccentList"/>
    <dgm:cxn modelId="{0A7F7ECE-D7D8-49C7-BF7E-64F1909E841A}" type="presOf" srcId="{4C5B4D1D-8ED5-466A-B24A-F20265B6DAF1}" destId="{26990F41-A971-4ECE-BBC9-C371B7C11993}" srcOrd="0" destOrd="0" presId="urn:microsoft.com/office/officeart/2008/layout/PictureAccentList"/>
    <dgm:cxn modelId="{73E1E078-7B45-459F-AC4B-E9BC9C0ADBC4}" srcId="{E84EFE21-1518-4BCF-B742-E9CC38B5BF65}" destId="{3F2D2898-FEBB-48B7-AA8C-1CFEC41E6504}" srcOrd="0" destOrd="0" parTransId="{1046384C-6D99-433B-B0C9-B7CE9C966AEC}" sibTransId="{ECBA5746-393E-4F95-931E-35DDCCB8C570}"/>
    <dgm:cxn modelId="{B62DFC9C-AB31-4436-A87C-91CB38365055}" type="presParOf" srcId="{01F49767-8813-4424-8024-88DBF206BFDC}" destId="{77E896F8-A2D9-4FAA-8906-CFF52A0C9765}" srcOrd="0" destOrd="0" presId="urn:microsoft.com/office/officeart/2008/layout/PictureAccentList"/>
    <dgm:cxn modelId="{F3171EF6-8CAE-40A6-B1BA-4B423DE1E854}" type="presParOf" srcId="{77E896F8-A2D9-4FAA-8906-CFF52A0C9765}" destId="{EA87DF64-E7AE-4C3F-B3F6-B216F18888BA}" srcOrd="0" destOrd="0" presId="urn:microsoft.com/office/officeart/2008/layout/PictureAccentList"/>
    <dgm:cxn modelId="{DA99C390-D15F-456D-B850-5872775BD3A7}" type="presParOf" srcId="{EA87DF64-E7AE-4C3F-B3F6-B216F18888BA}" destId="{080E8B9C-74F5-439F-8851-EA28E8382A8B}" srcOrd="0" destOrd="0" presId="urn:microsoft.com/office/officeart/2008/layout/PictureAccentList"/>
    <dgm:cxn modelId="{A77728E3-4E33-4610-B1D4-1456F98F4516}" type="presParOf" srcId="{77E896F8-A2D9-4FAA-8906-CFF52A0C9765}" destId="{1F6463DA-FB4E-4128-A5CB-F6558C3AEBC8}" srcOrd="1" destOrd="0" presId="urn:microsoft.com/office/officeart/2008/layout/PictureAccentList"/>
    <dgm:cxn modelId="{9ED4350F-9923-49D2-87A5-2A159CA21709}" type="presParOf" srcId="{1F6463DA-FB4E-4128-A5CB-F6558C3AEBC8}" destId="{B26BE714-B8F1-4E55-B322-1621CDC1261A}" srcOrd="0" destOrd="0" presId="urn:microsoft.com/office/officeart/2008/layout/PictureAccentList"/>
    <dgm:cxn modelId="{A41E9AFE-13B7-4115-A4B5-F77D94B81768}" type="presParOf" srcId="{B26BE714-B8F1-4E55-B322-1621CDC1261A}" destId="{21543365-B956-4998-9C7B-0EE90EAC2848}" srcOrd="0" destOrd="0" presId="urn:microsoft.com/office/officeart/2008/layout/PictureAccentList"/>
    <dgm:cxn modelId="{6FB87EF2-DFBF-437E-8686-ED8815AF11AB}" type="presParOf" srcId="{B26BE714-B8F1-4E55-B322-1621CDC1261A}" destId="{B31CA211-D906-4E9D-AFCF-3E80A270E98F}" srcOrd="1" destOrd="0" presId="urn:microsoft.com/office/officeart/2008/layout/PictureAccentList"/>
    <dgm:cxn modelId="{D9DD3538-E1BE-41AE-9C72-320966D17496}" type="presParOf" srcId="{1F6463DA-FB4E-4128-A5CB-F6558C3AEBC8}" destId="{CBCAD08D-99A1-44AA-AB87-201220DE5999}" srcOrd="1" destOrd="0" presId="urn:microsoft.com/office/officeart/2008/layout/PictureAccentList"/>
    <dgm:cxn modelId="{7839694C-58AC-4D9F-9894-4681D9C5F2CB}" type="presParOf" srcId="{CBCAD08D-99A1-44AA-AB87-201220DE5999}" destId="{83535F67-7299-49EF-B150-B739F15E9269}" srcOrd="0" destOrd="0" presId="urn:microsoft.com/office/officeart/2008/layout/PictureAccentList"/>
    <dgm:cxn modelId="{A2A62927-F715-4360-95E2-9450B006F767}" type="presParOf" srcId="{CBCAD08D-99A1-44AA-AB87-201220DE5999}" destId="{D909F2EC-88A2-4FE0-8EB9-C632288C2363}" srcOrd="1" destOrd="0" presId="urn:microsoft.com/office/officeart/2008/layout/PictureAccentList"/>
    <dgm:cxn modelId="{F391E2FB-F9A6-437A-AD8F-1D288F707644}" type="presParOf" srcId="{1F6463DA-FB4E-4128-A5CB-F6558C3AEBC8}" destId="{4F9E2BB8-9242-4608-BE62-08391B28C4EE}" srcOrd="2" destOrd="0" presId="urn:microsoft.com/office/officeart/2008/layout/PictureAccentList"/>
    <dgm:cxn modelId="{DE5BE821-9DD8-4ACF-BDFA-6139C252D9D7}" type="presParOf" srcId="{4F9E2BB8-9242-4608-BE62-08391B28C4EE}" destId="{599999A2-8ADA-46ED-B8E3-CF45BB5A0FE9}" srcOrd="0" destOrd="0" presId="urn:microsoft.com/office/officeart/2008/layout/PictureAccentList"/>
    <dgm:cxn modelId="{956C44CC-42E1-472C-86C3-478779EDD26D}" type="presParOf" srcId="{4F9E2BB8-9242-4608-BE62-08391B28C4EE}" destId="{26990F41-A971-4ECE-BBC9-C371B7C11993}" srcOrd="1" destOrd="0" presId="urn:microsoft.com/office/officeart/2008/layout/PictureAccentList"/>
    <dgm:cxn modelId="{AD003938-4669-4FC1-8FDC-4068B24EDB47}" type="presParOf" srcId="{1F6463DA-FB4E-4128-A5CB-F6558C3AEBC8}" destId="{B3C4D144-167A-44B4-B3B5-CE3BB1931BC7}" srcOrd="3" destOrd="0" presId="urn:microsoft.com/office/officeart/2008/layout/PictureAccentList"/>
    <dgm:cxn modelId="{9FE8BF97-5BA9-46CB-98DA-FBF49AA42EDB}" type="presParOf" srcId="{B3C4D144-167A-44B4-B3B5-CE3BB1931BC7}" destId="{536389B1-0F80-4BA8-8DC2-479EE8779CA4}" srcOrd="0" destOrd="0" presId="urn:microsoft.com/office/officeart/2008/layout/PictureAccentList"/>
    <dgm:cxn modelId="{18AAA51B-69B8-4329-B459-27FE53A3966C}" type="presParOf" srcId="{B3C4D144-167A-44B4-B3B5-CE3BB1931BC7}" destId="{913BCCB9-E5A4-4388-87A2-1EB9AD449A58}" srcOrd="1" destOrd="0" presId="urn:microsoft.com/office/officeart/2008/layout/PictureAccentList"/>
    <dgm:cxn modelId="{2A453C54-BC06-4250-9D95-7B68D899A87C}" type="presParOf" srcId="{1F6463DA-FB4E-4128-A5CB-F6558C3AEBC8}" destId="{5AECA509-F734-430E-B228-DD3DC0C048F7}" srcOrd="4" destOrd="0" presId="urn:microsoft.com/office/officeart/2008/layout/PictureAccentList"/>
    <dgm:cxn modelId="{9CD07FC1-34B6-4992-AEA5-4525CAAC0253}" type="presParOf" srcId="{5AECA509-F734-430E-B228-DD3DC0C048F7}" destId="{20D0D447-AE83-4A41-8D44-189766773014}" srcOrd="0" destOrd="0" presId="urn:microsoft.com/office/officeart/2008/layout/PictureAccentList"/>
    <dgm:cxn modelId="{3F4B8875-C654-4A33-A968-EA0693E6C2BE}" type="presParOf" srcId="{5AECA509-F734-430E-B228-DD3DC0C048F7}" destId="{B5380D8B-285E-45EA-85A0-C4BED7F54E8D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</a:t>
          </a:r>
          <a:r>
            <a:rPr lang="fr-BE" sz="4400" dirty="0" smtClean="0"/>
            <a:t> </a:t>
          </a:r>
          <a:r>
            <a:rPr lang="fr-BE" sz="1600" dirty="0" smtClean="0"/>
            <a:t>(1)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2069DF4B-DDFE-4931-90B5-1E5E723EE6C1}">
      <dgm:prSet phldrT="[Text]" custT="1"/>
      <dgm:spPr/>
      <dgm:t>
        <a:bodyPr/>
        <a:lstStyle/>
        <a:p>
          <a:pPr algn="l"/>
          <a:r>
            <a:rPr lang="fr-BE" sz="2700" dirty="0" err="1" smtClean="0"/>
            <a:t>Aankoop</a:t>
          </a:r>
          <a:r>
            <a:rPr lang="fr-BE" sz="2700" dirty="0" smtClean="0"/>
            <a:t> IT-</a:t>
          </a:r>
          <a:r>
            <a:rPr lang="fr-BE" sz="2700" dirty="0" err="1" smtClean="0"/>
            <a:t>systeem</a:t>
          </a:r>
          <a:r>
            <a:rPr lang="fr-BE" sz="2700" dirty="0" smtClean="0"/>
            <a:t> </a:t>
          </a:r>
          <a:r>
            <a:rPr lang="fr-BE" sz="2700" dirty="0" err="1" smtClean="0"/>
            <a:t>prijs</a:t>
          </a:r>
          <a:r>
            <a:rPr lang="fr-BE" sz="2700" dirty="0" smtClean="0"/>
            <a:t> 480.000 € - </a:t>
          </a:r>
          <a:r>
            <a:rPr lang="fr-BE" sz="2700" dirty="0" err="1" smtClean="0"/>
            <a:t>gekocht</a:t>
          </a:r>
          <a:r>
            <a:rPr lang="fr-BE" sz="2700" dirty="0" smtClean="0"/>
            <a:t> </a:t>
          </a:r>
          <a:r>
            <a:rPr lang="fr-BE" sz="2700" dirty="0" err="1" smtClean="0"/>
            <a:t>aan</a:t>
          </a:r>
          <a:r>
            <a:rPr lang="fr-BE" sz="2700" dirty="0" smtClean="0"/>
            <a:t> 300.000 € all in</a:t>
          </a:r>
          <a:endParaRPr lang="en-GB" sz="3200" dirty="0"/>
        </a:p>
      </dgm:t>
    </dgm:pt>
    <dgm:pt modelId="{582D8FDC-80E2-4827-B9A1-5C39930518D2}" type="parTrans" cxnId="{965672B3-6332-43E7-B888-58AF12A5962F}">
      <dgm:prSet/>
      <dgm:spPr/>
      <dgm:t>
        <a:bodyPr/>
        <a:lstStyle/>
        <a:p>
          <a:endParaRPr lang="en-GB"/>
        </a:p>
      </dgm:t>
    </dgm:pt>
    <dgm:pt modelId="{952EA3AB-2F9C-4678-B987-AD256DF63675}" type="sibTrans" cxnId="{965672B3-6332-43E7-B888-58AF12A5962F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 custT="1"/>
      <dgm:spPr/>
      <dgm:t>
        <a:bodyPr/>
        <a:lstStyle/>
        <a:p>
          <a:pPr algn="l"/>
          <a:r>
            <a:rPr lang="fr-BE" sz="3200" dirty="0" err="1" smtClean="0"/>
            <a:t>Operaties</a:t>
          </a:r>
          <a:r>
            <a:rPr lang="fr-BE" sz="3200" dirty="0" smtClean="0"/>
            <a:t>, helpdesk support: </a:t>
          </a:r>
          <a:br>
            <a:rPr lang="fr-BE" sz="3200" dirty="0" smtClean="0"/>
          </a:br>
          <a:r>
            <a:rPr lang="fr-BE" sz="3200" dirty="0" smtClean="0"/>
            <a:t>22.000 €/</a:t>
          </a:r>
          <a:r>
            <a:rPr lang="fr-BE" sz="3200" dirty="0" err="1" smtClean="0"/>
            <a:t>jaar</a:t>
          </a:r>
          <a:endParaRPr lang="en-GB" sz="3200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 custT="1"/>
      <dgm:spPr/>
      <dgm:t>
        <a:bodyPr/>
        <a:lstStyle/>
        <a:p>
          <a:pPr algn="l"/>
          <a:r>
            <a:rPr lang="en-GB" sz="3200" dirty="0" smtClean="0"/>
            <a:t>Software </a:t>
          </a:r>
          <a:r>
            <a:rPr lang="en-GB" sz="3200" dirty="0" err="1" smtClean="0"/>
            <a:t>onderhoud</a:t>
          </a:r>
          <a:r>
            <a:rPr lang="en-GB" sz="3200" dirty="0" smtClean="0"/>
            <a:t>:        18% op </a:t>
          </a:r>
          <a:r>
            <a:rPr lang="en-GB" sz="3200" dirty="0" err="1" smtClean="0"/>
            <a:t>ticketprijs</a:t>
          </a:r>
          <a:endParaRPr lang="en-GB" sz="3200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AFFFE98E-A66D-4486-BA78-68AEB6B7E4FA}">
      <dgm:prSet phldrT="[Text]" custT="1"/>
      <dgm:spPr/>
      <dgm:t>
        <a:bodyPr/>
        <a:lstStyle/>
        <a:p>
          <a:pPr algn="l"/>
          <a:r>
            <a:rPr lang="fr-BE" sz="3200" dirty="0" err="1" smtClean="0"/>
            <a:t>Evolutief</a:t>
          </a:r>
          <a:r>
            <a:rPr lang="fr-BE" sz="3200" dirty="0" smtClean="0"/>
            <a:t> </a:t>
          </a:r>
          <a:r>
            <a:rPr lang="fr-BE" sz="3200" dirty="0" err="1" smtClean="0"/>
            <a:t>onderhoud</a:t>
          </a:r>
          <a:r>
            <a:rPr lang="fr-BE" sz="3200" dirty="0" smtClean="0"/>
            <a:t>:    30.000 €/</a:t>
          </a:r>
          <a:r>
            <a:rPr lang="fr-BE" sz="3200" dirty="0" err="1" smtClean="0"/>
            <a:t>jaar</a:t>
          </a:r>
          <a:endParaRPr lang="en-GB" sz="3200" dirty="0"/>
        </a:p>
      </dgm:t>
    </dgm:pt>
    <dgm:pt modelId="{9910199E-E25A-4073-98F3-C6D94C5230AC}" type="parTrans" cxnId="{C520111A-EB14-4F60-A52C-0FB5E67919A6}">
      <dgm:prSet/>
      <dgm:spPr/>
      <dgm:t>
        <a:bodyPr/>
        <a:lstStyle/>
        <a:p>
          <a:endParaRPr lang="en-GB"/>
        </a:p>
      </dgm:t>
    </dgm:pt>
    <dgm:pt modelId="{0C0023A8-154E-49BB-8661-1DAEBA182789}" type="sibTrans" cxnId="{C520111A-EB14-4F60-A52C-0FB5E67919A6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3200" dirty="0" smtClean="0"/>
            <a:t>138.400 €/</a:t>
          </a:r>
          <a:r>
            <a:rPr lang="fr-BE" sz="3200" dirty="0" err="1" smtClean="0"/>
            <a:t>jaar</a:t>
          </a:r>
          <a:endParaRPr lang="en-GB" sz="32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ScaleX="143194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97F8C493-B66D-44C1-BF9A-2C6209792186}" type="pres">
      <dgm:prSet presAssocID="{2069DF4B-DDFE-4931-90B5-1E5E723EE6C1}" presName="childComposite" presStyleCnt="0">
        <dgm:presLayoutVars>
          <dgm:chMax val="0"/>
          <dgm:chPref val="0"/>
        </dgm:presLayoutVars>
      </dgm:prSet>
      <dgm:spPr/>
    </dgm:pt>
    <dgm:pt modelId="{E82A7E8E-28B9-42AB-AE5D-03F626D81C2D}" type="pres">
      <dgm:prSet presAssocID="{2069DF4B-DDFE-4931-90B5-1E5E723EE6C1}" presName="Image" presStyleLbl="node1" presStyleIdx="0" presStyleCnt="5" custLinFactNeighborX="-78030" custLinFactNeighborY="275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AF1CAEA6-099F-4328-B308-A17EB4CF5339}" type="pres">
      <dgm:prSet presAssocID="{2069DF4B-DDFE-4931-90B5-1E5E723EE6C1}" presName="childText" presStyleLbl="lnNode1" presStyleIdx="0" presStyleCnt="5" custScaleX="137075" custLinFactNeighborX="16878" custLinFactNeighborY="2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1" presStyleCnt="5" custLinFactNeighborX="-75731" custLinFactNeighborY="275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5DD160BA-D962-4F21-A4AF-47049CDC53B5}" type="pres">
      <dgm:prSet presAssocID="{8D551F8A-575A-4B6C-95B8-BB94EC81E6A2}" presName="childText" presStyleLbl="lnNode1" presStyleIdx="1" presStyleCnt="5" custScaleX="138238" custLinFactNeighborX="16878" custLinFactNeighborY="2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2" presStyleCnt="5" custLinFactNeighborX="-75731" custLinFactNeighborY="275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B6F8A89-164A-46AF-803B-117A911EB875}" type="pres">
      <dgm:prSet presAssocID="{8E032863-91D2-4CEC-982E-6AFCBCFC6587}" presName="childText" presStyleLbl="lnNode1" presStyleIdx="2" presStyleCnt="5" custScaleX="138238" custLinFactNeighborX="16878" custLinFactNeighborY="2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ED7A108-1EAA-4E2C-BE0D-A83F368E6E11}" type="pres">
      <dgm:prSet presAssocID="{AFFFE98E-A66D-4486-BA78-68AEB6B7E4FA}" presName="childComposite" presStyleCnt="0">
        <dgm:presLayoutVars>
          <dgm:chMax val="0"/>
          <dgm:chPref val="0"/>
        </dgm:presLayoutVars>
      </dgm:prSet>
      <dgm:spPr/>
    </dgm:pt>
    <dgm:pt modelId="{CB70F748-071B-4B5A-A9DC-C9203D2E56FE}" type="pres">
      <dgm:prSet presAssocID="{AFFFE98E-A66D-4486-BA78-68AEB6B7E4FA}" presName="Image" presStyleLbl="node1" presStyleIdx="3" presStyleCnt="5" custLinFactNeighborX="-75731" custLinFactNeighborY="275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AC27C400-E676-450B-8BB0-9559364BF93C}" type="pres">
      <dgm:prSet presAssocID="{AFFFE98E-A66D-4486-BA78-68AEB6B7E4FA}" presName="childText" presStyleLbl="lnNode1" presStyleIdx="3" presStyleCnt="5" custScaleX="138238" custLinFactNeighborX="16878" custLinFactNeighborY="27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4" presStyleCnt="5" custLinFactNeighborX="-75731" custLinFactNeighborY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4" presStyleCnt="5" custScaleX="138238" custLinFactNeighborX="16878" custLinFactNeighborY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B941CE7-AB26-4D6F-ACDD-B57A26FCDCFD}" type="presOf" srcId="{DC62E128-F5A6-400C-9996-E2F9DA8102D6}" destId="{01D9D844-50EE-4F63-9D85-5D71D6C3A550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C520111A-EB14-4F60-A52C-0FB5E67919A6}" srcId="{DC62E128-F5A6-400C-9996-E2F9DA8102D6}" destId="{AFFFE98E-A66D-4486-BA78-68AEB6B7E4FA}" srcOrd="3" destOrd="0" parTransId="{9910199E-E25A-4073-98F3-C6D94C5230AC}" sibTransId="{0C0023A8-154E-49BB-8661-1DAEBA182789}"/>
    <dgm:cxn modelId="{3956396B-827C-45AB-8FA9-A0BADF653D85}" srcId="{DC62E128-F5A6-400C-9996-E2F9DA8102D6}" destId="{8E032863-91D2-4CEC-982E-6AFCBCFC6587}" srcOrd="2" destOrd="0" parTransId="{74CAFF06-E077-4D1C-9A35-4B302386815F}" sibTransId="{D133F1CA-172A-4019-AFF7-360F8D73FB8B}"/>
    <dgm:cxn modelId="{93EBA2EB-9AB6-42DE-9835-4F491405E7A3}" type="presOf" srcId="{8E032863-91D2-4CEC-982E-6AFCBCFC6587}" destId="{BB6F8A89-164A-46AF-803B-117A911EB875}" srcOrd="0" destOrd="0" presId="urn:microsoft.com/office/officeart/2008/layout/PictureAccentList"/>
    <dgm:cxn modelId="{D0A8571C-4565-49D3-BB9A-8CA8D45DDE5B}" type="presOf" srcId="{AFFFE98E-A66D-4486-BA78-68AEB6B7E4FA}" destId="{AC27C400-E676-450B-8BB0-9559364BF93C}" srcOrd="0" destOrd="0" presId="urn:microsoft.com/office/officeart/2008/layout/PictureAccentList"/>
    <dgm:cxn modelId="{A5E2E8DB-CE80-41C2-9559-21E4B029EAC5}" type="presOf" srcId="{E9040F68-B6C8-4FD4-B402-57A2EA1F58CA}" destId="{375EB57D-2455-40F3-9962-E44E48171AE1}" srcOrd="0" destOrd="0" presId="urn:microsoft.com/office/officeart/2008/layout/PictureAccentList"/>
    <dgm:cxn modelId="{C062F7CE-534D-412D-B82A-EE1A51A47071}" type="presOf" srcId="{2069DF4B-DDFE-4931-90B5-1E5E723EE6C1}" destId="{AF1CAEA6-099F-4328-B308-A17EB4CF5339}" srcOrd="0" destOrd="0" presId="urn:microsoft.com/office/officeart/2008/layout/PictureAccentList"/>
    <dgm:cxn modelId="{CEEBD1D5-C508-47D5-B973-1327006056EC}" srcId="{DC62E128-F5A6-400C-9996-E2F9DA8102D6}" destId="{E9040F68-B6C8-4FD4-B402-57A2EA1F58CA}" srcOrd="4" destOrd="0" parTransId="{CDF20260-B532-4BB3-A7F0-876655720EFB}" sibTransId="{23C86DAE-7ABB-457D-81CD-BDA40F19C4EE}"/>
    <dgm:cxn modelId="{5B5A6D13-6A0F-481F-BF45-0A9DEA1D8671}" type="presOf" srcId="{D0D6F387-42B5-45DC-90A1-E6EACEF163BF}" destId="{9D3086AA-EED1-4422-ABF0-31DCD7D0BC00}" srcOrd="0" destOrd="0" presId="urn:microsoft.com/office/officeart/2008/layout/PictureAccentList"/>
    <dgm:cxn modelId="{DE8C96DA-D1E4-407B-A8C4-143F52EFFEA9}" type="presOf" srcId="{8D551F8A-575A-4B6C-95B8-BB94EC81E6A2}" destId="{5DD160BA-D962-4F21-A4AF-47049CDC53B5}" srcOrd="0" destOrd="0" presId="urn:microsoft.com/office/officeart/2008/layout/PictureAccentList"/>
    <dgm:cxn modelId="{965672B3-6332-43E7-B888-58AF12A5962F}" srcId="{DC62E128-F5A6-400C-9996-E2F9DA8102D6}" destId="{2069DF4B-DDFE-4931-90B5-1E5E723EE6C1}" srcOrd="0" destOrd="0" parTransId="{582D8FDC-80E2-4827-B9A1-5C39930518D2}" sibTransId="{952EA3AB-2F9C-4678-B987-AD256DF63675}"/>
    <dgm:cxn modelId="{F4012178-A3E8-41BC-B08D-2FB37124CAB3}" srcId="{DC62E128-F5A6-400C-9996-E2F9DA8102D6}" destId="{8D551F8A-575A-4B6C-95B8-BB94EC81E6A2}" srcOrd="1" destOrd="0" parTransId="{C31DCD8B-52F3-46DD-A269-5EA2C814BB76}" sibTransId="{DB6DAD6F-CB49-470A-834E-9581B85483C2}"/>
    <dgm:cxn modelId="{4CA0F8E4-EC32-40D7-98C2-B94739A9680A}" type="presParOf" srcId="{9D3086AA-EED1-4422-ABF0-31DCD7D0BC00}" destId="{1C6AAFF9-D717-436C-B6D8-AC7576CF184C}" srcOrd="0" destOrd="0" presId="urn:microsoft.com/office/officeart/2008/layout/PictureAccentList"/>
    <dgm:cxn modelId="{4BDCDCE1-BEAD-463B-AA73-F0256EF9EA75}" type="presParOf" srcId="{1C6AAFF9-D717-436C-B6D8-AC7576CF184C}" destId="{C3B30A71-0F1E-4399-937F-7F64F73B779E}" srcOrd="0" destOrd="0" presId="urn:microsoft.com/office/officeart/2008/layout/PictureAccentList"/>
    <dgm:cxn modelId="{B2206293-84F1-4EA1-A162-F1E34CC1F5D3}" type="presParOf" srcId="{C3B30A71-0F1E-4399-937F-7F64F73B779E}" destId="{01D9D844-50EE-4F63-9D85-5D71D6C3A550}" srcOrd="0" destOrd="0" presId="urn:microsoft.com/office/officeart/2008/layout/PictureAccentList"/>
    <dgm:cxn modelId="{A620DFEE-B42E-4573-897E-5A24163BDF30}" type="presParOf" srcId="{1C6AAFF9-D717-436C-B6D8-AC7576CF184C}" destId="{B3099CF2-9684-4AE3-8E7B-A50EB91208D6}" srcOrd="1" destOrd="0" presId="urn:microsoft.com/office/officeart/2008/layout/PictureAccentList"/>
    <dgm:cxn modelId="{9A14A45F-76C9-4654-BB87-BD96D23FA36D}" type="presParOf" srcId="{B3099CF2-9684-4AE3-8E7B-A50EB91208D6}" destId="{97F8C493-B66D-44C1-BF9A-2C6209792186}" srcOrd="0" destOrd="0" presId="urn:microsoft.com/office/officeart/2008/layout/PictureAccentList"/>
    <dgm:cxn modelId="{61F3FE9A-2C12-439D-91AF-40F261FCD0FC}" type="presParOf" srcId="{97F8C493-B66D-44C1-BF9A-2C6209792186}" destId="{E82A7E8E-28B9-42AB-AE5D-03F626D81C2D}" srcOrd="0" destOrd="0" presId="urn:microsoft.com/office/officeart/2008/layout/PictureAccentList"/>
    <dgm:cxn modelId="{FC2AF82A-4BA2-4B29-8ECA-F676BF8E0851}" type="presParOf" srcId="{97F8C493-B66D-44C1-BF9A-2C6209792186}" destId="{AF1CAEA6-099F-4328-B308-A17EB4CF5339}" srcOrd="1" destOrd="0" presId="urn:microsoft.com/office/officeart/2008/layout/PictureAccentList"/>
    <dgm:cxn modelId="{0436215C-8907-479A-BBFA-C85EF690FD68}" type="presParOf" srcId="{B3099CF2-9684-4AE3-8E7B-A50EB91208D6}" destId="{5FE8414E-4845-4B7E-B512-7696ECA8531E}" srcOrd="1" destOrd="0" presId="urn:microsoft.com/office/officeart/2008/layout/PictureAccentList"/>
    <dgm:cxn modelId="{66783B2C-DA3C-4699-A1ED-B65649156977}" type="presParOf" srcId="{5FE8414E-4845-4B7E-B512-7696ECA8531E}" destId="{A39F3900-4511-4981-8D70-8275C4FC2D80}" srcOrd="0" destOrd="0" presId="urn:microsoft.com/office/officeart/2008/layout/PictureAccentList"/>
    <dgm:cxn modelId="{8BC6DE62-E58D-4A69-9791-DB9C0B6CEBC0}" type="presParOf" srcId="{5FE8414E-4845-4B7E-B512-7696ECA8531E}" destId="{5DD160BA-D962-4F21-A4AF-47049CDC53B5}" srcOrd="1" destOrd="0" presId="urn:microsoft.com/office/officeart/2008/layout/PictureAccentList"/>
    <dgm:cxn modelId="{1ACA4647-604A-461A-98F9-96F5E80866F8}" type="presParOf" srcId="{B3099CF2-9684-4AE3-8E7B-A50EB91208D6}" destId="{FDB8339E-A4F9-46B6-A26A-FE641954D20B}" srcOrd="2" destOrd="0" presId="urn:microsoft.com/office/officeart/2008/layout/PictureAccentList"/>
    <dgm:cxn modelId="{54BABD59-6BF4-4FF0-8E5C-F4038449D793}" type="presParOf" srcId="{FDB8339E-A4F9-46B6-A26A-FE641954D20B}" destId="{3C32DA6E-BE14-44AD-95C9-E42C6B7910FC}" srcOrd="0" destOrd="0" presId="urn:microsoft.com/office/officeart/2008/layout/PictureAccentList"/>
    <dgm:cxn modelId="{31C3B845-BB98-482A-906E-1655973B2E7C}" type="presParOf" srcId="{FDB8339E-A4F9-46B6-A26A-FE641954D20B}" destId="{BB6F8A89-164A-46AF-803B-117A911EB875}" srcOrd="1" destOrd="0" presId="urn:microsoft.com/office/officeart/2008/layout/PictureAccentList"/>
    <dgm:cxn modelId="{B2D73137-7BA1-497F-AB1E-EBB777E4AB1B}" type="presParOf" srcId="{B3099CF2-9684-4AE3-8E7B-A50EB91208D6}" destId="{EED7A108-1EAA-4E2C-BE0D-A83F368E6E11}" srcOrd="3" destOrd="0" presId="urn:microsoft.com/office/officeart/2008/layout/PictureAccentList"/>
    <dgm:cxn modelId="{DD00E087-81A5-4D04-AB80-B108ABA7DC4D}" type="presParOf" srcId="{EED7A108-1EAA-4E2C-BE0D-A83F368E6E11}" destId="{CB70F748-071B-4B5A-A9DC-C9203D2E56FE}" srcOrd="0" destOrd="0" presId="urn:microsoft.com/office/officeart/2008/layout/PictureAccentList"/>
    <dgm:cxn modelId="{49677216-7AE4-44D8-AC4D-321979D2069D}" type="presParOf" srcId="{EED7A108-1EAA-4E2C-BE0D-A83F368E6E11}" destId="{AC27C400-E676-450B-8BB0-9559364BF93C}" srcOrd="1" destOrd="0" presId="urn:microsoft.com/office/officeart/2008/layout/PictureAccentList"/>
    <dgm:cxn modelId="{89E6F63D-1F80-4B28-8381-EADFC3CE0F78}" type="presParOf" srcId="{B3099CF2-9684-4AE3-8E7B-A50EB91208D6}" destId="{C60DE82A-E17E-48BB-8FA9-A3CAE260EFCF}" srcOrd="4" destOrd="0" presId="urn:microsoft.com/office/officeart/2008/layout/PictureAccentList"/>
    <dgm:cxn modelId="{C614FA7D-1D2E-401F-AB0D-26C0635DE22E}" type="presParOf" srcId="{C60DE82A-E17E-48BB-8FA9-A3CAE260EFCF}" destId="{FF7AAF3B-9B2F-44F6-9B19-72A1F652DC75}" srcOrd="0" destOrd="0" presId="urn:microsoft.com/office/officeart/2008/layout/PictureAccentList"/>
    <dgm:cxn modelId="{B22DB501-D3FF-4B91-A3EB-913B46AA76CF}" type="presParOf" srcId="{C60DE82A-E17E-48BB-8FA9-A3CAE260EFCF}" destId="{375EB57D-2455-40F3-9962-E44E48171A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</a:t>
          </a:r>
          <a:r>
            <a:rPr lang="fr-BE" sz="4400" dirty="0" smtClean="0"/>
            <a:t> </a:t>
          </a:r>
          <a:r>
            <a:rPr lang="fr-BE" sz="1600" dirty="0" smtClean="0"/>
            <a:t>(2)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2069DF4B-DDFE-4931-90B5-1E5E723EE6C1}">
      <dgm:prSet phldrT="[Text]" custT="1"/>
      <dgm:spPr/>
      <dgm:t>
        <a:bodyPr/>
        <a:lstStyle/>
        <a:p>
          <a:pPr algn="l"/>
          <a:r>
            <a:rPr lang="fr-BE" sz="2800" dirty="0" smtClean="0"/>
            <a:t>Na  5 </a:t>
          </a:r>
          <a:r>
            <a:rPr lang="fr-BE" sz="2800" dirty="0" err="1" smtClean="0"/>
            <a:t>jaar</a:t>
          </a:r>
          <a:r>
            <a:rPr lang="fr-BE" sz="2800" dirty="0" smtClean="0"/>
            <a:t> </a:t>
          </a:r>
          <a:r>
            <a:rPr lang="fr-BE" sz="2800" dirty="0" err="1" smtClean="0"/>
            <a:t>project</a:t>
          </a:r>
          <a:r>
            <a:rPr lang="fr-BE" sz="2800" dirty="0" smtClean="0"/>
            <a:t> </a:t>
          </a:r>
          <a:r>
            <a:rPr lang="fr-BE" sz="2800" dirty="0" err="1" smtClean="0"/>
            <a:t>tot</a:t>
          </a:r>
          <a:r>
            <a:rPr lang="fr-BE" sz="2800" dirty="0" smtClean="0"/>
            <a:t> </a:t>
          </a:r>
          <a:r>
            <a:rPr lang="fr-BE" sz="2800" dirty="0" err="1" smtClean="0"/>
            <a:t>integratie</a:t>
          </a:r>
          <a:r>
            <a:rPr lang="fr-BE" sz="2800" dirty="0" smtClean="0"/>
            <a:t> in </a:t>
          </a:r>
          <a:r>
            <a:rPr lang="fr-BE" sz="2800" dirty="0" err="1" smtClean="0"/>
            <a:t>geheel</a:t>
          </a:r>
          <a:r>
            <a:rPr lang="fr-BE" sz="2800" dirty="0" smtClean="0"/>
            <a:t> ICT van </a:t>
          </a:r>
          <a:r>
            <a:rPr lang="fr-BE" sz="2800" dirty="0" err="1" smtClean="0"/>
            <a:t>ziekenhuis</a:t>
          </a:r>
          <a:endParaRPr lang="en-GB" sz="2800" dirty="0"/>
        </a:p>
      </dgm:t>
    </dgm:pt>
    <dgm:pt modelId="{582D8FDC-80E2-4827-B9A1-5C39930518D2}" type="parTrans" cxnId="{965672B3-6332-43E7-B888-58AF12A5962F}">
      <dgm:prSet/>
      <dgm:spPr/>
      <dgm:t>
        <a:bodyPr/>
        <a:lstStyle/>
        <a:p>
          <a:endParaRPr lang="en-GB"/>
        </a:p>
      </dgm:t>
    </dgm:pt>
    <dgm:pt modelId="{952EA3AB-2F9C-4678-B987-AD256DF63675}" type="sibTrans" cxnId="{965672B3-6332-43E7-B888-58AF12A5962F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 custT="1"/>
      <dgm:spPr/>
      <dgm:t>
        <a:bodyPr/>
        <a:lstStyle/>
        <a:p>
          <a:pPr algn="l"/>
          <a:r>
            <a:rPr lang="fr-BE" sz="2800" dirty="0" smtClean="0"/>
            <a:t>Na 5 </a:t>
          </a:r>
          <a:r>
            <a:rPr lang="fr-BE" sz="2800" dirty="0" err="1" smtClean="0"/>
            <a:t>jaar</a:t>
          </a:r>
          <a:r>
            <a:rPr lang="fr-BE" sz="2800" dirty="0" smtClean="0"/>
            <a:t> major release </a:t>
          </a:r>
          <a:r>
            <a:rPr lang="fr-BE" sz="2800" dirty="0" err="1" smtClean="0"/>
            <a:t>tegen</a:t>
          </a:r>
          <a:r>
            <a:rPr lang="fr-BE" sz="2800" dirty="0" smtClean="0"/>
            <a:t> 30 % </a:t>
          </a:r>
          <a:r>
            <a:rPr lang="fr-BE" sz="2800" dirty="0" err="1" smtClean="0"/>
            <a:t>huidige</a:t>
          </a:r>
          <a:r>
            <a:rPr lang="fr-BE" sz="2800" dirty="0" smtClean="0"/>
            <a:t> </a:t>
          </a:r>
          <a:r>
            <a:rPr lang="fr-BE" sz="2800" dirty="0" err="1" smtClean="0"/>
            <a:t>waarde</a:t>
          </a:r>
          <a:r>
            <a:rPr lang="fr-BE" sz="2800" dirty="0" smtClean="0"/>
            <a:t> (basis = 700.000 €)</a:t>
          </a:r>
          <a:endParaRPr lang="en-GB" sz="2800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 custT="1"/>
      <dgm:spPr/>
      <dgm:t>
        <a:bodyPr/>
        <a:lstStyle/>
        <a:p>
          <a:pPr algn="l"/>
          <a:r>
            <a:rPr lang="fr-BE" sz="2800" dirty="0" err="1" smtClean="0"/>
            <a:t>Nieuwe</a:t>
          </a:r>
          <a:r>
            <a:rPr lang="fr-BE" sz="2800" dirty="0" smtClean="0"/>
            <a:t> module: 100.000 € + 18% </a:t>
          </a:r>
          <a:r>
            <a:rPr lang="fr-BE" sz="2800" dirty="0" err="1" smtClean="0"/>
            <a:t>onderhoud</a:t>
          </a:r>
          <a:r>
            <a:rPr lang="fr-BE" sz="2800" dirty="0" smtClean="0"/>
            <a:t>/</a:t>
          </a:r>
          <a:r>
            <a:rPr lang="fr-BE" sz="2800" dirty="0" err="1" smtClean="0"/>
            <a:t>jaar</a:t>
          </a:r>
          <a:endParaRPr lang="en-GB" sz="2800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2800" dirty="0" smtClean="0"/>
            <a:t>Extra over de </a:t>
          </a:r>
          <a:r>
            <a:rPr lang="fr-BE" sz="2800" dirty="0" err="1" smtClean="0"/>
            <a:t>rest</a:t>
          </a:r>
          <a:r>
            <a:rPr lang="fr-BE" sz="2800" dirty="0" smtClean="0"/>
            <a:t> van de </a:t>
          </a:r>
          <a:r>
            <a:rPr lang="fr-BE" sz="2800" dirty="0" err="1" smtClean="0"/>
            <a:t>levenscyclus</a:t>
          </a:r>
          <a:r>
            <a:rPr lang="fr-BE" sz="2800" dirty="0" smtClean="0"/>
            <a:t> 630.000 €</a:t>
          </a:r>
          <a:endParaRPr lang="en-GB" sz="28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ScaleX="124016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97F8C493-B66D-44C1-BF9A-2C6209792186}" type="pres">
      <dgm:prSet presAssocID="{2069DF4B-DDFE-4931-90B5-1E5E723EE6C1}" presName="childComposite" presStyleCnt="0">
        <dgm:presLayoutVars>
          <dgm:chMax val="0"/>
          <dgm:chPref val="0"/>
        </dgm:presLayoutVars>
      </dgm:prSet>
      <dgm:spPr/>
    </dgm:pt>
    <dgm:pt modelId="{E82A7E8E-28B9-42AB-AE5D-03F626D81C2D}" type="pres">
      <dgm:prSet presAssocID="{2069DF4B-DDFE-4931-90B5-1E5E723EE6C1}" presName="Image" presStyleLbl="node1" presStyleIdx="0" presStyleCnt="4" custLinFactNeighborX="-41005" custLinFactNeighborY="461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AF1CAEA6-099F-4328-B308-A17EB4CF5339}" type="pres">
      <dgm:prSet presAssocID="{2069DF4B-DDFE-4931-90B5-1E5E723EE6C1}" presName="childText" presStyleLbl="lnNode1" presStyleIdx="0" presStyleCnt="4" custScaleX="118604" custLinFactNeighborX="105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1" presStyleCnt="4" custLinFactNeighborX="-41005" custLinFactNeighborY="461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5DD160BA-D962-4F21-A4AF-47049CDC53B5}" type="pres">
      <dgm:prSet presAssocID="{8D551F8A-575A-4B6C-95B8-BB94EC81E6A2}" presName="childText" presStyleLbl="lnNode1" presStyleIdx="1" presStyleCnt="4" custScaleX="118604" custLinFactNeighborX="105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2" presStyleCnt="4" custLinFactNeighborX="-41005" custLinFactNeighborY="461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B6F8A89-164A-46AF-803B-117A911EB875}" type="pres">
      <dgm:prSet presAssocID="{8E032863-91D2-4CEC-982E-6AFCBCFC6587}" presName="childText" presStyleLbl="lnNode1" presStyleIdx="2" presStyleCnt="4" custScaleX="118604" custLinFactNeighborX="105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3" presStyleCnt="4" custLinFactNeighborX="-41005" custLinFactNeighborY="131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3" presStyleCnt="4" custScaleX="118604" custLinFactNeighborX="1058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6FB86205-9B8A-49E7-8510-3F6659ABB6D1}" type="presOf" srcId="{8D551F8A-575A-4B6C-95B8-BB94EC81E6A2}" destId="{5DD160BA-D962-4F21-A4AF-47049CDC53B5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EE2D8D4E-5BC3-4F3D-80CC-29B57EB2998D}" type="presOf" srcId="{DC62E128-F5A6-400C-9996-E2F9DA8102D6}" destId="{01D9D844-50EE-4F63-9D85-5D71D6C3A550}" srcOrd="0" destOrd="0" presId="urn:microsoft.com/office/officeart/2008/layout/PictureAccentList"/>
    <dgm:cxn modelId="{3956396B-827C-45AB-8FA9-A0BADF653D85}" srcId="{DC62E128-F5A6-400C-9996-E2F9DA8102D6}" destId="{8E032863-91D2-4CEC-982E-6AFCBCFC6587}" srcOrd="2" destOrd="0" parTransId="{74CAFF06-E077-4D1C-9A35-4B302386815F}" sibTransId="{D133F1CA-172A-4019-AFF7-360F8D73FB8B}"/>
    <dgm:cxn modelId="{A7567630-2524-420A-B91C-6A2BC687907C}" type="presOf" srcId="{8E032863-91D2-4CEC-982E-6AFCBCFC6587}" destId="{BB6F8A89-164A-46AF-803B-117A911EB875}" srcOrd="0" destOrd="0" presId="urn:microsoft.com/office/officeart/2008/layout/PictureAccentList"/>
    <dgm:cxn modelId="{6FE281B6-CB3F-4450-852A-ACD84A994204}" type="presOf" srcId="{D0D6F387-42B5-45DC-90A1-E6EACEF163BF}" destId="{9D3086AA-EED1-4422-ABF0-31DCD7D0BC00}" srcOrd="0" destOrd="0" presId="urn:microsoft.com/office/officeart/2008/layout/PictureAccentList"/>
    <dgm:cxn modelId="{CEEBD1D5-C508-47D5-B973-1327006056EC}" srcId="{DC62E128-F5A6-400C-9996-E2F9DA8102D6}" destId="{E9040F68-B6C8-4FD4-B402-57A2EA1F58CA}" srcOrd="3" destOrd="0" parTransId="{CDF20260-B532-4BB3-A7F0-876655720EFB}" sibTransId="{23C86DAE-7ABB-457D-81CD-BDA40F19C4EE}"/>
    <dgm:cxn modelId="{39BC8BE7-BFA6-4844-85FC-0401D05105DC}" type="presOf" srcId="{2069DF4B-DDFE-4931-90B5-1E5E723EE6C1}" destId="{AF1CAEA6-099F-4328-B308-A17EB4CF5339}" srcOrd="0" destOrd="0" presId="urn:microsoft.com/office/officeart/2008/layout/PictureAccentList"/>
    <dgm:cxn modelId="{AD748CCC-448B-40A6-B41F-AE30136E314A}" type="presOf" srcId="{E9040F68-B6C8-4FD4-B402-57A2EA1F58CA}" destId="{375EB57D-2455-40F3-9962-E44E48171AE1}" srcOrd="0" destOrd="0" presId="urn:microsoft.com/office/officeart/2008/layout/PictureAccentList"/>
    <dgm:cxn modelId="{965672B3-6332-43E7-B888-58AF12A5962F}" srcId="{DC62E128-F5A6-400C-9996-E2F9DA8102D6}" destId="{2069DF4B-DDFE-4931-90B5-1E5E723EE6C1}" srcOrd="0" destOrd="0" parTransId="{582D8FDC-80E2-4827-B9A1-5C39930518D2}" sibTransId="{952EA3AB-2F9C-4678-B987-AD256DF63675}"/>
    <dgm:cxn modelId="{F4012178-A3E8-41BC-B08D-2FB37124CAB3}" srcId="{DC62E128-F5A6-400C-9996-E2F9DA8102D6}" destId="{8D551F8A-575A-4B6C-95B8-BB94EC81E6A2}" srcOrd="1" destOrd="0" parTransId="{C31DCD8B-52F3-46DD-A269-5EA2C814BB76}" sibTransId="{DB6DAD6F-CB49-470A-834E-9581B85483C2}"/>
    <dgm:cxn modelId="{F7B40D7E-2012-40CF-ABBA-2C49974CD14C}" type="presParOf" srcId="{9D3086AA-EED1-4422-ABF0-31DCD7D0BC00}" destId="{1C6AAFF9-D717-436C-B6D8-AC7576CF184C}" srcOrd="0" destOrd="0" presId="urn:microsoft.com/office/officeart/2008/layout/PictureAccentList"/>
    <dgm:cxn modelId="{BF8D6E2C-B6C9-42CD-89D9-8644DDB7AD54}" type="presParOf" srcId="{1C6AAFF9-D717-436C-B6D8-AC7576CF184C}" destId="{C3B30A71-0F1E-4399-937F-7F64F73B779E}" srcOrd="0" destOrd="0" presId="urn:microsoft.com/office/officeart/2008/layout/PictureAccentList"/>
    <dgm:cxn modelId="{9E5174FB-9F55-496C-8042-10A2223D8542}" type="presParOf" srcId="{C3B30A71-0F1E-4399-937F-7F64F73B779E}" destId="{01D9D844-50EE-4F63-9D85-5D71D6C3A550}" srcOrd="0" destOrd="0" presId="urn:microsoft.com/office/officeart/2008/layout/PictureAccentList"/>
    <dgm:cxn modelId="{76B0274B-8D2A-4D98-8E32-5E9055E91A9C}" type="presParOf" srcId="{1C6AAFF9-D717-436C-B6D8-AC7576CF184C}" destId="{B3099CF2-9684-4AE3-8E7B-A50EB91208D6}" srcOrd="1" destOrd="0" presId="urn:microsoft.com/office/officeart/2008/layout/PictureAccentList"/>
    <dgm:cxn modelId="{00212269-08DA-4308-AE7F-2A6D5165C079}" type="presParOf" srcId="{B3099CF2-9684-4AE3-8E7B-A50EB91208D6}" destId="{97F8C493-B66D-44C1-BF9A-2C6209792186}" srcOrd="0" destOrd="0" presId="urn:microsoft.com/office/officeart/2008/layout/PictureAccentList"/>
    <dgm:cxn modelId="{0E88E051-FCB4-4CAA-AFEE-FF79DF4D1C89}" type="presParOf" srcId="{97F8C493-B66D-44C1-BF9A-2C6209792186}" destId="{E82A7E8E-28B9-42AB-AE5D-03F626D81C2D}" srcOrd="0" destOrd="0" presId="urn:microsoft.com/office/officeart/2008/layout/PictureAccentList"/>
    <dgm:cxn modelId="{A677E1AF-FDCA-4CC2-AE61-749AD1FBDEA8}" type="presParOf" srcId="{97F8C493-B66D-44C1-BF9A-2C6209792186}" destId="{AF1CAEA6-099F-4328-B308-A17EB4CF5339}" srcOrd="1" destOrd="0" presId="urn:microsoft.com/office/officeart/2008/layout/PictureAccentList"/>
    <dgm:cxn modelId="{F378EF92-3D5C-4C91-AE3C-2005016D4138}" type="presParOf" srcId="{B3099CF2-9684-4AE3-8E7B-A50EB91208D6}" destId="{5FE8414E-4845-4B7E-B512-7696ECA8531E}" srcOrd="1" destOrd="0" presId="urn:microsoft.com/office/officeart/2008/layout/PictureAccentList"/>
    <dgm:cxn modelId="{BB16EFB1-0EDF-4957-8984-DDF2583AE281}" type="presParOf" srcId="{5FE8414E-4845-4B7E-B512-7696ECA8531E}" destId="{A39F3900-4511-4981-8D70-8275C4FC2D80}" srcOrd="0" destOrd="0" presId="urn:microsoft.com/office/officeart/2008/layout/PictureAccentList"/>
    <dgm:cxn modelId="{993CD620-C8D5-4F13-A738-8AC9F38CCEFA}" type="presParOf" srcId="{5FE8414E-4845-4B7E-B512-7696ECA8531E}" destId="{5DD160BA-D962-4F21-A4AF-47049CDC53B5}" srcOrd="1" destOrd="0" presId="urn:microsoft.com/office/officeart/2008/layout/PictureAccentList"/>
    <dgm:cxn modelId="{310CCA58-7D78-4CA7-A21F-8C3F6923C956}" type="presParOf" srcId="{B3099CF2-9684-4AE3-8E7B-A50EB91208D6}" destId="{FDB8339E-A4F9-46B6-A26A-FE641954D20B}" srcOrd="2" destOrd="0" presId="urn:microsoft.com/office/officeart/2008/layout/PictureAccentList"/>
    <dgm:cxn modelId="{B111803B-0B73-445C-AFF1-29327B6A683C}" type="presParOf" srcId="{FDB8339E-A4F9-46B6-A26A-FE641954D20B}" destId="{3C32DA6E-BE14-44AD-95C9-E42C6B7910FC}" srcOrd="0" destOrd="0" presId="urn:microsoft.com/office/officeart/2008/layout/PictureAccentList"/>
    <dgm:cxn modelId="{6C5DD596-D2F9-4D25-A52F-9B532812A448}" type="presParOf" srcId="{FDB8339E-A4F9-46B6-A26A-FE641954D20B}" destId="{BB6F8A89-164A-46AF-803B-117A911EB875}" srcOrd="1" destOrd="0" presId="urn:microsoft.com/office/officeart/2008/layout/PictureAccentList"/>
    <dgm:cxn modelId="{B314DD70-27A2-4C41-B400-F92C3785BA73}" type="presParOf" srcId="{B3099CF2-9684-4AE3-8E7B-A50EB91208D6}" destId="{C60DE82A-E17E-48BB-8FA9-A3CAE260EFCF}" srcOrd="3" destOrd="0" presId="urn:microsoft.com/office/officeart/2008/layout/PictureAccentList"/>
    <dgm:cxn modelId="{D694B15B-8D10-4DE5-A297-06867F0EAD8B}" type="presParOf" srcId="{C60DE82A-E17E-48BB-8FA9-A3CAE260EFCF}" destId="{FF7AAF3B-9B2F-44F6-9B19-72A1F652DC75}" srcOrd="0" destOrd="0" presId="urn:microsoft.com/office/officeart/2008/layout/PictureAccentList"/>
    <dgm:cxn modelId="{C85C8926-487E-4C80-AC1C-1C585DB2F003}" type="presParOf" srcId="{C60DE82A-E17E-48BB-8FA9-A3CAE260EFCF}" destId="{375EB57D-2455-40F3-9962-E44E48171A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</a:t>
          </a:r>
          <a:r>
            <a:rPr lang="fr-BE" sz="4400" dirty="0" smtClean="0"/>
            <a:t> </a:t>
          </a:r>
          <a:r>
            <a:rPr lang="fr-BE" sz="1600" dirty="0" smtClean="0"/>
            <a:t>(3)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 custT="1"/>
      <dgm:spPr/>
      <dgm:t>
        <a:bodyPr/>
        <a:lstStyle/>
        <a:p>
          <a:pPr algn="l"/>
          <a:r>
            <a:rPr lang="fr-BE" sz="2800" dirty="0" smtClean="0"/>
            <a:t>Na 10 </a:t>
          </a:r>
          <a:r>
            <a:rPr lang="fr-BE" sz="2800" dirty="0" err="1" smtClean="0"/>
            <a:t>jaar</a:t>
          </a:r>
          <a:r>
            <a:rPr lang="fr-BE" sz="2800" dirty="0" smtClean="0"/>
            <a:t> major release </a:t>
          </a:r>
          <a:r>
            <a:rPr lang="fr-BE" sz="2800" dirty="0" err="1" smtClean="0"/>
            <a:t>tegen</a:t>
          </a:r>
          <a:r>
            <a:rPr lang="fr-BE" sz="2800" dirty="0" smtClean="0"/>
            <a:t> 30 % </a:t>
          </a:r>
          <a:r>
            <a:rPr lang="fr-BE" sz="2800" dirty="0" err="1" smtClean="0"/>
            <a:t>huidige</a:t>
          </a:r>
          <a:r>
            <a:rPr lang="fr-BE" sz="2800" dirty="0" smtClean="0"/>
            <a:t> </a:t>
          </a:r>
          <a:r>
            <a:rPr lang="fr-BE" sz="2800" dirty="0" err="1" smtClean="0"/>
            <a:t>waarde</a:t>
          </a:r>
          <a:r>
            <a:rPr lang="fr-BE" sz="2800" dirty="0" smtClean="0"/>
            <a:t> (basis = 850.000 €)</a:t>
          </a:r>
          <a:endParaRPr lang="en-GB" sz="2800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 custT="1"/>
      <dgm:spPr/>
      <dgm:t>
        <a:bodyPr/>
        <a:lstStyle/>
        <a:p>
          <a:pPr algn="l"/>
          <a:r>
            <a:rPr lang="fr-BE" sz="2800" dirty="0" err="1" smtClean="0"/>
            <a:t>Maatwerkmodule</a:t>
          </a:r>
          <a:r>
            <a:rPr lang="fr-BE" sz="2800" dirty="0" smtClean="0"/>
            <a:t>: 250.000 € + 18% </a:t>
          </a:r>
          <a:r>
            <a:rPr lang="fr-BE" sz="2800" dirty="0" err="1" smtClean="0"/>
            <a:t>onderhoud</a:t>
          </a:r>
          <a:r>
            <a:rPr lang="fr-BE" sz="2800" dirty="0" smtClean="0"/>
            <a:t>/</a:t>
          </a:r>
          <a:r>
            <a:rPr lang="fr-BE" sz="2800" dirty="0" err="1" smtClean="0"/>
            <a:t>jaar</a:t>
          </a:r>
          <a:endParaRPr lang="en-GB" sz="2800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2800" dirty="0" smtClean="0"/>
            <a:t>Extra over de </a:t>
          </a:r>
          <a:r>
            <a:rPr lang="fr-BE" sz="2800" dirty="0" err="1" smtClean="0"/>
            <a:t>rest</a:t>
          </a:r>
          <a:r>
            <a:rPr lang="fr-BE" sz="2800" dirty="0" smtClean="0"/>
            <a:t> van de </a:t>
          </a:r>
          <a:r>
            <a:rPr lang="fr-BE" sz="2800" dirty="0" err="1" smtClean="0"/>
            <a:t>levenscyclus</a:t>
          </a:r>
          <a:r>
            <a:rPr lang="fr-BE" sz="2800" dirty="0" smtClean="0"/>
            <a:t> 730.000 €</a:t>
          </a:r>
          <a:endParaRPr lang="en-GB" sz="28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5DD160BA-D962-4F21-A4AF-47049CDC53B5}" type="pres">
      <dgm:prSet presAssocID="{8D551F8A-575A-4B6C-95B8-BB94EC81E6A2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B6F8A89-164A-46AF-803B-117A911EB875}" type="pres">
      <dgm:prSet presAssocID="{8E032863-91D2-4CEC-982E-6AFCBCFC6587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3EB2654C-E326-4D22-ACDD-5E834AECEA8D}" type="presOf" srcId="{DC62E128-F5A6-400C-9996-E2F9DA8102D6}" destId="{01D9D844-50EE-4F63-9D85-5D71D6C3A550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3956396B-827C-45AB-8FA9-A0BADF653D85}" srcId="{DC62E128-F5A6-400C-9996-E2F9DA8102D6}" destId="{8E032863-91D2-4CEC-982E-6AFCBCFC6587}" srcOrd="1" destOrd="0" parTransId="{74CAFF06-E077-4D1C-9A35-4B302386815F}" sibTransId="{D133F1CA-172A-4019-AFF7-360F8D73FB8B}"/>
    <dgm:cxn modelId="{5AFB8D62-6C04-4F06-BCD7-52ABEF6EA33A}" type="presOf" srcId="{8E032863-91D2-4CEC-982E-6AFCBCFC6587}" destId="{BB6F8A89-164A-46AF-803B-117A911EB875}" srcOrd="0" destOrd="0" presId="urn:microsoft.com/office/officeart/2008/layout/PictureAccentList"/>
    <dgm:cxn modelId="{6588FA04-BCA3-46E8-869B-C68AA8B9373E}" type="presOf" srcId="{8D551F8A-575A-4B6C-95B8-BB94EC81E6A2}" destId="{5DD160BA-D962-4F21-A4AF-47049CDC53B5}" srcOrd="0" destOrd="0" presId="urn:microsoft.com/office/officeart/2008/layout/PictureAccentList"/>
    <dgm:cxn modelId="{333C5AC2-5B22-4AA7-A922-6CF1A0CB0DF8}" type="presOf" srcId="{D0D6F387-42B5-45DC-90A1-E6EACEF163BF}" destId="{9D3086AA-EED1-4422-ABF0-31DCD7D0BC00}" srcOrd="0" destOrd="0" presId="urn:microsoft.com/office/officeart/2008/layout/PictureAccentList"/>
    <dgm:cxn modelId="{EA3F3EE3-54B0-4C6D-9201-C88DCE0B74E4}" type="presOf" srcId="{E9040F68-B6C8-4FD4-B402-57A2EA1F58CA}" destId="{375EB57D-2455-40F3-9962-E44E48171AE1}" srcOrd="0" destOrd="0" presId="urn:microsoft.com/office/officeart/2008/layout/PictureAccentList"/>
    <dgm:cxn modelId="{CEEBD1D5-C508-47D5-B973-1327006056EC}" srcId="{DC62E128-F5A6-400C-9996-E2F9DA8102D6}" destId="{E9040F68-B6C8-4FD4-B402-57A2EA1F58CA}" srcOrd="2" destOrd="0" parTransId="{CDF20260-B532-4BB3-A7F0-876655720EFB}" sibTransId="{23C86DAE-7ABB-457D-81CD-BDA40F19C4EE}"/>
    <dgm:cxn modelId="{F4012178-A3E8-41BC-B08D-2FB37124CAB3}" srcId="{DC62E128-F5A6-400C-9996-E2F9DA8102D6}" destId="{8D551F8A-575A-4B6C-95B8-BB94EC81E6A2}" srcOrd="0" destOrd="0" parTransId="{C31DCD8B-52F3-46DD-A269-5EA2C814BB76}" sibTransId="{DB6DAD6F-CB49-470A-834E-9581B85483C2}"/>
    <dgm:cxn modelId="{A525EBA5-0006-495D-9D92-C7EACA9B9AD3}" type="presParOf" srcId="{9D3086AA-EED1-4422-ABF0-31DCD7D0BC00}" destId="{1C6AAFF9-D717-436C-B6D8-AC7576CF184C}" srcOrd="0" destOrd="0" presId="urn:microsoft.com/office/officeart/2008/layout/PictureAccentList"/>
    <dgm:cxn modelId="{E7F7C4F2-9249-4A11-9894-A24716FB6A79}" type="presParOf" srcId="{1C6AAFF9-D717-436C-B6D8-AC7576CF184C}" destId="{C3B30A71-0F1E-4399-937F-7F64F73B779E}" srcOrd="0" destOrd="0" presId="urn:microsoft.com/office/officeart/2008/layout/PictureAccentList"/>
    <dgm:cxn modelId="{68ADEF39-CFB2-4C74-BE8E-97D0FF9B5193}" type="presParOf" srcId="{C3B30A71-0F1E-4399-937F-7F64F73B779E}" destId="{01D9D844-50EE-4F63-9D85-5D71D6C3A550}" srcOrd="0" destOrd="0" presId="urn:microsoft.com/office/officeart/2008/layout/PictureAccentList"/>
    <dgm:cxn modelId="{CFD95017-1303-4DDF-8ACB-6A561DC15270}" type="presParOf" srcId="{1C6AAFF9-D717-436C-B6D8-AC7576CF184C}" destId="{B3099CF2-9684-4AE3-8E7B-A50EB91208D6}" srcOrd="1" destOrd="0" presId="urn:microsoft.com/office/officeart/2008/layout/PictureAccentList"/>
    <dgm:cxn modelId="{58AABD34-AB84-4AE3-A65C-A3F26F6E9672}" type="presParOf" srcId="{B3099CF2-9684-4AE3-8E7B-A50EB91208D6}" destId="{5FE8414E-4845-4B7E-B512-7696ECA8531E}" srcOrd="0" destOrd="0" presId="urn:microsoft.com/office/officeart/2008/layout/PictureAccentList"/>
    <dgm:cxn modelId="{5DCD0737-C197-4C8A-9299-372427FBDEA9}" type="presParOf" srcId="{5FE8414E-4845-4B7E-B512-7696ECA8531E}" destId="{A39F3900-4511-4981-8D70-8275C4FC2D80}" srcOrd="0" destOrd="0" presId="urn:microsoft.com/office/officeart/2008/layout/PictureAccentList"/>
    <dgm:cxn modelId="{AE7ACA1F-6239-4B9F-9705-2BEE6024D3E5}" type="presParOf" srcId="{5FE8414E-4845-4B7E-B512-7696ECA8531E}" destId="{5DD160BA-D962-4F21-A4AF-47049CDC53B5}" srcOrd="1" destOrd="0" presId="urn:microsoft.com/office/officeart/2008/layout/PictureAccentList"/>
    <dgm:cxn modelId="{3FEFD31D-D0FD-4D04-9115-4C067DFA3ABD}" type="presParOf" srcId="{B3099CF2-9684-4AE3-8E7B-A50EB91208D6}" destId="{FDB8339E-A4F9-46B6-A26A-FE641954D20B}" srcOrd="1" destOrd="0" presId="urn:microsoft.com/office/officeart/2008/layout/PictureAccentList"/>
    <dgm:cxn modelId="{6659BD39-D4B2-4E4D-8E70-95BC28E7A1A9}" type="presParOf" srcId="{FDB8339E-A4F9-46B6-A26A-FE641954D20B}" destId="{3C32DA6E-BE14-44AD-95C9-E42C6B7910FC}" srcOrd="0" destOrd="0" presId="urn:microsoft.com/office/officeart/2008/layout/PictureAccentList"/>
    <dgm:cxn modelId="{50C19BB3-AE4F-469D-BE62-3C8DFD302D18}" type="presParOf" srcId="{FDB8339E-A4F9-46B6-A26A-FE641954D20B}" destId="{BB6F8A89-164A-46AF-803B-117A911EB875}" srcOrd="1" destOrd="0" presId="urn:microsoft.com/office/officeart/2008/layout/PictureAccentList"/>
    <dgm:cxn modelId="{049DA4F0-2611-4367-B81D-4A65F3743177}" type="presParOf" srcId="{B3099CF2-9684-4AE3-8E7B-A50EB91208D6}" destId="{C60DE82A-E17E-48BB-8FA9-A3CAE260EFCF}" srcOrd="2" destOrd="0" presId="urn:microsoft.com/office/officeart/2008/layout/PictureAccentList"/>
    <dgm:cxn modelId="{55BDA7B1-0A91-412D-BCCF-DCDB58102CA0}" type="presParOf" srcId="{C60DE82A-E17E-48BB-8FA9-A3CAE260EFCF}" destId="{FF7AAF3B-9B2F-44F6-9B19-72A1F652DC75}" srcOrd="0" destOrd="0" presId="urn:microsoft.com/office/officeart/2008/layout/PictureAccentList"/>
    <dgm:cxn modelId="{A74CDDE3-B916-4C2B-AFEC-E3D3FBCE536A}" type="presParOf" srcId="{C60DE82A-E17E-48BB-8FA9-A3CAE260EFCF}" destId="{375EB57D-2455-40F3-9962-E44E48171A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9CF5960-C9F5-47D8-B53C-A172AC76D664}" type="doc">
      <dgm:prSet loTypeId="urn:microsoft.com/office/officeart/2005/8/layout/pyramid2" loCatId="list" qsTypeId="urn:microsoft.com/office/officeart/2005/8/quickstyle/simple1" qsCatId="simple" csTypeId="urn:microsoft.com/office/officeart/2005/8/colors/colorful3" csCatId="colorful" phldr="1"/>
      <dgm:spPr/>
    </dgm:pt>
    <dgm:pt modelId="{F97D9F68-EB95-488F-AC89-26A00B83B75B}">
      <dgm:prSet phldrT="[Text]" custT="1"/>
      <dgm:spPr/>
      <dgm:t>
        <a:bodyPr/>
        <a:lstStyle/>
        <a:p>
          <a:r>
            <a:rPr lang="fr-BE" sz="2400" dirty="0" err="1" smtClean="0"/>
            <a:t>Aankoop</a:t>
          </a:r>
          <a:r>
            <a:rPr lang="fr-BE" sz="2400" dirty="0" smtClean="0"/>
            <a:t/>
          </a:r>
          <a:br>
            <a:rPr lang="fr-BE" sz="2400" dirty="0" smtClean="0"/>
          </a:br>
          <a:r>
            <a:rPr lang="fr-BE" sz="2400" dirty="0" smtClean="0"/>
            <a:t>300.000 €</a:t>
          </a:r>
          <a:endParaRPr lang="en-GB" sz="2400" dirty="0"/>
        </a:p>
      </dgm:t>
    </dgm:pt>
    <dgm:pt modelId="{31A46F56-6B68-413B-8ED3-8DCBE651B8B5}" type="parTrans" cxnId="{6876C358-5728-41D2-9219-61D431AE837B}">
      <dgm:prSet/>
      <dgm:spPr/>
      <dgm:t>
        <a:bodyPr/>
        <a:lstStyle/>
        <a:p>
          <a:endParaRPr lang="en-GB"/>
        </a:p>
      </dgm:t>
    </dgm:pt>
    <dgm:pt modelId="{7589F9EF-EFFA-40D6-B203-070520A93A4D}" type="sibTrans" cxnId="{6876C358-5728-41D2-9219-61D431AE837B}">
      <dgm:prSet/>
      <dgm:spPr/>
      <dgm:t>
        <a:bodyPr/>
        <a:lstStyle/>
        <a:p>
          <a:endParaRPr lang="en-GB"/>
        </a:p>
      </dgm:t>
    </dgm:pt>
    <dgm:pt modelId="{1A308B9A-E1A9-40B4-A601-4E36167123C7}">
      <dgm:prSet phldrT="[Text]" custT="1"/>
      <dgm:spPr/>
      <dgm:t>
        <a:bodyPr/>
        <a:lstStyle/>
        <a:p>
          <a:r>
            <a:rPr lang="fr-BE" sz="2400" dirty="0" smtClean="0"/>
            <a:t>Major releases, </a:t>
          </a:r>
          <a:r>
            <a:rPr lang="fr-BE" sz="2400" dirty="0" err="1" smtClean="0"/>
            <a:t>integratie</a:t>
          </a:r>
          <a:r>
            <a:rPr lang="fr-BE" sz="2400" dirty="0" smtClean="0"/>
            <a:t>, </a:t>
          </a:r>
          <a:r>
            <a:rPr lang="fr-BE" sz="2400" dirty="0" err="1" smtClean="0"/>
            <a:t>nieuwe</a:t>
          </a:r>
          <a:r>
            <a:rPr lang="fr-BE" sz="2400" dirty="0" smtClean="0"/>
            <a:t>- en </a:t>
          </a:r>
          <a:r>
            <a:rPr lang="fr-BE" sz="2400" dirty="0" err="1" smtClean="0"/>
            <a:t>maatwerk</a:t>
          </a:r>
          <a:r>
            <a:rPr lang="fr-BE" sz="2400" dirty="0" smtClean="0"/>
            <a:t> modules 1.360.000 euro</a:t>
          </a:r>
          <a:endParaRPr lang="en-GB" sz="2400" dirty="0"/>
        </a:p>
      </dgm:t>
    </dgm:pt>
    <dgm:pt modelId="{7C61846D-CD9E-44C3-AEED-985FA811E281}" type="parTrans" cxnId="{8B9E74A2-24A0-415C-A313-BD4DE993B687}">
      <dgm:prSet/>
      <dgm:spPr/>
      <dgm:t>
        <a:bodyPr/>
        <a:lstStyle/>
        <a:p>
          <a:endParaRPr lang="en-GB"/>
        </a:p>
      </dgm:t>
    </dgm:pt>
    <dgm:pt modelId="{F8A42A11-B5DE-4C5A-8959-8FA1DA77D0CB}" type="sibTrans" cxnId="{8B9E74A2-24A0-415C-A313-BD4DE993B687}">
      <dgm:prSet/>
      <dgm:spPr/>
      <dgm:t>
        <a:bodyPr/>
        <a:lstStyle/>
        <a:p>
          <a:endParaRPr lang="en-GB"/>
        </a:p>
      </dgm:t>
    </dgm:pt>
    <dgm:pt modelId="{215BAD0B-0EF3-4D62-8F06-1CC01ECE147F}">
      <dgm:prSet phldrT="[Text]" custT="1"/>
      <dgm:spPr/>
      <dgm:t>
        <a:bodyPr/>
        <a:lstStyle/>
        <a:p>
          <a:r>
            <a:rPr lang="fr-BE" sz="2400" dirty="0" err="1" smtClean="0"/>
            <a:t>Onderhoud</a:t>
          </a:r>
          <a:r>
            <a:rPr lang="fr-BE" sz="2400" dirty="0" smtClean="0"/>
            <a:t> en </a:t>
          </a:r>
          <a:r>
            <a:rPr lang="fr-BE" sz="2400" dirty="0" err="1" smtClean="0"/>
            <a:t>exploitatie</a:t>
          </a:r>
          <a:r>
            <a:rPr lang="fr-BE" sz="2400" dirty="0" smtClean="0"/>
            <a:t> 2.076.000 €</a:t>
          </a:r>
          <a:endParaRPr lang="en-GB" sz="2400" dirty="0"/>
        </a:p>
      </dgm:t>
    </dgm:pt>
    <dgm:pt modelId="{96B56CB0-3778-4CB3-9724-6D45E3D40FB5}" type="parTrans" cxnId="{554F2401-2CD5-4A85-B6BE-C55A33623214}">
      <dgm:prSet/>
      <dgm:spPr/>
      <dgm:t>
        <a:bodyPr/>
        <a:lstStyle/>
        <a:p>
          <a:endParaRPr lang="en-GB"/>
        </a:p>
      </dgm:t>
    </dgm:pt>
    <dgm:pt modelId="{AA189125-90C8-4B62-9C5A-E0232F479D77}" type="sibTrans" cxnId="{554F2401-2CD5-4A85-B6BE-C55A33623214}">
      <dgm:prSet/>
      <dgm:spPr/>
      <dgm:t>
        <a:bodyPr/>
        <a:lstStyle/>
        <a:p>
          <a:endParaRPr lang="en-GB"/>
        </a:p>
      </dgm:t>
    </dgm:pt>
    <dgm:pt modelId="{4F17A938-DBC3-4260-875D-F8A07AC67D3B}" type="pres">
      <dgm:prSet presAssocID="{A9CF5960-C9F5-47D8-B53C-A172AC76D664}" presName="compositeShape" presStyleCnt="0">
        <dgm:presLayoutVars>
          <dgm:dir/>
          <dgm:resizeHandles/>
        </dgm:presLayoutVars>
      </dgm:prSet>
      <dgm:spPr/>
    </dgm:pt>
    <dgm:pt modelId="{4BF108C3-57D6-4005-94AC-EE9896761C2E}" type="pres">
      <dgm:prSet presAssocID="{A9CF5960-C9F5-47D8-B53C-A172AC76D664}" presName="pyramid" presStyleLbl="node1" presStyleIdx="0" presStyleCn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/>
          <a:contourClr>
            <a:srgbClr val="FFFFFF"/>
          </a:contourClr>
        </a:sp3d>
      </dgm:spPr>
    </dgm:pt>
    <dgm:pt modelId="{15D57384-D60C-4988-BD8F-3A1B5CBCF64C}" type="pres">
      <dgm:prSet presAssocID="{A9CF5960-C9F5-47D8-B53C-A172AC76D664}" presName="theList" presStyleCnt="0"/>
      <dgm:spPr/>
    </dgm:pt>
    <dgm:pt modelId="{6DD075D7-B97A-4801-B0DF-1BA933EFA43F}" type="pres">
      <dgm:prSet presAssocID="{F97D9F68-EB95-488F-AC89-26A00B83B75B}" presName="aNode" presStyleLbl="fgAcc1" presStyleIdx="0" presStyleCnt="3" custLinFactNeighborY="5378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3133402-6B26-4AA8-8C9D-09815A75DC92}" type="pres">
      <dgm:prSet presAssocID="{F97D9F68-EB95-488F-AC89-26A00B83B75B}" presName="aSpace" presStyleCnt="0"/>
      <dgm:spPr/>
    </dgm:pt>
    <dgm:pt modelId="{6DAA40B5-8DC3-4786-A127-B93CE67D0BBA}" type="pres">
      <dgm:prSet presAssocID="{1A308B9A-E1A9-40B4-A601-4E36167123C7}" presName="aNode" presStyleLbl="fgAcc1" presStyleIdx="1" presStyleCnt="3" custScaleX="131703" custScaleY="191932" custLinFactY="29813" custLinFactNeighborX="1226" custLinFactNeighborY="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708E3DF1-811D-4778-9BBB-6A50375630E8}" type="pres">
      <dgm:prSet presAssocID="{1A308B9A-E1A9-40B4-A601-4E36167123C7}" presName="aSpace" presStyleCnt="0"/>
      <dgm:spPr/>
    </dgm:pt>
    <dgm:pt modelId="{BAAB29EC-8509-4C1C-99DB-31DBCE3E7D25}" type="pres">
      <dgm:prSet presAssocID="{215BAD0B-0EF3-4D62-8F06-1CC01ECE147F}" presName="aNode" presStyleLbl="fgAcc1" presStyleIdx="2" presStyleCnt="3" custScaleX="132562" custScaleY="129941" custLinFactY="50251" custLinFactNeighborX="1656" custLinFactNeighborY="10000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F80E2E7-9C7D-40F5-AAD9-D4DF94912FD0}" type="pres">
      <dgm:prSet presAssocID="{215BAD0B-0EF3-4D62-8F06-1CC01ECE147F}" presName="aSpace" presStyleCnt="0"/>
      <dgm:spPr/>
    </dgm:pt>
  </dgm:ptLst>
  <dgm:cxnLst>
    <dgm:cxn modelId="{BDA62126-A39E-4D71-9229-78B4F85A0EEA}" type="presOf" srcId="{A9CF5960-C9F5-47D8-B53C-A172AC76D664}" destId="{4F17A938-DBC3-4260-875D-F8A07AC67D3B}" srcOrd="0" destOrd="0" presId="urn:microsoft.com/office/officeart/2005/8/layout/pyramid2"/>
    <dgm:cxn modelId="{899DEBCB-C204-4425-B8C7-7008F8AA316A}" type="presOf" srcId="{F97D9F68-EB95-488F-AC89-26A00B83B75B}" destId="{6DD075D7-B97A-4801-B0DF-1BA933EFA43F}" srcOrd="0" destOrd="0" presId="urn:microsoft.com/office/officeart/2005/8/layout/pyramid2"/>
    <dgm:cxn modelId="{7B5E5C9D-C07E-46C3-845E-5337DE7EAC5C}" type="presOf" srcId="{215BAD0B-0EF3-4D62-8F06-1CC01ECE147F}" destId="{BAAB29EC-8509-4C1C-99DB-31DBCE3E7D25}" srcOrd="0" destOrd="0" presId="urn:microsoft.com/office/officeart/2005/8/layout/pyramid2"/>
    <dgm:cxn modelId="{554F2401-2CD5-4A85-B6BE-C55A33623214}" srcId="{A9CF5960-C9F5-47D8-B53C-A172AC76D664}" destId="{215BAD0B-0EF3-4D62-8F06-1CC01ECE147F}" srcOrd="2" destOrd="0" parTransId="{96B56CB0-3778-4CB3-9724-6D45E3D40FB5}" sibTransId="{AA189125-90C8-4B62-9C5A-E0232F479D77}"/>
    <dgm:cxn modelId="{8B9E74A2-24A0-415C-A313-BD4DE993B687}" srcId="{A9CF5960-C9F5-47D8-B53C-A172AC76D664}" destId="{1A308B9A-E1A9-40B4-A601-4E36167123C7}" srcOrd="1" destOrd="0" parTransId="{7C61846D-CD9E-44C3-AEED-985FA811E281}" sibTransId="{F8A42A11-B5DE-4C5A-8959-8FA1DA77D0CB}"/>
    <dgm:cxn modelId="{8664678E-6C29-464F-B9FD-7AE2916F5EAA}" type="presOf" srcId="{1A308B9A-E1A9-40B4-A601-4E36167123C7}" destId="{6DAA40B5-8DC3-4786-A127-B93CE67D0BBA}" srcOrd="0" destOrd="0" presId="urn:microsoft.com/office/officeart/2005/8/layout/pyramid2"/>
    <dgm:cxn modelId="{6876C358-5728-41D2-9219-61D431AE837B}" srcId="{A9CF5960-C9F5-47D8-B53C-A172AC76D664}" destId="{F97D9F68-EB95-488F-AC89-26A00B83B75B}" srcOrd="0" destOrd="0" parTransId="{31A46F56-6B68-413B-8ED3-8DCBE651B8B5}" sibTransId="{7589F9EF-EFFA-40D6-B203-070520A93A4D}"/>
    <dgm:cxn modelId="{E9DAC90D-5748-4CAD-9869-5DA472BD0035}" type="presParOf" srcId="{4F17A938-DBC3-4260-875D-F8A07AC67D3B}" destId="{4BF108C3-57D6-4005-94AC-EE9896761C2E}" srcOrd="0" destOrd="0" presId="urn:microsoft.com/office/officeart/2005/8/layout/pyramid2"/>
    <dgm:cxn modelId="{679BB3DC-B048-4B1A-AA02-4175BE629BB3}" type="presParOf" srcId="{4F17A938-DBC3-4260-875D-F8A07AC67D3B}" destId="{15D57384-D60C-4988-BD8F-3A1B5CBCF64C}" srcOrd="1" destOrd="0" presId="urn:microsoft.com/office/officeart/2005/8/layout/pyramid2"/>
    <dgm:cxn modelId="{511AB3AA-604F-424F-A929-BE9724AF4236}" type="presParOf" srcId="{15D57384-D60C-4988-BD8F-3A1B5CBCF64C}" destId="{6DD075D7-B97A-4801-B0DF-1BA933EFA43F}" srcOrd="0" destOrd="0" presId="urn:microsoft.com/office/officeart/2005/8/layout/pyramid2"/>
    <dgm:cxn modelId="{36EAB9DD-0AA9-4CFF-A1C5-C1D1856B4281}" type="presParOf" srcId="{15D57384-D60C-4988-BD8F-3A1B5CBCF64C}" destId="{43133402-6B26-4AA8-8C9D-09815A75DC92}" srcOrd="1" destOrd="0" presId="urn:microsoft.com/office/officeart/2005/8/layout/pyramid2"/>
    <dgm:cxn modelId="{2A16FBE2-490D-4C20-8B79-F39037D495D1}" type="presParOf" srcId="{15D57384-D60C-4988-BD8F-3A1B5CBCF64C}" destId="{6DAA40B5-8DC3-4786-A127-B93CE67D0BBA}" srcOrd="2" destOrd="0" presId="urn:microsoft.com/office/officeart/2005/8/layout/pyramid2"/>
    <dgm:cxn modelId="{1F8421D6-15E6-4198-BFCE-4C41F3D55DF2}" type="presParOf" srcId="{15D57384-D60C-4988-BD8F-3A1B5CBCF64C}" destId="{708E3DF1-811D-4778-9BBB-6A50375630E8}" srcOrd="3" destOrd="0" presId="urn:microsoft.com/office/officeart/2005/8/layout/pyramid2"/>
    <dgm:cxn modelId="{B79CD6E1-78CC-4BED-8FB0-9DD7F24EB455}" type="presParOf" srcId="{15D57384-D60C-4988-BD8F-3A1B5CBCF64C}" destId="{BAAB29EC-8509-4C1C-99DB-31DBCE3E7D25}" srcOrd="4" destOrd="0" presId="urn:microsoft.com/office/officeart/2005/8/layout/pyramid2"/>
    <dgm:cxn modelId="{A20431A7-3167-4CF9-9EF4-F60EA84E178E}" type="presParOf" srcId="{15D57384-D60C-4988-BD8F-3A1B5CBCF64C}" destId="{8F80E2E7-9C7D-40F5-AAD9-D4DF94912FD0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0D6F387-42B5-45DC-90A1-E6EACEF163BF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DC62E128-F5A6-400C-9996-E2F9DA8102D6}">
      <dgm:prSet phldrT="[Text]" custT="1"/>
      <dgm:spPr/>
      <dgm:t>
        <a:bodyPr/>
        <a:lstStyle/>
        <a:p>
          <a:r>
            <a:rPr lang="fr-BE" sz="4400" dirty="0" err="1" smtClean="0"/>
            <a:t>Begrijp</a:t>
          </a:r>
          <a:r>
            <a:rPr lang="fr-BE" sz="4400" dirty="0" smtClean="0"/>
            <a:t> de </a:t>
          </a:r>
          <a:r>
            <a:rPr lang="fr-BE" sz="4400" dirty="0" err="1" smtClean="0"/>
            <a:t>kosten</a:t>
          </a:r>
          <a:r>
            <a:rPr lang="fr-BE" sz="4400" dirty="0" smtClean="0"/>
            <a:t> </a:t>
          </a:r>
          <a:r>
            <a:rPr lang="fr-BE" sz="1600" dirty="0" smtClean="0"/>
            <a:t>(4)</a:t>
          </a:r>
          <a:endParaRPr lang="en-GB" sz="1600" dirty="0"/>
        </a:p>
      </dgm:t>
    </dgm:pt>
    <dgm:pt modelId="{B4B2454E-30B4-488D-BA36-7EC5D3038331}" type="parTrans" cxnId="{58569D78-D9FE-4913-8AB9-C6B30FF45954}">
      <dgm:prSet/>
      <dgm:spPr/>
      <dgm:t>
        <a:bodyPr/>
        <a:lstStyle/>
        <a:p>
          <a:endParaRPr lang="en-GB"/>
        </a:p>
      </dgm:t>
    </dgm:pt>
    <dgm:pt modelId="{685B4635-06F3-4995-BCA5-C43150964E16}" type="sibTrans" cxnId="{58569D78-D9FE-4913-8AB9-C6B30FF45954}">
      <dgm:prSet/>
      <dgm:spPr/>
      <dgm:t>
        <a:bodyPr/>
        <a:lstStyle/>
        <a:p>
          <a:endParaRPr lang="en-GB"/>
        </a:p>
      </dgm:t>
    </dgm:pt>
    <dgm:pt modelId="{8D551F8A-575A-4B6C-95B8-BB94EC81E6A2}">
      <dgm:prSet phldrT="[Text]" custT="1"/>
      <dgm:spPr/>
      <dgm:t>
        <a:bodyPr/>
        <a:lstStyle/>
        <a:p>
          <a:pPr algn="l"/>
          <a:r>
            <a:rPr lang="fr-BE" sz="2800" dirty="0" err="1" smtClean="0"/>
            <a:t>Gemiddeld</a:t>
          </a:r>
          <a:r>
            <a:rPr lang="fr-BE" sz="2800" dirty="0" smtClean="0"/>
            <a:t> </a:t>
          </a:r>
          <a:r>
            <a:rPr lang="fr-BE" sz="2800" dirty="0" err="1" smtClean="0"/>
            <a:t>is</a:t>
          </a:r>
          <a:r>
            <a:rPr lang="fr-BE" sz="2800" dirty="0" smtClean="0"/>
            <a:t> de </a:t>
          </a:r>
          <a:r>
            <a:rPr lang="fr-BE" sz="2800" dirty="0" err="1" smtClean="0"/>
            <a:t>opstartkost</a:t>
          </a:r>
          <a:r>
            <a:rPr lang="fr-BE" sz="2800" dirty="0" smtClean="0"/>
            <a:t> van </a:t>
          </a:r>
          <a:r>
            <a:rPr lang="fr-BE" sz="2800" dirty="0" err="1" smtClean="0"/>
            <a:t>een</a:t>
          </a:r>
          <a:r>
            <a:rPr lang="fr-BE" sz="2800" dirty="0" smtClean="0"/>
            <a:t> </a:t>
          </a:r>
          <a:r>
            <a:rPr lang="fr-BE" sz="2800" dirty="0" err="1" smtClean="0"/>
            <a:t>bedrijfstoepassing</a:t>
          </a:r>
          <a:r>
            <a:rPr lang="fr-BE" sz="2800" dirty="0" smtClean="0"/>
            <a:t> 8 % van de </a:t>
          </a:r>
          <a:r>
            <a:rPr lang="fr-BE" sz="2800" dirty="0" err="1" smtClean="0"/>
            <a:t>levensduurkost</a:t>
          </a:r>
          <a:r>
            <a:rPr lang="fr-BE" sz="2800" dirty="0" smtClean="0"/>
            <a:t> (15 </a:t>
          </a:r>
          <a:r>
            <a:rPr lang="fr-BE" sz="2800" dirty="0" err="1" smtClean="0"/>
            <a:t>jaar</a:t>
          </a:r>
          <a:r>
            <a:rPr lang="fr-BE" sz="2800" dirty="0" smtClean="0"/>
            <a:t>)</a:t>
          </a:r>
          <a:endParaRPr lang="en-GB" sz="2800" dirty="0"/>
        </a:p>
      </dgm:t>
    </dgm:pt>
    <dgm:pt modelId="{C31DCD8B-52F3-46DD-A269-5EA2C814BB76}" type="parTrans" cxnId="{F4012178-A3E8-41BC-B08D-2FB37124CAB3}">
      <dgm:prSet/>
      <dgm:spPr/>
      <dgm:t>
        <a:bodyPr/>
        <a:lstStyle/>
        <a:p>
          <a:endParaRPr lang="en-GB"/>
        </a:p>
      </dgm:t>
    </dgm:pt>
    <dgm:pt modelId="{DB6DAD6F-CB49-470A-834E-9581B85483C2}" type="sibTrans" cxnId="{F4012178-A3E8-41BC-B08D-2FB37124CAB3}">
      <dgm:prSet/>
      <dgm:spPr/>
      <dgm:t>
        <a:bodyPr/>
        <a:lstStyle/>
        <a:p>
          <a:endParaRPr lang="en-GB"/>
        </a:p>
      </dgm:t>
    </dgm:pt>
    <dgm:pt modelId="{8E032863-91D2-4CEC-982E-6AFCBCFC6587}">
      <dgm:prSet phldrT="[Text]" custT="1"/>
      <dgm:spPr/>
      <dgm:t>
        <a:bodyPr/>
        <a:lstStyle/>
        <a:p>
          <a:pPr algn="l"/>
          <a:r>
            <a:rPr lang="fr-BE" sz="2800" dirty="0" err="1" smtClean="0"/>
            <a:t>Gemiddelde</a:t>
          </a:r>
          <a:r>
            <a:rPr lang="fr-BE" sz="2800" dirty="0" smtClean="0"/>
            <a:t> </a:t>
          </a:r>
          <a:r>
            <a:rPr lang="fr-BE" sz="2800" dirty="0" err="1" smtClean="0"/>
            <a:t>verbergt</a:t>
          </a:r>
          <a:r>
            <a:rPr lang="fr-BE" sz="2800" dirty="0" smtClean="0"/>
            <a:t> </a:t>
          </a:r>
          <a:r>
            <a:rPr lang="fr-BE" sz="2800" dirty="0" err="1" smtClean="0"/>
            <a:t>grote</a:t>
          </a:r>
          <a:r>
            <a:rPr lang="fr-BE" sz="2800" dirty="0" smtClean="0"/>
            <a:t> </a:t>
          </a:r>
          <a:r>
            <a:rPr lang="fr-BE" sz="2800" dirty="0" err="1" smtClean="0"/>
            <a:t>verschillen</a:t>
          </a:r>
          <a:endParaRPr lang="en-GB" sz="2800" dirty="0"/>
        </a:p>
      </dgm:t>
    </dgm:pt>
    <dgm:pt modelId="{74CAFF06-E077-4D1C-9A35-4B302386815F}" type="parTrans" cxnId="{3956396B-827C-45AB-8FA9-A0BADF653D85}">
      <dgm:prSet/>
      <dgm:spPr/>
      <dgm:t>
        <a:bodyPr/>
        <a:lstStyle/>
        <a:p>
          <a:endParaRPr lang="en-GB"/>
        </a:p>
      </dgm:t>
    </dgm:pt>
    <dgm:pt modelId="{D133F1CA-172A-4019-AFF7-360F8D73FB8B}" type="sibTrans" cxnId="{3956396B-827C-45AB-8FA9-A0BADF653D85}">
      <dgm:prSet/>
      <dgm:spPr/>
      <dgm:t>
        <a:bodyPr/>
        <a:lstStyle/>
        <a:p>
          <a:endParaRPr lang="en-GB"/>
        </a:p>
      </dgm:t>
    </dgm:pt>
    <dgm:pt modelId="{E9040F68-B6C8-4FD4-B402-57A2EA1F58CA}">
      <dgm:prSet phldrT="[Text]" custT="1"/>
      <dgm:spPr/>
      <dgm:t>
        <a:bodyPr/>
        <a:lstStyle/>
        <a:p>
          <a:pPr algn="l"/>
          <a:r>
            <a:rPr lang="fr-BE" sz="2800" dirty="0" err="1" smtClean="0"/>
            <a:t>Welke</a:t>
          </a:r>
          <a:r>
            <a:rPr lang="fr-BE" sz="2800" dirty="0" smtClean="0"/>
            <a:t> drivers?</a:t>
          </a:r>
          <a:endParaRPr lang="en-GB" sz="2800" dirty="0"/>
        </a:p>
      </dgm:t>
    </dgm:pt>
    <dgm:pt modelId="{CDF20260-B532-4BB3-A7F0-876655720EFB}" type="parTrans" cxnId="{CEEBD1D5-C508-47D5-B973-1327006056EC}">
      <dgm:prSet/>
      <dgm:spPr/>
      <dgm:t>
        <a:bodyPr/>
        <a:lstStyle/>
        <a:p>
          <a:endParaRPr lang="en-GB"/>
        </a:p>
      </dgm:t>
    </dgm:pt>
    <dgm:pt modelId="{23C86DAE-7ABB-457D-81CD-BDA40F19C4EE}" type="sibTrans" cxnId="{CEEBD1D5-C508-47D5-B973-1327006056EC}">
      <dgm:prSet/>
      <dgm:spPr/>
      <dgm:t>
        <a:bodyPr/>
        <a:lstStyle/>
        <a:p>
          <a:endParaRPr lang="en-GB"/>
        </a:p>
      </dgm:t>
    </dgm:pt>
    <dgm:pt modelId="{9D3086AA-EED1-4422-ABF0-31DCD7D0BC00}" type="pres">
      <dgm:prSet presAssocID="{D0D6F387-42B5-45DC-90A1-E6EACEF163B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1C6AAFF9-D717-436C-B6D8-AC7576CF184C}" type="pres">
      <dgm:prSet presAssocID="{DC62E128-F5A6-400C-9996-E2F9DA8102D6}" presName="root" presStyleCnt="0">
        <dgm:presLayoutVars>
          <dgm:chMax/>
          <dgm:chPref val="4"/>
        </dgm:presLayoutVars>
      </dgm:prSet>
      <dgm:spPr/>
    </dgm:pt>
    <dgm:pt modelId="{C3B30A71-0F1E-4399-937F-7F64F73B779E}" type="pres">
      <dgm:prSet presAssocID="{DC62E128-F5A6-400C-9996-E2F9DA8102D6}" presName="rootComposite" presStyleCnt="0">
        <dgm:presLayoutVars/>
      </dgm:prSet>
      <dgm:spPr/>
    </dgm:pt>
    <dgm:pt modelId="{01D9D844-50EE-4F63-9D85-5D71D6C3A550}" type="pres">
      <dgm:prSet presAssocID="{DC62E128-F5A6-400C-9996-E2F9DA8102D6}" presName="rootText" presStyleLbl="node0" presStyleIdx="0" presStyleCnt="1" custLinFactNeighborY="-5370">
        <dgm:presLayoutVars>
          <dgm:chMax/>
          <dgm:chPref val="4"/>
        </dgm:presLayoutVars>
      </dgm:prSet>
      <dgm:spPr/>
      <dgm:t>
        <a:bodyPr/>
        <a:lstStyle/>
        <a:p>
          <a:endParaRPr lang="en-GB"/>
        </a:p>
      </dgm:t>
    </dgm:pt>
    <dgm:pt modelId="{B3099CF2-9684-4AE3-8E7B-A50EB91208D6}" type="pres">
      <dgm:prSet presAssocID="{DC62E128-F5A6-400C-9996-E2F9DA8102D6}" presName="childShape" presStyleCnt="0">
        <dgm:presLayoutVars>
          <dgm:chMax val="0"/>
          <dgm:chPref val="0"/>
        </dgm:presLayoutVars>
      </dgm:prSet>
      <dgm:spPr/>
    </dgm:pt>
    <dgm:pt modelId="{5FE8414E-4845-4B7E-B512-7696ECA8531E}" type="pres">
      <dgm:prSet presAssocID="{8D551F8A-575A-4B6C-95B8-BB94EC81E6A2}" presName="childComposite" presStyleCnt="0">
        <dgm:presLayoutVars>
          <dgm:chMax val="0"/>
          <dgm:chPref val="0"/>
        </dgm:presLayoutVars>
      </dgm:prSet>
      <dgm:spPr/>
    </dgm:pt>
    <dgm:pt modelId="{A39F3900-4511-4981-8D70-8275C4FC2D80}" type="pres">
      <dgm:prSet presAssocID="{8D551F8A-575A-4B6C-95B8-BB94EC81E6A2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5DD160BA-D962-4F21-A4AF-47049CDC53B5}" type="pres">
      <dgm:prSet presAssocID="{8D551F8A-575A-4B6C-95B8-BB94EC81E6A2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DB8339E-A4F9-46B6-A26A-FE641954D20B}" type="pres">
      <dgm:prSet presAssocID="{8E032863-91D2-4CEC-982E-6AFCBCFC6587}" presName="childComposite" presStyleCnt="0">
        <dgm:presLayoutVars>
          <dgm:chMax val="0"/>
          <dgm:chPref val="0"/>
        </dgm:presLayoutVars>
      </dgm:prSet>
      <dgm:spPr/>
    </dgm:pt>
    <dgm:pt modelId="{3C32DA6E-BE14-44AD-95C9-E42C6B7910FC}" type="pres">
      <dgm:prSet presAssocID="{8E032863-91D2-4CEC-982E-6AFCBCFC6587}" presName="Image" presStyleLbl="nod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BB6F8A89-164A-46AF-803B-117A911EB875}" type="pres">
      <dgm:prSet presAssocID="{8E032863-91D2-4CEC-982E-6AFCBCFC6587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60DE82A-E17E-48BB-8FA9-A3CAE260EFCF}" type="pres">
      <dgm:prSet presAssocID="{E9040F68-B6C8-4FD4-B402-57A2EA1F58CA}" presName="childComposite" presStyleCnt="0">
        <dgm:presLayoutVars>
          <dgm:chMax val="0"/>
          <dgm:chPref val="0"/>
        </dgm:presLayoutVars>
      </dgm:prSet>
      <dgm:spPr/>
    </dgm:pt>
    <dgm:pt modelId="{FF7AAF3B-9B2F-44F6-9B19-72A1F652DC75}" type="pres">
      <dgm:prSet presAssocID="{E9040F68-B6C8-4FD4-B402-57A2EA1F58CA}" presName="Image" presStyleLbl="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GB"/>
        </a:p>
      </dgm:t>
    </dgm:pt>
    <dgm:pt modelId="{375EB57D-2455-40F3-9962-E44E48171AE1}" type="pres">
      <dgm:prSet presAssocID="{E9040F68-B6C8-4FD4-B402-57A2EA1F58CA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29E0F8B-9C7C-44C0-AB03-E1DA406AEB0D}" type="presOf" srcId="{DC62E128-F5A6-400C-9996-E2F9DA8102D6}" destId="{01D9D844-50EE-4F63-9D85-5D71D6C3A550}" srcOrd="0" destOrd="0" presId="urn:microsoft.com/office/officeart/2008/layout/PictureAccentList"/>
    <dgm:cxn modelId="{58569D78-D9FE-4913-8AB9-C6B30FF45954}" srcId="{D0D6F387-42B5-45DC-90A1-E6EACEF163BF}" destId="{DC62E128-F5A6-400C-9996-E2F9DA8102D6}" srcOrd="0" destOrd="0" parTransId="{B4B2454E-30B4-488D-BA36-7EC5D3038331}" sibTransId="{685B4635-06F3-4995-BCA5-C43150964E16}"/>
    <dgm:cxn modelId="{D24D77F1-BFF1-45FD-B18A-7C80C941C097}" type="presOf" srcId="{8D551F8A-575A-4B6C-95B8-BB94EC81E6A2}" destId="{5DD160BA-D962-4F21-A4AF-47049CDC53B5}" srcOrd="0" destOrd="0" presId="urn:microsoft.com/office/officeart/2008/layout/PictureAccentList"/>
    <dgm:cxn modelId="{3956396B-827C-45AB-8FA9-A0BADF653D85}" srcId="{DC62E128-F5A6-400C-9996-E2F9DA8102D6}" destId="{8E032863-91D2-4CEC-982E-6AFCBCFC6587}" srcOrd="1" destOrd="0" parTransId="{74CAFF06-E077-4D1C-9A35-4B302386815F}" sibTransId="{D133F1CA-172A-4019-AFF7-360F8D73FB8B}"/>
    <dgm:cxn modelId="{E1F19175-7629-4D94-8846-E44EF3A3A86E}" type="presOf" srcId="{E9040F68-B6C8-4FD4-B402-57A2EA1F58CA}" destId="{375EB57D-2455-40F3-9962-E44E48171AE1}" srcOrd="0" destOrd="0" presId="urn:microsoft.com/office/officeart/2008/layout/PictureAccentList"/>
    <dgm:cxn modelId="{CEEBD1D5-C508-47D5-B973-1327006056EC}" srcId="{DC62E128-F5A6-400C-9996-E2F9DA8102D6}" destId="{E9040F68-B6C8-4FD4-B402-57A2EA1F58CA}" srcOrd="2" destOrd="0" parTransId="{CDF20260-B532-4BB3-A7F0-876655720EFB}" sibTransId="{23C86DAE-7ABB-457D-81CD-BDA40F19C4EE}"/>
    <dgm:cxn modelId="{CB94F5DF-0E60-48F3-BF55-DFCFD0E01296}" type="presOf" srcId="{8E032863-91D2-4CEC-982E-6AFCBCFC6587}" destId="{BB6F8A89-164A-46AF-803B-117A911EB875}" srcOrd="0" destOrd="0" presId="urn:microsoft.com/office/officeart/2008/layout/PictureAccentList"/>
    <dgm:cxn modelId="{3738D44C-09CD-4420-92CD-7D228C5A62FF}" type="presOf" srcId="{D0D6F387-42B5-45DC-90A1-E6EACEF163BF}" destId="{9D3086AA-EED1-4422-ABF0-31DCD7D0BC00}" srcOrd="0" destOrd="0" presId="urn:microsoft.com/office/officeart/2008/layout/PictureAccentList"/>
    <dgm:cxn modelId="{F4012178-A3E8-41BC-B08D-2FB37124CAB3}" srcId="{DC62E128-F5A6-400C-9996-E2F9DA8102D6}" destId="{8D551F8A-575A-4B6C-95B8-BB94EC81E6A2}" srcOrd="0" destOrd="0" parTransId="{C31DCD8B-52F3-46DD-A269-5EA2C814BB76}" sibTransId="{DB6DAD6F-CB49-470A-834E-9581B85483C2}"/>
    <dgm:cxn modelId="{4EEC73A1-2DE5-4F42-A3CA-069FACAEE2BC}" type="presParOf" srcId="{9D3086AA-EED1-4422-ABF0-31DCD7D0BC00}" destId="{1C6AAFF9-D717-436C-B6D8-AC7576CF184C}" srcOrd="0" destOrd="0" presId="urn:microsoft.com/office/officeart/2008/layout/PictureAccentList"/>
    <dgm:cxn modelId="{72154D15-EB59-4733-B8FD-B065667FA7F5}" type="presParOf" srcId="{1C6AAFF9-D717-436C-B6D8-AC7576CF184C}" destId="{C3B30A71-0F1E-4399-937F-7F64F73B779E}" srcOrd="0" destOrd="0" presId="urn:microsoft.com/office/officeart/2008/layout/PictureAccentList"/>
    <dgm:cxn modelId="{B5CF1168-A6CA-4828-8915-B0851C9766F8}" type="presParOf" srcId="{C3B30A71-0F1E-4399-937F-7F64F73B779E}" destId="{01D9D844-50EE-4F63-9D85-5D71D6C3A550}" srcOrd="0" destOrd="0" presId="urn:microsoft.com/office/officeart/2008/layout/PictureAccentList"/>
    <dgm:cxn modelId="{AC8B1151-41C5-4B0A-B132-C1028ACE0049}" type="presParOf" srcId="{1C6AAFF9-D717-436C-B6D8-AC7576CF184C}" destId="{B3099CF2-9684-4AE3-8E7B-A50EB91208D6}" srcOrd="1" destOrd="0" presId="urn:microsoft.com/office/officeart/2008/layout/PictureAccentList"/>
    <dgm:cxn modelId="{EB873733-12A3-4730-8B5E-2FDF7D4F46ED}" type="presParOf" srcId="{B3099CF2-9684-4AE3-8E7B-A50EB91208D6}" destId="{5FE8414E-4845-4B7E-B512-7696ECA8531E}" srcOrd="0" destOrd="0" presId="urn:microsoft.com/office/officeart/2008/layout/PictureAccentList"/>
    <dgm:cxn modelId="{650B1AE2-FE80-48C2-B0EF-289FD435DC4A}" type="presParOf" srcId="{5FE8414E-4845-4B7E-B512-7696ECA8531E}" destId="{A39F3900-4511-4981-8D70-8275C4FC2D80}" srcOrd="0" destOrd="0" presId="urn:microsoft.com/office/officeart/2008/layout/PictureAccentList"/>
    <dgm:cxn modelId="{40BECAFB-ACEF-430B-807E-4FF2CBB93781}" type="presParOf" srcId="{5FE8414E-4845-4B7E-B512-7696ECA8531E}" destId="{5DD160BA-D962-4F21-A4AF-47049CDC53B5}" srcOrd="1" destOrd="0" presId="urn:microsoft.com/office/officeart/2008/layout/PictureAccentList"/>
    <dgm:cxn modelId="{6A268ED0-A665-4582-A425-7F06C5C58FB0}" type="presParOf" srcId="{B3099CF2-9684-4AE3-8E7B-A50EB91208D6}" destId="{FDB8339E-A4F9-46B6-A26A-FE641954D20B}" srcOrd="1" destOrd="0" presId="urn:microsoft.com/office/officeart/2008/layout/PictureAccentList"/>
    <dgm:cxn modelId="{1C3DEAE7-6D49-43A4-819E-97658B7FDB10}" type="presParOf" srcId="{FDB8339E-A4F9-46B6-A26A-FE641954D20B}" destId="{3C32DA6E-BE14-44AD-95C9-E42C6B7910FC}" srcOrd="0" destOrd="0" presId="urn:microsoft.com/office/officeart/2008/layout/PictureAccentList"/>
    <dgm:cxn modelId="{AC9DF566-0F15-44CB-9F99-D37CD1AE7FFE}" type="presParOf" srcId="{FDB8339E-A4F9-46B6-A26A-FE641954D20B}" destId="{BB6F8A89-164A-46AF-803B-117A911EB875}" srcOrd="1" destOrd="0" presId="urn:microsoft.com/office/officeart/2008/layout/PictureAccentList"/>
    <dgm:cxn modelId="{E1E232E2-2FDD-4BAD-B933-2FA5A3145C39}" type="presParOf" srcId="{B3099CF2-9684-4AE3-8E7B-A50EB91208D6}" destId="{C60DE82A-E17E-48BB-8FA9-A3CAE260EFCF}" srcOrd="2" destOrd="0" presId="urn:microsoft.com/office/officeart/2008/layout/PictureAccentList"/>
    <dgm:cxn modelId="{5C832763-85E6-4D15-AE54-A8074D32E922}" type="presParOf" srcId="{C60DE82A-E17E-48BB-8FA9-A3CAE260EFCF}" destId="{FF7AAF3B-9B2F-44F6-9B19-72A1F652DC75}" srcOrd="0" destOrd="0" presId="urn:microsoft.com/office/officeart/2008/layout/PictureAccentList"/>
    <dgm:cxn modelId="{1790FDD4-15B9-474B-8253-4BEBC672915A}" type="presParOf" srcId="{C60DE82A-E17E-48BB-8FA9-A3CAE260EFCF}" destId="{375EB57D-2455-40F3-9962-E44E48171AE1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315EE-2492-4F67-BC27-8FA2B2624ACB}">
      <dsp:nvSpPr>
        <dsp:cNvPr id="0" name=""/>
        <dsp:cNvSpPr/>
      </dsp:nvSpPr>
      <dsp:spPr>
        <a:xfrm>
          <a:off x="40" y="99618"/>
          <a:ext cx="3845569" cy="81655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b="1" kern="1200" dirty="0" smtClean="0"/>
            <a:t>Hoe ?</a:t>
          </a:r>
          <a:endParaRPr lang="en-US" sz="3600" kern="1200" dirty="0"/>
        </a:p>
      </dsp:txBody>
      <dsp:txXfrm>
        <a:off x="40" y="99618"/>
        <a:ext cx="3845569" cy="816556"/>
      </dsp:txXfrm>
    </dsp:sp>
    <dsp:sp modelId="{C07D37A6-CB37-4202-957D-F7DC1E6B4179}">
      <dsp:nvSpPr>
        <dsp:cNvPr id="0" name=""/>
        <dsp:cNvSpPr/>
      </dsp:nvSpPr>
      <dsp:spPr>
        <a:xfrm>
          <a:off x="40" y="916175"/>
          <a:ext cx="3845569" cy="351016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smtClean="0"/>
            <a:t>door </a:t>
          </a:r>
          <a:r>
            <a:rPr lang="nl-BE" sz="2000" b="1" kern="1200" smtClean="0"/>
            <a:t>een goed georganiseerde, onderlinge elektronische dienstverlening</a:t>
          </a:r>
          <a:r>
            <a:rPr lang="nl-BE" sz="2000" kern="1200" smtClean="0"/>
            <a:t> en </a:t>
          </a:r>
          <a:r>
            <a:rPr lang="nl-BE" sz="2000" b="1" kern="1200" smtClean="0"/>
            <a:t>informatie-uitwisseling</a:t>
          </a:r>
          <a:r>
            <a:rPr lang="nl-BE" sz="2000" kern="1200" smtClean="0"/>
            <a:t> tussen alle actoren in de gezondheidszorg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smtClean="0"/>
            <a:t>met de </a:t>
          </a:r>
          <a:r>
            <a:rPr lang="nl-BE" sz="2000" b="1" kern="1200" smtClean="0"/>
            <a:t>nodige waarborgen</a:t>
          </a:r>
          <a:r>
            <a:rPr lang="nl-BE" sz="2000" kern="1200" smtClean="0"/>
            <a:t> op het vlak van de </a:t>
          </a:r>
          <a:r>
            <a:rPr lang="nl-BE" sz="2000" b="1" kern="1200" smtClean="0"/>
            <a:t>informatieveiligheid</a:t>
          </a:r>
          <a:r>
            <a:rPr lang="nl-BE" sz="2000" kern="1200" smtClean="0"/>
            <a:t>, de </a:t>
          </a:r>
          <a:r>
            <a:rPr lang="nl-BE" sz="2000" b="1" kern="1200" smtClean="0"/>
            <a:t>bescherming van de persoonlijke levenssfeer</a:t>
          </a:r>
          <a:r>
            <a:rPr lang="nl-BE" sz="2000" kern="1200" smtClean="0"/>
            <a:t> en het </a:t>
          </a:r>
          <a:r>
            <a:rPr lang="nl-BE" sz="2000" b="1" kern="1200" smtClean="0"/>
            <a:t>beroepsgeheim</a:t>
          </a:r>
          <a:endParaRPr lang="en-US" sz="2000" kern="1200"/>
        </a:p>
      </dsp:txBody>
      <dsp:txXfrm>
        <a:off x="40" y="916175"/>
        <a:ext cx="3845569" cy="3510168"/>
      </dsp:txXfrm>
    </dsp:sp>
    <dsp:sp modelId="{41006EA0-1C35-4ADD-BA65-5F5F80C2EF6E}">
      <dsp:nvSpPr>
        <dsp:cNvPr id="0" name=""/>
        <dsp:cNvSpPr/>
      </dsp:nvSpPr>
      <dsp:spPr>
        <a:xfrm>
          <a:off x="4383989" y="99618"/>
          <a:ext cx="3845569" cy="816556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b="1" kern="1200" dirty="0" smtClean="0"/>
            <a:t>Wat ?</a:t>
          </a:r>
          <a:endParaRPr lang="en-US" sz="3600" kern="1200" dirty="0"/>
        </a:p>
      </dsp:txBody>
      <dsp:txXfrm>
        <a:off x="4383989" y="99618"/>
        <a:ext cx="3845569" cy="816556"/>
      </dsp:txXfrm>
    </dsp:sp>
    <dsp:sp modelId="{E9700F79-E3C7-4DDC-921A-EAB47CBD965F}">
      <dsp:nvSpPr>
        <dsp:cNvPr id="0" name=""/>
        <dsp:cNvSpPr/>
      </dsp:nvSpPr>
      <dsp:spPr>
        <a:xfrm>
          <a:off x="4383989" y="916175"/>
          <a:ext cx="3845569" cy="3510168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/>
            <a:t>optimaliseren van de </a:t>
          </a:r>
          <a:r>
            <a:rPr lang="nl-BE" sz="2000" b="1" kern="1200" dirty="0" smtClean="0"/>
            <a:t>kwaliteit</a:t>
          </a:r>
          <a:r>
            <a:rPr lang="nl-BE" sz="2000" kern="1200" dirty="0" smtClean="0"/>
            <a:t> en de </a:t>
          </a:r>
          <a:r>
            <a:rPr lang="nl-BE" sz="2000" b="1" kern="1200" dirty="0" smtClean="0"/>
            <a:t>continuïteit</a:t>
          </a:r>
          <a:r>
            <a:rPr lang="nl-BE" sz="2000" kern="1200" dirty="0" smtClean="0"/>
            <a:t> van de gezondheidszorgverstrekking 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dirty="0" smtClean="0"/>
            <a:t>optimaliseren van de </a:t>
          </a:r>
          <a:r>
            <a:rPr lang="nl-BE" sz="2000" b="1" kern="1200" dirty="0" smtClean="0"/>
            <a:t>veiligheid van de patiënt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b="1" kern="1200" smtClean="0"/>
            <a:t>vereenvoudigen van de administratieve formaliteiten</a:t>
          </a:r>
          <a:r>
            <a:rPr lang="nl-BE" sz="2000" kern="1200" smtClean="0"/>
            <a:t> voor alle actoren in de gezondheidszorg</a:t>
          </a:r>
          <a:endParaRPr lang="en-US" sz="2000" kern="120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000" kern="1200" smtClean="0"/>
            <a:t>degelijk </a:t>
          </a:r>
          <a:r>
            <a:rPr lang="nl-BE" sz="2000" b="1" kern="1200" smtClean="0"/>
            <a:t>ondersteunen</a:t>
          </a:r>
          <a:r>
            <a:rPr lang="nl-BE" sz="2000" kern="1200" smtClean="0"/>
            <a:t> van het gezondheidszorgbeleid</a:t>
          </a:r>
          <a:endParaRPr lang="en-US" sz="2000" kern="1200"/>
        </a:p>
      </dsp:txBody>
      <dsp:txXfrm>
        <a:off x="4383989" y="916175"/>
        <a:ext cx="3845569" cy="351016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E8B9C-74F5-439F-8851-EA28E8382A8B}">
      <dsp:nvSpPr>
        <dsp:cNvPr id="0" name=""/>
        <dsp:cNvSpPr/>
      </dsp:nvSpPr>
      <dsp:spPr>
        <a:xfrm>
          <a:off x="0" y="0"/>
          <a:ext cx="7425762" cy="1358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kostendrivers</a:t>
          </a:r>
          <a:r>
            <a:rPr lang="fr-BE" sz="4400" kern="1200" dirty="0" smtClean="0"/>
            <a:t> </a:t>
          </a:r>
          <a:r>
            <a:rPr lang="fr-BE" sz="2000" kern="1200" dirty="0" smtClean="0"/>
            <a:t>(1)</a:t>
          </a:r>
          <a:endParaRPr lang="en-GB" sz="2000" kern="1200" dirty="0"/>
        </a:p>
      </dsp:txBody>
      <dsp:txXfrm>
        <a:off x="39792" y="39792"/>
        <a:ext cx="7346178" cy="127900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09934-BC69-4AF4-B036-D055E3CF376C}">
      <dsp:nvSpPr>
        <dsp:cNvPr id="0" name=""/>
        <dsp:cNvSpPr/>
      </dsp:nvSpPr>
      <dsp:spPr>
        <a:xfrm>
          <a:off x="354906" y="1527"/>
          <a:ext cx="6707010" cy="9187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45720" rIns="6858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600" kern="1200" dirty="0" err="1" smtClean="0"/>
            <a:t>Ontwerp</a:t>
          </a:r>
          <a:r>
            <a:rPr lang="fr-BE" sz="3600" kern="1200" dirty="0" smtClean="0"/>
            <a:t> </a:t>
          </a:r>
          <a:r>
            <a:rPr lang="fr-BE" sz="3600" kern="1200" dirty="0" err="1" smtClean="0"/>
            <a:t>voor</a:t>
          </a:r>
          <a:r>
            <a:rPr lang="fr-BE" sz="3600" kern="1200" dirty="0" smtClean="0"/>
            <a:t> </a:t>
          </a:r>
          <a:r>
            <a:rPr lang="fr-BE" sz="3600" kern="1200" dirty="0" err="1" smtClean="0"/>
            <a:t>onderhoudbaarheid</a:t>
          </a:r>
          <a:endParaRPr lang="en-GB" sz="3600" kern="1200" dirty="0"/>
        </a:p>
      </dsp:txBody>
      <dsp:txXfrm>
        <a:off x="381816" y="28437"/>
        <a:ext cx="6653190" cy="864945"/>
      </dsp:txXfrm>
    </dsp:sp>
    <dsp:sp modelId="{596C1DF5-3BE2-4082-AF96-AA3BCAAE8E88}">
      <dsp:nvSpPr>
        <dsp:cNvPr id="0" name=""/>
        <dsp:cNvSpPr/>
      </dsp:nvSpPr>
      <dsp:spPr>
        <a:xfrm>
          <a:off x="288029" y="1080122"/>
          <a:ext cx="918765" cy="91876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29E793-69F2-474D-A4DA-5C221691238C}">
      <dsp:nvSpPr>
        <dsp:cNvPr id="0" name=""/>
        <dsp:cNvSpPr/>
      </dsp:nvSpPr>
      <dsp:spPr>
        <a:xfrm>
          <a:off x="1328798" y="1085671"/>
          <a:ext cx="5733119" cy="91876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Standaardiseren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bij</a:t>
          </a:r>
          <a:r>
            <a:rPr lang="en-US" sz="2400" kern="1200" dirty="0" smtClean="0"/>
            <a:t> code </a:t>
          </a:r>
          <a:r>
            <a:rPr lang="en-US" sz="2400" kern="1200" dirty="0" err="1" smtClean="0"/>
            <a:t>schrijven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bij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documentatie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bij</a:t>
          </a:r>
          <a:r>
            <a:rPr lang="en-US" sz="2400" kern="1200" dirty="0" smtClean="0"/>
            <a:t> release management</a:t>
          </a:r>
          <a:endParaRPr lang="en-GB" sz="2400" kern="1200" dirty="0"/>
        </a:p>
      </dsp:txBody>
      <dsp:txXfrm>
        <a:off x="1373656" y="1130529"/>
        <a:ext cx="5643403" cy="829049"/>
      </dsp:txXfrm>
    </dsp:sp>
    <dsp:sp modelId="{9C0A1D1E-FA30-44C3-A497-9F4A3C5F6436}">
      <dsp:nvSpPr>
        <dsp:cNvPr id="0" name=""/>
        <dsp:cNvSpPr/>
      </dsp:nvSpPr>
      <dsp:spPr>
        <a:xfrm>
          <a:off x="354906" y="2114688"/>
          <a:ext cx="918765" cy="91876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FEE838-0D20-4069-AF29-0AC11DABB705}">
      <dsp:nvSpPr>
        <dsp:cNvPr id="0" name=""/>
        <dsp:cNvSpPr/>
      </dsp:nvSpPr>
      <dsp:spPr>
        <a:xfrm>
          <a:off x="1328798" y="2114688"/>
          <a:ext cx="5733119" cy="91876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err="1" smtClean="0"/>
            <a:t>Architectuur</a:t>
          </a:r>
          <a:r>
            <a:rPr lang="en-GB" sz="2400" kern="1200" dirty="0" smtClean="0"/>
            <a:t> op basis van modules</a:t>
          </a:r>
          <a:endParaRPr lang="en-GB" sz="2400" kern="1200" dirty="0"/>
        </a:p>
      </dsp:txBody>
      <dsp:txXfrm>
        <a:off x="1373656" y="2159546"/>
        <a:ext cx="5643403" cy="829049"/>
      </dsp:txXfrm>
    </dsp:sp>
    <dsp:sp modelId="{77F23810-04E4-4DE6-9D12-AC0E7E76494F}">
      <dsp:nvSpPr>
        <dsp:cNvPr id="0" name=""/>
        <dsp:cNvSpPr/>
      </dsp:nvSpPr>
      <dsp:spPr>
        <a:xfrm>
          <a:off x="354906" y="3143706"/>
          <a:ext cx="918765" cy="91876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5D53632-88CB-429D-8D83-3F559157B6AE}">
      <dsp:nvSpPr>
        <dsp:cNvPr id="0" name=""/>
        <dsp:cNvSpPr/>
      </dsp:nvSpPr>
      <dsp:spPr>
        <a:xfrm>
          <a:off x="1328798" y="3143706"/>
          <a:ext cx="5733119" cy="918765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Goede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architectuur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vermindert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kost</a:t>
          </a:r>
          <a:r>
            <a:rPr lang="fr-BE" sz="2400" kern="1200" dirty="0" smtClean="0"/>
            <a:t> met </a:t>
          </a:r>
          <a:r>
            <a:rPr lang="fr-BE" sz="2400" kern="1200" dirty="0" err="1" smtClean="0"/>
            <a:t>helft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tot</a:t>
          </a:r>
          <a:r>
            <a:rPr lang="fr-BE" sz="2400" kern="1200" dirty="0" smtClean="0"/>
            <a:t> 2/3:  </a:t>
          </a:r>
          <a:r>
            <a:rPr lang="fr-BE" sz="2400" kern="1200" dirty="0" err="1" smtClean="0"/>
            <a:t>neem</a:t>
          </a:r>
          <a:r>
            <a:rPr lang="fr-BE" sz="2400" kern="1200" dirty="0" smtClean="0"/>
            <a:t> dit op in </a:t>
          </a:r>
          <a:r>
            <a:rPr lang="fr-BE" sz="2400" kern="1200" dirty="0" err="1" smtClean="0"/>
            <a:t>vereisten</a:t>
          </a:r>
          <a:endParaRPr lang="en-GB" sz="2400" kern="1200" dirty="0"/>
        </a:p>
      </dsp:txBody>
      <dsp:txXfrm>
        <a:off x="1373656" y="3188564"/>
        <a:ext cx="5643403" cy="82904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E8B9C-74F5-439F-8851-EA28E8382A8B}">
      <dsp:nvSpPr>
        <dsp:cNvPr id="0" name=""/>
        <dsp:cNvSpPr/>
      </dsp:nvSpPr>
      <dsp:spPr>
        <a:xfrm>
          <a:off x="0" y="0"/>
          <a:ext cx="7425762" cy="1358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kostendrivers</a:t>
          </a:r>
          <a:r>
            <a:rPr lang="fr-BE" sz="4400" kern="1200" dirty="0" smtClean="0"/>
            <a:t> </a:t>
          </a:r>
          <a:r>
            <a:rPr lang="fr-BE" sz="2000" kern="1200" dirty="0" smtClean="0"/>
            <a:t>(2)</a:t>
          </a:r>
          <a:endParaRPr lang="en-GB" sz="2000" kern="1200" dirty="0"/>
        </a:p>
      </dsp:txBody>
      <dsp:txXfrm>
        <a:off x="39792" y="39792"/>
        <a:ext cx="7346178" cy="127900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09934-BC69-4AF4-B036-D055E3CF376C}">
      <dsp:nvSpPr>
        <dsp:cNvPr id="0" name=""/>
        <dsp:cNvSpPr/>
      </dsp:nvSpPr>
      <dsp:spPr>
        <a:xfrm>
          <a:off x="0" y="355600"/>
          <a:ext cx="7416824" cy="1016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68580" rIns="10287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5400" kern="1200" dirty="0" err="1" smtClean="0"/>
            <a:t>Beperk</a:t>
          </a:r>
          <a:r>
            <a:rPr lang="fr-BE" sz="5400" kern="1200" dirty="0" smtClean="0"/>
            <a:t> </a:t>
          </a:r>
          <a:r>
            <a:rPr lang="fr-BE" sz="5400" kern="1200" dirty="0" err="1" smtClean="0"/>
            <a:t>aantal</a:t>
          </a:r>
          <a:r>
            <a:rPr lang="fr-BE" sz="5400" kern="1200" dirty="0" smtClean="0"/>
            <a:t> </a:t>
          </a:r>
          <a:r>
            <a:rPr lang="fr-BE" sz="5400" kern="1200" dirty="0" err="1" smtClean="0"/>
            <a:t>wijzigingen</a:t>
          </a:r>
          <a:endParaRPr lang="en-GB" sz="5400" kern="1200" dirty="0"/>
        </a:p>
      </dsp:txBody>
      <dsp:txXfrm>
        <a:off x="29758" y="385358"/>
        <a:ext cx="7357308" cy="956484"/>
      </dsp:txXfrm>
    </dsp:sp>
    <dsp:sp modelId="{596C1DF5-3BE2-4082-AF96-AA3BCAAE8E88}">
      <dsp:nvSpPr>
        <dsp:cNvPr id="0" name=""/>
        <dsp:cNvSpPr/>
      </dsp:nvSpPr>
      <dsp:spPr>
        <a:xfrm>
          <a:off x="0" y="1554480"/>
          <a:ext cx="1016000" cy="101600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29E793-69F2-474D-A4DA-5C221691238C}">
      <dsp:nvSpPr>
        <dsp:cNvPr id="0" name=""/>
        <dsp:cNvSpPr/>
      </dsp:nvSpPr>
      <dsp:spPr>
        <a:xfrm>
          <a:off x="1076960" y="1554480"/>
          <a:ext cx="6339864" cy="101600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/>
            <a:t>Besparing</a:t>
          </a:r>
          <a:r>
            <a:rPr lang="en-US" sz="2800" kern="1200" dirty="0" smtClean="0"/>
            <a:t> 1,5 </a:t>
          </a:r>
          <a:r>
            <a:rPr lang="en-US" sz="2800" kern="1200" dirty="0" err="1" smtClean="0"/>
            <a:t>miljoen</a:t>
          </a:r>
          <a:r>
            <a:rPr lang="en-US" sz="2800" kern="1200" dirty="0" smtClean="0"/>
            <a:t> € op </a:t>
          </a:r>
          <a:r>
            <a:rPr lang="en-US" sz="2800" kern="1200" dirty="0" err="1" smtClean="0"/>
            <a:t>Dmfa</a:t>
          </a:r>
          <a:r>
            <a:rPr lang="en-US" sz="2800" kern="1200" dirty="0" smtClean="0"/>
            <a:t> door minder </a:t>
          </a:r>
          <a:r>
            <a:rPr lang="en-US" sz="2800" kern="1200" dirty="0" err="1" smtClean="0"/>
            <a:t>wetgeving</a:t>
          </a:r>
          <a:r>
            <a:rPr lang="en-US" sz="2800" kern="1200" dirty="0" smtClean="0"/>
            <a:t> in 2008</a:t>
          </a:r>
          <a:endParaRPr lang="en-GB" sz="2800" kern="1200" dirty="0"/>
        </a:p>
      </dsp:txBody>
      <dsp:txXfrm>
        <a:off x="1126566" y="1604086"/>
        <a:ext cx="6240652" cy="916788"/>
      </dsp:txXfrm>
    </dsp:sp>
    <dsp:sp modelId="{9C0A1D1E-FA30-44C3-A497-9F4A3C5F6436}">
      <dsp:nvSpPr>
        <dsp:cNvPr id="0" name=""/>
        <dsp:cNvSpPr/>
      </dsp:nvSpPr>
      <dsp:spPr>
        <a:xfrm>
          <a:off x="0" y="2692400"/>
          <a:ext cx="1016000" cy="101600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FEE838-0D20-4069-AF29-0AC11DABB705}">
      <dsp:nvSpPr>
        <dsp:cNvPr id="0" name=""/>
        <dsp:cNvSpPr/>
      </dsp:nvSpPr>
      <dsp:spPr>
        <a:xfrm>
          <a:off x="1076960" y="2692400"/>
          <a:ext cx="6339864" cy="101600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Hoog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aantal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wijzigingen</a:t>
          </a:r>
          <a:r>
            <a:rPr lang="fr-BE" sz="2800" kern="1200" dirty="0" smtClean="0"/>
            <a:t>: </a:t>
          </a:r>
          <a:r>
            <a:rPr lang="fr-BE" sz="2800" kern="1200" dirty="0" err="1" smtClean="0"/>
            <a:t>kost</a:t>
          </a:r>
          <a:r>
            <a:rPr lang="fr-BE" sz="2800" kern="1200" dirty="0" smtClean="0"/>
            <a:t>  x 2 </a:t>
          </a:r>
          <a:r>
            <a:rPr lang="fr-BE" sz="2800" kern="1200" dirty="0" err="1" smtClean="0"/>
            <a:t>tot</a:t>
          </a:r>
          <a:r>
            <a:rPr lang="fr-BE" sz="2800" kern="1200" dirty="0" smtClean="0"/>
            <a:t> x 3 </a:t>
          </a:r>
          <a:endParaRPr lang="en-GB" sz="2800" kern="1200" dirty="0"/>
        </a:p>
      </dsp:txBody>
      <dsp:txXfrm>
        <a:off x="1126566" y="2742006"/>
        <a:ext cx="6240652" cy="91678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E8B9C-74F5-439F-8851-EA28E8382A8B}">
      <dsp:nvSpPr>
        <dsp:cNvPr id="0" name=""/>
        <dsp:cNvSpPr/>
      </dsp:nvSpPr>
      <dsp:spPr>
        <a:xfrm>
          <a:off x="0" y="0"/>
          <a:ext cx="7425762" cy="13585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kostendrivers</a:t>
          </a:r>
          <a:r>
            <a:rPr lang="fr-BE" sz="4400" kern="1200" dirty="0" smtClean="0"/>
            <a:t> </a:t>
          </a:r>
          <a:r>
            <a:rPr lang="fr-BE" sz="2000" kern="1200" dirty="0" smtClean="0"/>
            <a:t>(3)</a:t>
          </a:r>
          <a:endParaRPr lang="en-GB" sz="2000" kern="1200" dirty="0"/>
        </a:p>
      </dsp:txBody>
      <dsp:txXfrm>
        <a:off x="39792" y="39792"/>
        <a:ext cx="7346178" cy="127900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0" y="72009"/>
          <a:ext cx="8229599" cy="15301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behoeften</a:t>
          </a:r>
          <a:r>
            <a:rPr lang="fr-BE" sz="4400" kern="1200" dirty="0" smtClean="0"/>
            <a:t> </a:t>
          </a:r>
          <a:r>
            <a:rPr lang="fr-BE" sz="1600" kern="1200" dirty="0" smtClean="0"/>
            <a:t>(1)</a:t>
          </a:r>
          <a:endParaRPr lang="en-GB" sz="1600" kern="1200" dirty="0"/>
        </a:p>
      </dsp:txBody>
      <dsp:txXfrm>
        <a:off x="44817" y="116826"/>
        <a:ext cx="8139965" cy="144053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0" y="0"/>
          <a:ext cx="8357340" cy="14581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behoeften</a:t>
          </a:r>
          <a:r>
            <a:rPr lang="fr-BE" sz="4400" kern="1200" dirty="0" smtClean="0"/>
            <a:t> </a:t>
          </a:r>
          <a:r>
            <a:rPr lang="fr-BE" sz="1600" kern="1200" dirty="0" smtClean="0"/>
            <a:t>(2)</a:t>
          </a:r>
          <a:endParaRPr lang="en-GB" sz="1600" kern="1200" dirty="0"/>
        </a:p>
      </dsp:txBody>
      <dsp:txXfrm>
        <a:off x="42708" y="42708"/>
        <a:ext cx="8271924" cy="137274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393799" y="0"/>
          <a:ext cx="7442001" cy="1383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behoeften</a:t>
          </a:r>
          <a:r>
            <a:rPr lang="fr-BE" sz="4400" kern="1200" dirty="0" smtClean="0"/>
            <a:t> </a:t>
          </a:r>
          <a:r>
            <a:rPr lang="fr-BE" sz="1600" kern="1200" dirty="0" smtClean="0"/>
            <a:t>(3)</a:t>
          </a:r>
          <a:endParaRPr lang="en-GB" sz="1600" kern="1200" dirty="0"/>
        </a:p>
      </dsp:txBody>
      <dsp:txXfrm>
        <a:off x="434327" y="40528"/>
        <a:ext cx="7360945" cy="1302671"/>
      </dsp:txXfrm>
    </dsp:sp>
    <dsp:sp modelId="{A39F3900-4511-4981-8D70-8275C4FC2D80}">
      <dsp:nvSpPr>
        <dsp:cNvPr id="0" name=""/>
        <dsp:cNvSpPr/>
      </dsp:nvSpPr>
      <dsp:spPr>
        <a:xfrm>
          <a:off x="393799" y="1635100"/>
          <a:ext cx="1383727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D160BA-D962-4F21-A4AF-47049CDC53B5}">
      <dsp:nvSpPr>
        <dsp:cNvPr id="0" name=""/>
        <dsp:cNvSpPr/>
      </dsp:nvSpPr>
      <dsp:spPr>
        <a:xfrm>
          <a:off x="1860550" y="163510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smtClean="0"/>
            <a:t>Er </a:t>
          </a:r>
          <a:r>
            <a:rPr lang="fr-BE" sz="2400" kern="1200" dirty="0" err="1" smtClean="0"/>
            <a:t>bestaan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geen</a:t>
          </a:r>
          <a:r>
            <a:rPr lang="fr-BE" sz="2400" kern="1200" dirty="0" smtClean="0"/>
            <a:t> ICT </a:t>
          </a:r>
          <a:r>
            <a:rPr lang="fr-BE" sz="2400" kern="1200" dirty="0" err="1" smtClean="0"/>
            <a:t>projecten</a:t>
          </a:r>
          <a:r>
            <a:rPr lang="fr-BE" sz="2400" kern="1200" dirty="0" smtClean="0"/>
            <a:t>, </a:t>
          </a:r>
          <a:r>
            <a:rPr lang="fr-BE" sz="2400" kern="1200" dirty="0" err="1" smtClean="0"/>
            <a:t>enkel</a:t>
          </a:r>
          <a:r>
            <a:rPr lang="fr-BE" sz="2400" kern="1200" dirty="0" smtClean="0"/>
            <a:t> « business » </a:t>
          </a:r>
          <a:r>
            <a:rPr lang="fr-BE" sz="2400" kern="1200" dirty="0" err="1" smtClean="0"/>
            <a:t>projecten</a:t>
          </a:r>
          <a:endParaRPr lang="en-GB" sz="2400" kern="1200" dirty="0"/>
        </a:p>
      </dsp:txBody>
      <dsp:txXfrm>
        <a:off x="1928110" y="1702660"/>
        <a:ext cx="5840129" cy="1248607"/>
      </dsp:txXfrm>
    </dsp:sp>
    <dsp:sp modelId="{3C32DA6E-BE14-44AD-95C9-E42C6B7910FC}">
      <dsp:nvSpPr>
        <dsp:cNvPr id="0" name=""/>
        <dsp:cNvSpPr/>
      </dsp:nvSpPr>
      <dsp:spPr>
        <a:xfrm>
          <a:off x="393799" y="3184875"/>
          <a:ext cx="1383727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F8A89-164A-46AF-803B-117A911EB875}">
      <dsp:nvSpPr>
        <dsp:cNvPr id="0" name=""/>
        <dsp:cNvSpPr/>
      </dsp:nvSpPr>
      <dsp:spPr>
        <a:xfrm>
          <a:off x="1860550" y="3184875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Bij</a:t>
          </a:r>
          <a:r>
            <a:rPr lang="fr-BE" sz="2400" kern="1200" dirty="0" smtClean="0"/>
            <a:t> « </a:t>
          </a:r>
          <a:r>
            <a:rPr lang="fr-BE" sz="2400" kern="1200" dirty="0" err="1" smtClean="0"/>
            <a:t>aankoop</a:t>
          </a:r>
          <a:r>
            <a:rPr lang="fr-BE" sz="2400" kern="1200" dirty="0" smtClean="0"/>
            <a:t> » </a:t>
          </a:r>
          <a:r>
            <a:rPr lang="fr-BE" sz="2400" kern="1200" dirty="0" err="1" smtClean="0"/>
            <a:t>gebruik</a:t>
          </a:r>
          <a:r>
            <a:rPr lang="fr-BE" sz="2400" kern="1200" dirty="0" smtClean="0"/>
            <a:t> de software «  AS IS »  - </a:t>
          </a:r>
          <a:r>
            <a:rPr lang="fr-BE" sz="2400" kern="1200" dirty="0" err="1" smtClean="0"/>
            <a:t>Zeer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selectief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zijn</a:t>
          </a:r>
          <a:r>
            <a:rPr lang="fr-BE" sz="2400" kern="1200" dirty="0" smtClean="0"/>
            <a:t> in de </a:t>
          </a:r>
          <a:r>
            <a:rPr lang="fr-BE" sz="2400" kern="1200" dirty="0" err="1" smtClean="0"/>
            <a:t>gekozen</a:t>
          </a:r>
          <a:r>
            <a:rPr lang="fr-BE" sz="2400" kern="1200" dirty="0" smtClean="0"/>
            <a:t> modules (hier </a:t>
          </a:r>
          <a:r>
            <a:rPr lang="fr-BE" sz="2400" kern="1200" dirty="0" err="1" smtClean="0"/>
            <a:t>tot</a:t>
          </a:r>
          <a:r>
            <a:rPr lang="fr-BE" sz="2400" kern="1200" dirty="0" smtClean="0"/>
            <a:t> 90% niet </a:t>
          </a:r>
          <a:r>
            <a:rPr lang="fr-BE" sz="2400" kern="1200" dirty="0" err="1" smtClean="0"/>
            <a:t>gebruikte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functies</a:t>
          </a:r>
          <a:r>
            <a:rPr lang="fr-BE" sz="2400" kern="1200" dirty="0" smtClean="0"/>
            <a:t>)</a:t>
          </a:r>
          <a:endParaRPr lang="en-GB" sz="2400" kern="1200" dirty="0"/>
        </a:p>
      </dsp:txBody>
      <dsp:txXfrm>
        <a:off x="1928110" y="3252435"/>
        <a:ext cx="5840129" cy="1248607"/>
      </dsp:txXfrm>
    </dsp:sp>
    <dsp:sp modelId="{FF7AAF3B-9B2F-44F6-9B19-72A1F652DC75}">
      <dsp:nvSpPr>
        <dsp:cNvPr id="0" name=""/>
        <dsp:cNvSpPr/>
      </dsp:nvSpPr>
      <dsp:spPr>
        <a:xfrm>
          <a:off x="393799" y="4734650"/>
          <a:ext cx="1383727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5EB57D-2455-40F3-9962-E44E48171AE1}">
      <dsp:nvSpPr>
        <dsp:cNvPr id="0" name=""/>
        <dsp:cNvSpPr/>
      </dsp:nvSpPr>
      <dsp:spPr>
        <a:xfrm>
          <a:off x="1860550" y="473465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Géén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big</a:t>
          </a:r>
          <a:r>
            <a:rPr lang="fr-BE" sz="2400" kern="1200" dirty="0" smtClean="0"/>
            <a:t> bang: </a:t>
          </a:r>
          <a:r>
            <a:rPr lang="fr-BE" sz="2400" kern="1200" dirty="0" err="1" smtClean="0"/>
            <a:t>ontwikkel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klein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deel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implementeer</a:t>
          </a:r>
          <a:r>
            <a:rPr lang="fr-BE" sz="2400" kern="1200" dirty="0" smtClean="0"/>
            <a:t> – </a:t>
          </a:r>
          <a:r>
            <a:rPr lang="fr-BE" sz="2400" kern="1200" dirty="0" err="1" smtClean="0"/>
            <a:t>blijf</a:t>
          </a:r>
          <a:r>
            <a:rPr lang="fr-BE" sz="2400" kern="1200" dirty="0" smtClean="0"/>
            <a:t> dit </a:t>
          </a:r>
          <a:r>
            <a:rPr lang="fr-BE" sz="2400" kern="1200" dirty="0" err="1" smtClean="0"/>
            <a:t>herhalen</a:t>
          </a:r>
          <a:endParaRPr lang="en-GB" sz="2400" kern="1200" dirty="0"/>
        </a:p>
      </dsp:txBody>
      <dsp:txXfrm>
        <a:off x="1928110" y="4802210"/>
        <a:ext cx="5840129" cy="124860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2A3972-60EF-44A0-A47E-8CE61F5E6F19}">
      <dsp:nvSpPr>
        <dsp:cNvPr id="0" name=""/>
        <dsp:cNvSpPr/>
      </dsp:nvSpPr>
      <dsp:spPr>
        <a:xfrm>
          <a:off x="0" y="1616556"/>
          <a:ext cx="8229600" cy="129285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l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5400" kern="1200" dirty="0" err="1" smtClean="0"/>
            <a:t>Geloof</a:t>
          </a:r>
          <a:r>
            <a:rPr lang="fr-BE" sz="5400" kern="1200" dirty="0" smtClean="0"/>
            <a:t> </a:t>
          </a:r>
          <a:r>
            <a:rPr lang="fr-BE" sz="5400" kern="1200" dirty="0" err="1" smtClean="0"/>
            <a:t>ook</a:t>
          </a:r>
          <a:r>
            <a:rPr lang="fr-BE" sz="5400" kern="1200" dirty="0" smtClean="0"/>
            <a:t> in de </a:t>
          </a:r>
          <a:r>
            <a:rPr lang="fr-BE" sz="5400" kern="1200" dirty="0" err="1" smtClean="0"/>
            <a:t>toekomst</a:t>
          </a:r>
          <a:endParaRPr lang="en-GB" sz="5400" kern="1200" dirty="0"/>
        </a:p>
      </dsp:txBody>
      <dsp:txXfrm>
        <a:off x="63112" y="1679668"/>
        <a:ext cx="8103376" cy="116662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393799" y="0"/>
          <a:ext cx="7442001" cy="1383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sleutels</a:t>
          </a:r>
          <a:r>
            <a:rPr lang="fr-BE" sz="4400" kern="1200" dirty="0" smtClean="0"/>
            <a:t> </a:t>
          </a:r>
          <a:r>
            <a:rPr lang="fr-BE" sz="4400" kern="1200" dirty="0" err="1" smtClean="0"/>
            <a:t>tot</a:t>
          </a:r>
          <a:r>
            <a:rPr lang="fr-BE" sz="4400" kern="1200" dirty="0" smtClean="0"/>
            <a:t> </a:t>
          </a:r>
          <a:r>
            <a:rPr lang="fr-BE" sz="4400" kern="1200" dirty="0" err="1" smtClean="0"/>
            <a:t>succes</a:t>
          </a:r>
          <a:r>
            <a:rPr lang="fr-BE" sz="4400" kern="1200" dirty="0" smtClean="0"/>
            <a:t> </a:t>
          </a:r>
          <a:r>
            <a:rPr lang="fr-BE" sz="1600" kern="1200" dirty="0" smtClean="0"/>
            <a:t>(1)</a:t>
          </a:r>
          <a:endParaRPr lang="en-GB" sz="1600" kern="1200" dirty="0"/>
        </a:p>
      </dsp:txBody>
      <dsp:txXfrm>
        <a:off x="434327" y="40528"/>
        <a:ext cx="7360945" cy="1302671"/>
      </dsp:txXfrm>
    </dsp:sp>
    <dsp:sp modelId="{FF7AAF3B-9B2F-44F6-9B19-72A1F652DC75}">
      <dsp:nvSpPr>
        <dsp:cNvPr id="0" name=""/>
        <dsp:cNvSpPr/>
      </dsp:nvSpPr>
      <dsp:spPr>
        <a:xfrm>
          <a:off x="393799" y="1635100"/>
          <a:ext cx="1383727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5EB57D-2455-40F3-9962-E44E48171AE1}">
      <dsp:nvSpPr>
        <dsp:cNvPr id="0" name=""/>
        <dsp:cNvSpPr/>
      </dsp:nvSpPr>
      <dsp:spPr>
        <a:xfrm>
          <a:off x="1860550" y="1563865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Buy</a:t>
          </a:r>
          <a:r>
            <a:rPr lang="fr-BE" sz="2800" kern="1200" dirty="0" smtClean="0"/>
            <a:t>-in </a:t>
          </a:r>
          <a:r>
            <a:rPr lang="fr-BE" sz="2800" kern="1200" dirty="0" err="1" smtClean="0"/>
            <a:t>artsen</a:t>
          </a:r>
          <a:r>
            <a:rPr lang="fr-BE" sz="2800" kern="1200" dirty="0" smtClean="0"/>
            <a:t> en </a:t>
          </a:r>
          <a:r>
            <a:rPr lang="fr-BE" sz="2800" kern="1200" dirty="0" err="1" smtClean="0"/>
            <a:t>zorgverstrekkers</a:t>
          </a:r>
          <a:endParaRPr lang="en-GB" sz="2800" kern="1200" dirty="0"/>
        </a:p>
      </dsp:txBody>
      <dsp:txXfrm>
        <a:off x="1928110" y="1631425"/>
        <a:ext cx="5840129" cy="1248607"/>
      </dsp:txXfrm>
    </dsp:sp>
    <dsp:sp modelId="{3BFD9C63-F301-4C66-8F2B-22422FA4C4F4}">
      <dsp:nvSpPr>
        <dsp:cNvPr id="0" name=""/>
        <dsp:cNvSpPr/>
      </dsp:nvSpPr>
      <dsp:spPr>
        <a:xfrm>
          <a:off x="393799" y="3184875"/>
          <a:ext cx="1383727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EFB317E-6320-4A1A-911B-31803B323B42}">
      <dsp:nvSpPr>
        <dsp:cNvPr id="0" name=""/>
        <dsp:cNvSpPr/>
      </dsp:nvSpPr>
      <dsp:spPr>
        <a:xfrm>
          <a:off x="1860550" y="3184875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Focus op </a:t>
          </a:r>
          <a:r>
            <a:rPr lang="fr-BE" sz="2800" kern="1200" dirty="0" err="1" smtClean="0"/>
            <a:t>klinische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processen</a:t>
          </a:r>
          <a:endParaRPr lang="en-GB" sz="2800" kern="1200" dirty="0"/>
        </a:p>
      </dsp:txBody>
      <dsp:txXfrm>
        <a:off x="1928110" y="3252435"/>
        <a:ext cx="5840129" cy="1248607"/>
      </dsp:txXfrm>
    </dsp:sp>
    <dsp:sp modelId="{336D220A-9F63-4668-A6A4-FC2379BC4009}">
      <dsp:nvSpPr>
        <dsp:cNvPr id="0" name=""/>
        <dsp:cNvSpPr/>
      </dsp:nvSpPr>
      <dsp:spPr>
        <a:xfrm>
          <a:off x="393799" y="4734650"/>
          <a:ext cx="1383727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E0D5C7-7D75-4F74-9415-D70EA6FF6BDF}">
      <dsp:nvSpPr>
        <dsp:cNvPr id="0" name=""/>
        <dsp:cNvSpPr/>
      </dsp:nvSpPr>
      <dsp:spPr>
        <a:xfrm>
          <a:off x="1860550" y="473465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Voorzie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voldoende</a:t>
          </a:r>
          <a:r>
            <a:rPr lang="fr-BE" sz="2800" kern="1200" dirty="0" smtClean="0"/>
            <a:t> training</a:t>
          </a:r>
          <a:endParaRPr lang="en-GB" sz="2800" kern="1200" dirty="0"/>
        </a:p>
      </dsp:txBody>
      <dsp:txXfrm>
        <a:off x="1928110" y="4802210"/>
        <a:ext cx="5840129" cy="12486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FEE27-CFB8-4A27-A48D-DB155A6B42B7}">
      <dsp:nvSpPr>
        <dsp:cNvPr id="0" name=""/>
        <dsp:cNvSpPr/>
      </dsp:nvSpPr>
      <dsp:spPr>
        <a:xfrm rot="5400000">
          <a:off x="2454987" y="-728869"/>
          <a:ext cx="1094205" cy="2825496"/>
        </a:xfrm>
        <a:prstGeom prst="round2SameRect">
          <a:avLst/>
        </a:prstGeom>
        <a:solidFill>
          <a:srgbClr val="3F6D57">
            <a:alpha val="52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400" kern="1200" dirty="0" err="1" smtClean="0"/>
            <a:t>Authentificatie</a:t>
          </a:r>
          <a:r>
            <a:rPr lang="fr-BE" sz="1400" kern="1200" dirty="0" smtClean="0"/>
            <a:t> van de </a:t>
          </a:r>
          <a:r>
            <a:rPr lang="fr-BE" sz="1400" kern="1200" dirty="0" err="1" smtClean="0"/>
            <a:t>identiteit</a:t>
          </a:r>
          <a:r>
            <a:rPr lang="fr-BE" sz="1400" kern="1200" dirty="0" smtClean="0"/>
            <a:t> van de </a:t>
          </a:r>
          <a:r>
            <a:rPr lang="fr-BE" sz="1400" kern="1200" dirty="0" err="1" smtClean="0"/>
            <a:t>patiënt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400" b="0" kern="1200" dirty="0" err="1" smtClean="0"/>
            <a:t>Verificatie</a:t>
          </a:r>
          <a:r>
            <a:rPr lang="fr-BE" sz="1400" b="0" kern="1200" dirty="0" smtClean="0"/>
            <a:t> van de </a:t>
          </a:r>
          <a:r>
            <a:rPr lang="fr-BE" sz="1400" b="0" kern="1200" dirty="0" err="1" smtClean="0"/>
            <a:t>verzekerbaarheid</a:t>
          </a:r>
          <a:endParaRPr lang="en-US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BE" sz="1400" kern="1200" dirty="0" smtClean="0"/>
            <a:t>GMD ?</a:t>
          </a:r>
          <a:endParaRPr lang="en-US" sz="1400" kern="1200" dirty="0"/>
        </a:p>
      </dsp:txBody>
      <dsp:txXfrm rot="-5400000">
        <a:off x="1589342" y="190191"/>
        <a:ext cx="2772081" cy="987375"/>
      </dsp:txXfrm>
    </dsp:sp>
    <dsp:sp modelId="{6273677B-BEF3-4B28-96B6-2A414649EAEE}">
      <dsp:nvSpPr>
        <dsp:cNvPr id="0" name=""/>
        <dsp:cNvSpPr/>
      </dsp:nvSpPr>
      <dsp:spPr>
        <a:xfrm>
          <a:off x="0" y="0"/>
          <a:ext cx="1589341" cy="1367757"/>
        </a:xfrm>
        <a:prstGeom prst="roundRect">
          <a:avLst/>
        </a:prstGeom>
        <a:solidFill>
          <a:srgbClr val="3F6D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b="0" kern="1200" dirty="0" smtClean="0"/>
            <a:t>Via </a:t>
          </a:r>
          <a:r>
            <a:rPr lang="fr-BE" sz="2400" kern="1200" dirty="0" err="1" smtClean="0"/>
            <a:t>eID</a:t>
          </a:r>
          <a:r>
            <a:rPr lang="fr-BE" sz="2400" kern="1200" dirty="0" smtClean="0"/>
            <a:t> van de </a:t>
          </a:r>
          <a:r>
            <a:rPr lang="fr-BE" sz="2400" kern="1200" dirty="0" err="1" smtClean="0"/>
            <a:t>patiënt</a:t>
          </a:r>
          <a:endParaRPr lang="en-US" sz="2400" kern="1200" dirty="0"/>
        </a:p>
      </dsp:txBody>
      <dsp:txXfrm>
        <a:off x="66768" y="66768"/>
        <a:ext cx="1455805" cy="1234221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0" y="0"/>
          <a:ext cx="7989969" cy="11424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sleutels</a:t>
          </a:r>
          <a:r>
            <a:rPr lang="fr-BE" sz="4400" kern="1200" dirty="0" smtClean="0"/>
            <a:t> </a:t>
          </a:r>
          <a:r>
            <a:rPr lang="fr-BE" sz="4400" kern="1200" dirty="0" err="1" smtClean="0"/>
            <a:t>tot</a:t>
          </a:r>
          <a:r>
            <a:rPr lang="fr-BE" sz="4400" kern="1200" dirty="0" smtClean="0"/>
            <a:t> </a:t>
          </a:r>
          <a:r>
            <a:rPr lang="fr-BE" sz="4400" kern="1200" dirty="0" err="1" smtClean="0"/>
            <a:t>succes</a:t>
          </a:r>
          <a:r>
            <a:rPr lang="fr-BE" sz="4400" kern="1200" dirty="0" smtClean="0"/>
            <a:t> </a:t>
          </a:r>
          <a:r>
            <a:rPr lang="fr-BE" sz="1600" kern="1200" dirty="0" smtClean="0"/>
            <a:t>(2)</a:t>
          </a:r>
          <a:endParaRPr lang="en-GB" sz="1600" kern="1200" dirty="0"/>
        </a:p>
      </dsp:txBody>
      <dsp:txXfrm>
        <a:off x="33462" y="33462"/>
        <a:ext cx="7923045" cy="107554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17A64-C40E-43FB-BBF9-BA7E989F69C5}">
      <dsp:nvSpPr>
        <dsp:cNvPr id="0" name=""/>
        <dsp:cNvSpPr/>
      </dsp:nvSpPr>
      <dsp:spPr>
        <a:xfrm>
          <a:off x="365243" y="1681"/>
          <a:ext cx="6902360" cy="101122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200" kern="1200" dirty="0" err="1" smtClean="0"/>
            <a:t>Samenwerken</a:t>
          </a:r>
          <a:r>
            <a:rPr lang="fr-BE" sz="3200" kern="1200" dirty="0" smtClean="0"/>
            <a:t> met </a:t>
          </a:r>
          <a:r>
            <a:rPr lang="fr-BE" sz="3200" kern="1200" dirty="0" err="1" smtClean="0"/>
            <a:t>andere</a:t>
          </a:r>
          <a:r>
            <a:rPr lang="fr-BE" sz="3200" kern="1200" dirty="0" smtClean="0"/>
            <a:t> </a:t>
          </a:r>
          <a:r>
            <a:rPr lang="fr-BE" sz="3200" kern="1200" dirty="0" err="1" smtClean="0"/>
            <a:t>ziekenhuizen</a:t>
          </a:r>
          <a:endParaRPr lang="en-GB" sz="3200" kern="1200" dirty="0"/>
        </a:p>
      </dsp:txBody>
      <dsp:txXfrm>
        <a:off x="394861" y="31299"/>
        <a:ext cx="6843124" cy="951992"/>
      </dsp:txXfrm>
    </dsp:sp>
    <dsp:sp modelId="{BAB76303-E8FD-4774-899F-B8A94725D811}">
      <dsp:nvSpPr>
        <dsp:cNvPr id="0" name=""/>
        <dsp:cNvSpPr/>
      </dsp:nvSpPr>
      <dsp:spPr>
        <a:xfrm>
          <a:off x="365243" y="1194931"/>
          <a:ext cx="1011228" cy="1011228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AD2368-1A49-4456-B87C-7FB870060011}">
      <dsp:nvSpPr>
        <dsp:cNvPr id="0" name=""/>
        <dsp:cNvSpPr/>
      </dsp:nvSpPr>
      <dsp:spPr>
        <a:xfrm>
          <a:off x="1437146" y="1194931"/>
          <a:ext cx="5830458" cy="101122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Governance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structuur</a:t>
          </a:r>
          <a:endParaRPr lang="en-GB" sz="2400" kern="1200" dirty="0"/>
        </a:p>
      </dsp:txBody>
      <dsp:txXfrm>
        <a:off x="1486519" y="1244304"/>
        <a:ext cx="5731712" cy="912482"/>
      </dsp:txXfrm>
    </dsp:sp>
    <dsp:sp modelId="{C624C1D3-A1D9-4110-B960-020C19B137C2}">
      <dsp:nvSpPr>
        <dsp:cNvPr id="0" name=""/>
        <dsp:cNvSpPr/>
      </dsp:nvSpPr>
      <dsp:spPr>
        <a:xfrm>
          <a:off x="365243" y="2327507"/>
          <a:ext cx="1011228" cy="1011228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D9F6B7-ACB4-4B6A-A430-B09D88F3FB36}">
      <dsp:nvSpPr>
        <dsp:cNvPr id="0" name=""/>
        <dsp:cNvSpPr/>
      </dsp:nvSpPr>
      <dsp:spPr>
        <a:xfrm>
          <a:off x="1437146" y="2327507"/>
          <a:ext cx="5830458" cy="101122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Verwachtingsmanagement</a:t>
          </a:r>
          <a:r>
            <a:rPr lang="fr-BE" sz="2400" kern="1200" dirty="0" smtClean="0"/>
            <a:t>: </a:t>
          </a:r>
          <a:r>
            <a:rPr lang="fr-BE" sz="2400" kern="1200" dirty="0" err="1" smtClean="0"/>
            <a:t>vermijd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specifieke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zaken</a:t>
          </a:r>
          <a:endParaRPr lang="en-GB" sz="2400" kern="1200" dirty="0"/>
        </a:p>
      </dsp:txBody>
      <dsp:txXfrm>
        <a:off x="1486519" y="2376880"/>
        <a:ext cx="5731712" cy="912482"/>
      </dsp:txXfrm>
    </dsp:sp>
    <dsp:sp modelId="{918EBE85-38B3-4214-A107-84E71DFF4496}">
      <dsp:nvSpPr>
        <dsp:cNvPr id="0" name=""/>
        <dsp:cNvSpPr/>
      </dsp:nvSpPr>
      <dsp:spPr>
        <a:xfrm>
          <a:off x="365243" y="3460083"/>
          <a:ext cx="1011228" cy="1011228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5E67E8-C39B-4D38-B784-905EA868FA43}">
      <dsp:nvSpPr>
        <dsp:cNvPr id="0" name=""/>
        <dsp:cNvSpPr/>
      </dsp:nvSpPr>
      <dsp:spPr>
        <a:xfrm>
          <a:off x="1437146" y="3460083"/>
          <a:ext cx="5830458" cy="101122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Delegeer</a:t>
          </a:r>
          <a:r>
            <a:rPr lang="fr-BE" sz="2400" kern="1200" dirty="0" smtClean="0"/>
            <a:t>  </a:t>
          </a:r>
          <a:r>
            <a:rPr lang="fr-BE" sz="2400" kern="1200" dirty="0" err="1" smtClean="0"/>
            <a:t>proces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aan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één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vakgroep</a:t>
          </a:r>
          <a:r>
            <a:rPr lang="fr-BE" sz="2400" kern="1200" dirty="0" smtClean="0"/>
            <a:t> (</a:t>
          </a:r>
          <a:r>
            <a:rPr lang="fr-BE" sz="2400" kern="1200" dirty="0" err="1" smtClean="0"/>
            <a:t>eventueel</a:t>
          </a:r>
          <a:r>
            <a:rPr lang="fr-BE" sz="2400" kern="1200" dirty="0" smtClean="0"/>
            <a:t>  </a:t>
          </a:r>
          <a:r>
            <a:rPr lang="fr-BE" sz="2400" kern="1200" dirty="0" err="1" smtClean="0"/>
            <a:t>verschillende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ziekenhuizen</a:t>
          </a:r>
          <a:r>
            <a:rPr lang="fr-BE" sz="2400" kern="1200" dirty="0" smtClean="0"/>
            <a:t>) – </a:t>
          </a:r>
          <a:r>
            <a:rPr lang="fr-BE" sz="2400" kern="1200" dirty="0" err="1" smtClean="0"/>
            <a:t>sluit</a:t>
          </a:r>
          <a:r>
            <a:rPr lang="fr-BE" sz="2400" kern="1200" dirty="0" smtClean="0"/>
            <a:t> je </a:t>
          </a:r>
          <a:r>
            <a:rPr lang="fr-BE" sz="2400" kern="1200" dirty="0" err="1" smtClean="0"/>
            <a:t>processen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daarbij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aan</a:t>
          </a:r>
          <a:endParaRPr lang="en-GB" sz="2400" kern="1200" dirty="0"/>
        </a:p>
      </dsp:txBody>
      <dsp:txXfrm>
        <a:off x="1486519" y="3509456"/>
        <a:ext cx="5731712" cy="912482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0" y="0"/>
          <a:ext cx="7989969" cy="11424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sleutels</a:t>
          </a:r>
          <a:r>
            <a:rPr lang="fr-BE" sz="4400" kern="1200" dirty="0" smtClean="0"/>
            <a:t> </a:t>
          </a:r>
          <a:r>
            <a:rPr lang="fr-BE" sz="4400" kern="1200" dirty="0" err="1" smtClean="0"/>
            <a:t>tot</a:t>
          </a:r>
          <a:r>
            <a:rPr lang="fr-BE" sz="4400" kern="1200" dirty="0" smtClean="0"/>
            <a:t> </a:t>
          </a:r>
          <a:r>
            <a:rPr lang="fr-BE" sz="4400" kern="1200" dirty="0" err="1" smtClean="0"/>
            <a:t>succes</a:t>
          </a:r>
          <a:r>
            <a:rPr lang="fr-BE" sz="4400" kern="1200" dirty="0" smtClean="0"/>
            <a:t> </a:t>
          </a:r>
          <a:r>
            <a:rPr lang="fr-BE" sz="1600" kern="1200" dirty="0" smtClean="0"/>
            <a:t>(2)</a:t>
          </a:r>
          <a:endParaRPr lang="en-GB" sz="1600" kern="1200" dirty="0"/>
        </a:p>
      </dsp:txBody>
      <dsp:txXfrm>
        <a:off x="33462" y="33462"/>
        <a:ext cx="7923045" cy="1075540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17A64-C40E-43FB-BBF9-BA7E989F69C5}">
      <dsp:nvSpPr>
        <dsp:cNvPr id="0" name=""/>
        <dsp:cNvSpPr/>
      </dsp:nvSpPr>
      <dsp:spPr>
        <a:xfrm>
          <a:off x="0" y="353582"/>
          <a:ext cx="7632847" cy="10102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200" kern="1200" dirty="0" err="1" smtClean="0"/>
            <a:t>Elektronische</a:t>
          </a:r>
          <a:r>
            <a:rPr lang="fr-BE" sz="3200" kern="1200" dirty="0" smtClean="0"/>
            <a:t> </a:t>
          </a:r>
          <a:r>
            <a:rPr lang="fr-BE" sz="3200" kern="1200" dirty="0" err="1" smtClean="0"/>
            <a:t>patiënten</a:t>
          </a:r>
          <a:r>
            <a:rPr lang="fr-BE" sz="3200" kern="1200" dirty="0" smtClean="0"/>
            <a:t> dossiers</a:t>
          </a:r>
          <a:endParaRPr lang="en-GB" sz="3200" kern="1200" dirty="0"/>
        </a:p>
      </dsp:txBody>
      <dsp:txXfrm>
        <a:off x="29589" y="383171"/>
        <a:ext cx="7573669" cy="951058"/>
      </dsp:txXfrm>
    </dsp:sp>
    <dsp:sp modelId="{BAB76303-E8FD-4774-899F-B8A94725D811}">
      <dsp:nvSpPr>
        <dsp:cNvPr id="0" name=""/>
        <dsp:cNvSpPr/>
      </dsp:nvSpPr>
      <dsp:spPr>
        <a:xfrm>
          <a:off x="0" y="1545661"/>
          <a:ext cx="1010236" cy="101023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AD2368-1A49-4456-B87C-7FB870060011}">
      <dsp:nvSpPr>
        <dsp:cNvPr id="0" name=""/>
        <dsp:cNvSpPr/>
      </dsp:nvSpPr>
      <dsp:spPr>
        <a:xfrm>
          <a:off x="1070850" y="1545661"/>
          <a:ext cx="6561997" cy="101023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Verzeker</a:t>
          </a:r>
          <a:r>
            <a:rPr lang="fr-BE" sz="2400" kern="1200" dirty="0" smtClean="0"/>
            <a:t> je van </a:t>
          </a:r>
          <a:r>
            <a:rPr lang="fr-BE" sz="2400" kern="1200" dirty="0" err="1" smtClean="0"/>
            <a:t>aanwezigheid</a:t>
          </a:r>
          <a:r>
            <a:rPr lang="fr-BE" sz="2400" kern="1200" dirty="0" smtClean="0"/>
            <a:t> support</a:t>
          </a:r>
          <a:br>
            <a:rPr lang="fr-BE" sz="2400" kern="1200" dirty="0" smtClean="0"/>
          </a:br>
          <a:r>
            <a:rPr lang="fr-BE" sz="2400" kern="1200" dirty="0" smtClean="0"/>
            <a:t>(</a:t>
          </a:r>
          <a:r>
            <a:rPr lang="fr-BE" sz="2400" kern="1200" dirty="0" err="1" smtClean="0"/>
            <a:t>eigen</a:t>
          </a:r>
          <a:r>
            <a:rPr lang="fr-BE" sz="2400" kern="1200" dirty="0" smtClean="0"/>
            <a:t> – </a:t>
          </a:r>
          <a:r>
            <a:rPr lang="fr-BE" sz="2400" kern="1200" dirty="0" err="1" smtClean="0"/>
            <a:t>lokaal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partnership</a:t>
          </a:r>
          <a:r>
            <a:rPr lang="fr-BE" sz="2400" kern="1200" dirty="0" smtClean="0"/>
            <a:t> – </a:t>
          </a:r>
          <a:r>
            <a:rPr lang="fr-BE" sz="2400" kern="1200" dirty="0" err="1" smtClean="0"/>
            <a:t>samenwerking</a:t>
          </a:r>
          <a:r>
            <a:rPr lang="fr-BE" sz="2400" kern="1200" dirty="0" smtClean="0"/>
            <a:t>)</a:t>
          </a:r>
          <a:endParaRPr lang="en-GB" sz="2400" kern="1200" dirty="0"/>
        </a:p>
      </dsp:txBody>
      <dsp:txXfrm>
        <a:off x="1120175" y="1594986"/>
        <a:ext cx="6463347" cy="911586"/>
      </dsp:txXfrm>
    </dsp:sp>
    <dsp:sp modelId="{C624C1D3-A1D9-4110-B960-020C19B137C2}">
      <dsp:nvSpPr>
        <dsp:cNvPr id="0" name=""/>
        <dsp:cNvSpPr/>
      </dsp:nvSpPr>
      <dsp:spPr>
        <a:xfrm>
          <a:off x="0" y="2677126"/>
          <a:ext cx="1010236" cy="101023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D9F6B7-ACB4-4B6A-A430-B09D88F3FB36}">
      <dsp:nvSpPr>
        <dsp:cNvPr id="0" name=""/>
        <dsp:cNvSpPr/>
      </dsp:nvSpPr>
      <dsp:spPr>
        <a:xfrm>
          <a:off x="1070850" y="2677126"/>
          <a:ext cx="6561997" cy="1010236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Goede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financieringsafspraken</a:t>
          </a:r>
          <a:r>
            <a:rPr lang="fr-BE" sz="2400" kern="1200" dirty="0" smtClean="0"/>
            <a:t> met </a:t>
          </a:r>
          <a:r>
            <a:rPr lang="fr-BE" sz="2400" kern="1200" dirty="0" err="1" smtClean="0"/>
            <a:t>artsen</a:t>
          </a:r>
          <a:r>
            <a:rPr lang="fr-BE" sz="2400" kern="1200" dirty="0" smtClean="0"/>
            <a:t> </a:t>
          </a:r>
          <a:endParaRPr lang="en-GB" sz="2400" kern="1200" dirty="0"/>
        </a:p>
      </dsp:txBody>
      <dsp:txXfrm>
        <a:off x="1120175" y="2726451"/>
        <a:ext cx="6463347" cy="91158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17A64-C40E-43FB-BBF9-BA7E989F69C5}">
      <dsp:nvSpPr>
        <dsp:cNvPr id="0" name=""/>
        <dsp:cNvSpPr/>
      </dsp:nvSpPr>
      <dsp:spPr>
        <a:xfrm>
          <a:off x="365243" y="2220"/>
          <a:ext cx="6902360" cy="1334890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000" kern="1200" dirty="0" smtClean="0"/>
            <a:t>En </a:t>
          </a:r>
          <a:r>
            <a:rPr lang="fr-BE" sz="4000" kern="1200" dirty="0" err="1" smtClean="0"/>
            <a:t>wat</a:t>
          </a:r>
          <a:r>
            <a:rPr lang="fr-BE" sz="4000" kern="1200" dirty="0" smtClean="0"/>
            <a:t> met </a:t>
          </a:r>
          <a:r>
            <a:rPr lang="fr-BE" sz="4000" kern="1200" dirty="0" err="1" smtClean="0"/>
            <a:t>kosten</a:t>
          </a:r>
          <a:r>
            <a:rPr lang="fr-BE" sz="4000" kern="1200" dirty="0" smtClean="0"/>
            <a:t> en </a:t>
          </a:r>
          <a:r>
            <a:rPr lang="fr-BE" sz="4000" kern="1200" dirty="0" err="1" smtClean="0"/>
            <a:t>opbrengsten</a:t>
          </a:r>
          <a:r>
            <a:rPr lang="fr-BE" sz="4000" kern="1200" dirty="0" smtClean="0"/>
            <a:t> van </a:t>
          </a:r>
          <a:r>
            <a:rPr lang="fr-BE" sz="4000" kern="1200" dirty="0" err="1" smtClean="0"/>
            <a:t>ePD</a:t>
          </a:r>
          <a:r>
            <a:rPr lang="fr-BE" sz="4000" kern="1200" dirty="0" smtClean="0"/>
            <a:t>? </a:t>
          </a:r>
          <a:r>
            <a:rPr lang="fr-BE" sz="1400" kern="1200" dirty="0" smtClean="0"/>
            <a:t>(1)</a:t>
          </a:r>
          <a:endParaRPr lang="en-GB" sz="1400" kern="1200" dirty="0"/>
        </a:p>
      </dsp:txBody>
      <dsp:txXfrm>
        <a:off x="404341" y="41318"/>
        <a:ext cx="6824164" cy="1256694"/>
      </dsp:txXfrm>
    </dsp:sp>
    <dsp:sp modelId="{BAB76303-E8FD-4774-899F-B8A94725D811}">
      <dsp:nvSpPr>
        <dsp:cNvPr id="0" name=""/>
        <dsp:cNvSpPr/>
      </dsp:nvSpPr>
      <dsp:spPr>
        <a:xfrm>
          <a:off x="365243" y="1577390"/>
          <a:ext cx="1334890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AD2368-1A49-4456-B87C-7FB870060011}">
      <dsp:nvSpPr>
        <dsp:cNvPr id="0" name=""/>
        <dsp:cNvSpPr/>
      </dsp:nvSpPr>
      <dsp:spPr>
        <a:xfrm>
          <a:off x="1780227" y="1577390"/>
          <a:ext cx="5487376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Brede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studie</a:t>
          </a:r>
          <a:r>
            <a:rPr lang="fr-BE" sz="2400" kern="1200" dirty="0" smtClean="0"/>
            <a:t> van </a:t>
          </a:r>
          <a:r>
            <a:rPr lang="fr-BE" sz="2400" kern="1200" dirty="0" err="1" smtClean="0"/>
            <a:t>kosten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opbrengsten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ePD</a:t>
          </a:r>
          <a:r>
            <a:rPr lang="fr-BE" sz="2400" kern="1200" dirty="0" smtClean="0"/>
            <a:t> in Europa (2009)</a:t>
          </a:r>
          <a:endParaRPr lang="en-GB" sz="2400" kern="1200" dirty="0"/>
        </a:p>
      </dsp:txBody>
      <dsp:txXfrm>
        <a:off x="1845403" y="1642566"/>
        <a:ext cx="5357024" cy="1204538"/>
      </dsp:txXfrm>
    </dsp:sp>
    <dsp:sp modelId="{C624C1D3-A1D9-4110-B960-020C19B137C2}">
      <dsp:nvSpPr>
        <dsp:cNvPr id="0" name=""/>
        <dsp:cNvSpPr/>
      </dsp:nvSpPr>
      <dsp:spPr>
        <a:xfrm>
          <a:off x="365243" y="3072468"/>
          <a:ext cx="1334890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D9F6B7-ACB4-4B6A-A430-B09D88F3FB36}">
      <dsp:nvSpPr>
        <dsp:cNvPr id="0" name=""/>
        <dsp:cNvSpPr/>
      </dsp:nvSpPr>
      <dsp:spPr>
        <a:xfrm>
          <a:off x="1780227" y="3072468"/>
          <a:ext cx="5487376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Interoperabiliteit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tussen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ePD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andere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systemen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absolute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vereiste</a:t>
          </a:r>
          <a:endParaRPr lang="en-GB" sz="2400" kern="1200" dirty="0"/>
        </a:p>
      </dsp:txBody>
      <dsp:txXfrm>
        <a:off x="1845403" y="3137644"/>
        <a:ext cx="5357024" cy="1204538"/>
      </dsp:txXfrm>
    </dsp:sp>
    <dsp:sp modelId="{918EBE85-38B3-4214-A107-84E71DFF4496}">
      <dsp:nvSpPr>
        <dsp:cNvPr id="0" name=""/>
        <dsp:cNvSpPr/>
      </dsp:nvSpPr>
      <dsp:spPr>
        <a:xfrm>
          <a:off x="365243" y="4567545"/>
          <a:ext cx="1334890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5E67E8-C39B-4D38-B784-905EA868FA43}">
      <dsp:nvSpPr>
        <dsp:cNvPr id="0" name=""/>
        <dsp:cNvSpPr/>
      </dsp:nvSpPr>
      <dsp:spPr>
        <a:xfrm>
          <a:off x="1780227" y="4567545"/>
          <a:ext cx="5487376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Jaarlijkse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maatschappelijke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opbrengst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tot</a:t>
          </a:r>
          <a:r>
            <a:rPr lang="fr-BE" sz="2400" kern="1200" dirty="0" smtClean="0"/>
            <a:t> 400%</a:t>
          </a:r>
          <a:endParaRPr lang="en-GB" sz="2400" kern="1200" dirty="0"/>
        </a:p>
      </dsp:txBody>
      <dsp:txXfrm>
        <a:off x="1845403" y="4632721"/>
        <a:ext cx="5357024" cy="120453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17A64-C40E-43FB-BBF9-BA7E989F69C5}">
      <dsp:nvSpPr>
        <dsp:cNvPr id="0" name=""/>
        <dsp:cNvSpPr/>
      </dsp:nvSpPr>
      <dsp:spPr>
        <a:xfrm>
          <a:off x="365243" y="2220"/>
          <a:ext cx="6902360" cy="1334890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000" kern="1200" dirty="0" smtClean="0"/>
            <a:t>En </a:t>
          </a:r>
          <a:r>
            <a:rPr lang="fr-BE" sz="4000" kern="1200" dirty="0" err="1" smtClean="0"/>
            <a:t>wat</a:t>
          </a:r>
          <a:r>
            <a:rPr lang="fr-BE" sz="4000" kern="1200" dirty="0" smtClean="0"/>
            <a:t> met </a:t>
          </a:r>
          <a:r>
            <a:rPr lang="fr-BE" sz="4000" kern="1200" dirty="0" err="1" smtClean="0"/>
            <a:t>kosten</a:t>
          </a:r>
          <a:r>
            <a:rPr lang="fr-BE" sz="4000" kern="1200" dirty="0" smtClean="0"/>
            <a:t> en </a:t>
          </a:r>
          <a:r>
            <a:rPr lang="fr-BE" sz="4000" kern="1200" dirty="0" err="1" smtClean="0"/>
            <a:t>opbrengsten</a:t>
          </a:r>
          <a:r>
            <a:rPr lang="fr-BE" sz="4000" kern="1200" dirty="0" smtClean="0"/>
            <a:t> van </a:t>
          </a:r>
          <a:r>
            <a:rPr lang="fr-BE" sz="4000" kern="1200" dirty="0" err="1" smtClean="0"/>
            <a:t>ePD</a:t>
          </a:r>
          <a:r>
            <a:rPr lang="fr-BE" sz="4000" kern="1200" dirty="0" smtClean="0"/>
            <a:t>? </a:t>
          </a:r>
          <a:r>
            <a:rPr lang="fr-BE" sz="1400" kern="1200" dirty="0" smtClean="0"/>
            <a:t>(2)</a:t>
          </a:r>
          <a:endParaRPr lang="en-GB" sz="1400" kern="1200" dirty="0"/>
        </a:p>
      </dsp:txBody>
      <dsp:txXfrm>
        <a:off x="404341" y="41318"/>
        <a:ext cx="6824164" cy="1256694"/>
      </dsp:txXfrm>
    </dsp:sp>
    <dsp:sp modelId="{BAB76303-E8FD-4774-899F-B8A94725D811}">
      <dsp:nvSpPr>
        <dsp:cNvPr id="0" name=""/>
        <dsp:cNvSpPr/>
      </dsp:nvSpPr>
      <dsp:spPr>
        <a:xfrm>
          <a:off x="365243" y="1577390"/>
          <a:ext cx="1334890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AD2368-1A49-4456-B87C-7FB870060011}">
      <dsp:nvSpPr>
        <dsp:cNvPr id="0" name=""/>
        <dsp:cNvSpPr/>
      </dsp:nvSpPr>
      <dsp:spPr>
        <a:xfrm>
          <a:off x="1780227" y="1577390"/>
          <a:ext cx="5487376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Investering</a:t>
          </a:r>
          <a:r>
            <a:rPr lang="fr-BE" sz="2400" kern="1200" dirty="0" smtClean="0"/>
            <a:t> in ICT 50%</a:t>
          </a:r>
          <a:br>
            <a:rPr lang="fr-BE" sz="2400" kern="1200" dirty="0" smtClean="0"/>
          </a:br>
          <a:r>
            <a:rPr lang="fr-BE" sz="2400" kern="1200" dirty="0" err="1" smtClean="0"/>
            <a:t>Tijd</a:t>
          </a:r>
          <a:r>
            <a:rPr lang="fr-BE" sz="2400" kern="1200" dirty="0" smtClean="0"/>
            <a:t> van </a:t>
          </a:r>
          <a:r>
            <a:rPr lang="fr-BE" sz="2400" kern="1200" dirty="0" err="1" smtClean="0"/>
            <a:t>personeel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artsen</a:t>
          </a:r>
          <a:r>
            <a:rPr lang="fr-BE" sz="2400" kern="1200" dirty="0" smtClean="0"/>
            <a:t> 50%</a:t>
          </a:r>
          <a:endParaRPr lang="en-GB" sz="2400" kern="1200" dirty="0"/>
        </a:p>
      </dsp:txBody>
      <dsp:txXfrm>
        <a:off x="1845403" y="1642566"/>
        <a:ext cx="5357024" cy="1204538"/>
      </dsp:txXfrm>
    </dsp:sp>
    <dsp:sp modelId="{C624C1D3-A1D9-4110-B960-020C19B137C2}">
      <dsp:nvSpPr>
        <dsp:cNvPr id="0" name=""/>
        <dsp:cNvSpPr/>
      </dsp:nvSpPr>
      <dsp:spPr>
        <a:xfrm>
          <a:off x="365243" y="3072468"/>
          <a:ext cx="1334890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D9F6B7-ACB4-4B6A-A430-B09D88F3FB36}">
      <dsp:nvSpPr>
        <dsp:cNvPr id="0" name=""/>
        <dsp:cNvSpPr/>
      </dsp:nvSpPr>
      <dsp:spPr>
        <a:xfrm>
          <a:off x="1780227" y="3072468"/>
          <a:ext cx="5487376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Maatschappelijke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opbrengst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is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zelden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financiële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opbrengst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voor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ziekenhuis</a:t>
          </a:r>
          <a:endParaRPr lang="en-GB" sz="2400" kern="1200" dirty="0"/>
        </a:p>
      </dsp:txBody>
      <dsp:txXfrm>
        <a:off x="1845403" y="3137644"/>
        <a:ext cx="5357024" cy="1204538"/>
      </dsp:txXfrm>
    </dsp:sp>
    <dsp:sp modelId="{918EBE85-38B3-4214-A107-84E71DFF4496}">
      <dsp:nvSpPr>
        <dsp:cNvPr id="0" name=""/>
        <dsp:cNvSpPr/>
      </dsp:nvSpPr>
      <dsp:spPr>
        <a:xfrm>
          <a:off x="365243" y="4567545"/>
          <a:ext cx="1334890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5E67E8-C39B-4D38-B784-905EA868FA43}">
      <dsp:nvSpPr>
        <dsp:cNvPr id="0" name=""/>
        <dsp:cNvSpPr/>
      </dsp:nvSpPr>
      <dsp:spPr>
        <a:xfrm>
          <a:off x="1780227" y="4567545"/>
          <a:ext cx="5487376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Wordt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wel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positief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wanneer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productiviteitswinst</a:t>
          </a:r>
          <a:r>
            <a:rPr lang="fr-BE" sz="2400" kern="1200" dirty="0" smtClean="0"/>
            <a:t> in </a:t>
          </a:r>
          <a:r>
            <a:rPr lang="fr-BE" sz="2400" kern="1200" dirty="0" err="1" smtClean="0"/>
            <a:t>rekening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wordt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gebracht</a:t>
          </a:r>
          <a:r>
            <a:rPr lang="fr-BE" sz="2400" kern="1200" dirty="0" smtClean="0"/>
            <a:t>, maar …</a:t>
          </a:r>
          <a:endParaRPr lang="en-GB" sz="2400" kern="1200" dirty="0"/>
        </a:p>
      </dsp:txBody>
      <dsp:txXfrm>
        <a:off x="1845403" y="4632721"/>
        <a:ext cx="5357024" cy="120453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17A64-C40E-43FB-BBF9-BA7E989F69C5}">
      <dsp:nvSpPr>
        <dsp:cNvPr id="0" name=""/>
        <dsp:cNvSpPr/>
      </dsp:nvSpPr>
      <dsp:spPr>
        <a:xfrm>
          <a:off x="1062188" y="1398"/>
          <a:ext cx="5508471" cy="1065317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000" kern="1200" dirty="0" smtClean="0"/>
            <a:t>En </a:t>
          </a:r>
          <a:r>
            <a:rPr lang="fr-BE" sz="4000" kern="1200" dirty="0" err="1" smtClean="0"/>
            <a:t>wat</a:t>
          </a:r>
          <a:r>
            <a:rPr lang="fr-BE" sz="4000" kern="1200" dirty="0" smtClean="0"/>
            <a:t> met de Cloud?</a:t>
          </a:r>
          <a:endParaRPr lang="en-GB" sz="4000" kern="1200" dirty="0"/>
        </a:p>
      </dsp:txBody>
      <dsp:txXfrm>
        <a:off x="1093390" y="32600"/>
        <a:ext cx="5446067" cy="1002913"/>
      </dsp:txXfrm>
    </dsp:sp>
    <dsp:sp modelId="{BAB76303-E8FD-4774-899F-B8A94725D811}">
      <dsp:nvSpPr>
        <dsp:cNvPr id="0" name=""/>
        <dsp:cNvSpPr/>
      </dsp:nvSpPr>
      <dsp:spPr>
        <a:xfrm>
          <a:off x="1062188" y="1258473"/>
          <a:ext cx="1065317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AD2368-1A49-4456-B87C-7FB870060011}">
      <dsp:nvSpPr>
        <dsp:cNvPr id="0" name=""/>
        <dsp:cNvSpPr/>
      </dsp:nvSpPr>
      <dsp:spPr>
        <a:xfrm>
          <a:off x="2191424" y="1258473"/>
          <a:ext cx="4379234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Snel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beschikbaar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lage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instapkost</a:t>
          </a:r>
          <a:endParaRPr lang="en-GB" sz="2400" kern="1200" dirty="0"/>
        </a:p>
      </dsp:txBody>
      <dsp:txXfrm>
        <a:off x="2243438" y="1310487"/>
        <a:ext cx="4275206" cy="961289"/>
      </dsp:txXfrm>
    </dsp:sp>
    <dsp:sp modelId="{C624C1D3-A1D9-4110-B960-020C19B137C2}">
      <dsp:nvSpPr>
        <dsp:cNvPr id="0" name=""/>
        <dsp:cNvSpPr/>
      </dsp:nvSpPr>
      <dsp:spPr>
        <a:xfrm>
          <a:off x="1062188" y="2451628"/>
          <a:ext cx="1065317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D9F6B7-ACB4-4B6A-A430-B09D88F3FB36}">
      <dsp:nvSpPr>
        <dsp:cNvPr id="0" name=""/>
        <dsp:cNvSpPr/>
      </dsp:nvSpPr>
      <dsp:spPr>
        <a:xfrm>
          <a:off x="2191424" y="2451628"/>
          <a:ext cx="4379234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Optimaliseren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patiëntencontact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voor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minder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gevoelige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informatie</a:t>
          </a:r>
          <a:endParaRPr lang="en-GB" sz="2400" kern="1200" dirty="0"/>
        </a:p>
      </dsp:txBody>
      <dsp:txXfrm>
        <a:off x="2243438" y="2503642"/>
        <a:ext cx="4275206" cy="961289"/>
      </dsp:txXfrm>
    </dsp:sp>
    <dsp:sp modelId="{918EBE85-38B3-4214-A107-84E71DFF4496}">
      <dsp:nvSpPr>
        <dsp:cNvPr id="0" name=""/>
        <dsp:cNvSpPr/>
      </dsp:nvSpPr>
      <dsp:spPr>
        <a:xfrm>
          <a:off x="1062188" y="3644784"/>
          <a:ext cx="1065317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5E67E8-C39B-4D38-B784-905EA868FA43}">
      <dsp:nvSpPr>
        <dsp:cNvPr id="0" name=""/>
        <dsp:cNvSpPr/>
      </dsp:nvSpPr>
      <dsp:spPr>
        <a:xfrm>
          <a:off x="2191424" y="3644784"/>
          <a:ext cx="4379234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Innovatieve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diensten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oplossingen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eerst</a:t>
          </a:r>
          <a:r>
            <a:rPr lang="fr-BE" sz="2400" kern="1200" dirty="0" smtClean="0"/>
            <a:t> via de Cloud</a:t>
          </a:r>
          <a:endParaRPr lang="en-GB" sz="2400" kern="1200" dirty="0"/>
        </a:p>
      </dsp:txBody>
      <dsp:txXfrm>
        <a:off x="2243438" y="3696798"/>
        <a:ext cx="4275206" cy="961289"/>
      </dsp:txXfrm>
    </dsp:sp>
    <dsp:sp modelId="{69FA3582-09FF-44BB-9864-0BB615038F54}">
      <dsp:nvSpPr>
        <dsp:cNvPr id="0" name=""/>
        <dsp:cNvSpPr/>
      </dsp:nvSpPr>
      <dsp:spPr>
        <a:xfrm>
          <a:off x="1062188" y="4837940"/>
          <a:ext cx="1065317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09DE88-00BB-418C-95E0-077543E1E8ED}">
      <dsp:nvSpPr>
        <dsp:cNvPr id="0" name=""/>
        <dsp:cNvSpPr/>
      </dsp:nvSpPr>
      <dsp:spPr>
        <a:xfrm>
          <a:off x="2191424" y="4837940"/>
          <a:ext cx="4379234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Gevoelige</a:t>
          </a:r>
          <a:r>
            <a:rPr lang="fr-BE" sz="2400" kern="1200" dirty="0" smtClean="0"/>
            <a:t> data: </a:t>
          </a:r>
          <a:r>
            <a:rPr lang="fr-BE" sz="2400" kern="1200" dirty="0" err="1" smtClean="0"/>
            <a:t>private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community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cloud</a:t>
          </a:r>
          <a:endParaRPr lang="en-GB" sz="2400" kern="1200" dirty="0"/>
        </a:p>
      </dsp:txBody>
      <dsp:txXfrm>
        <a:off x="2243438" y="4889954"/>
        <a:ext cx="4275206" cy="9612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23BAD-DFAA-4FAA-9F62-6A3C99E6CF50}">
      <dsp:nvSpPr>
        <dsp:cNvPr id="0" name=""/>
        <dsp:cNvSpPr/>
      </dsp:nvSpPr>
      <dsp:spPr>
        <a:xfrm>
          <a:off x="0" y="0"/>
          <a:ext cx="8221563" cy="536145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5740" tIns="205740" rIns="205740" bIns="205740" numCol="1" spcCol="1270" anchor="ctr" anchorCtr="0">
          <a:noAutofit/>
        </a:bodyPr>
        <a:lstStyle/>
        <a:p>
          <a:pPr lvl="0" algn="ctr" defTabSz="2400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kern="1200" dirty="0" err="1" smtClean="0"/>
            <a:t>eHealth</a:t>
          </a:r>
          <a:r>
            <a:rPr lang="en-US" sz="5400" kern="1200" dirty="0" smtClean="0"/>
            <a:t>-platform - Key facts</a:t>
          </a:r>
          <a:endParaRPr lang="en-US" sz="5400" kern="1200" dirty="0"/>
        </a:p>
      </dsp:txBody>
      <dsp:txXfrm>
        <a:off x="0" y="0"/>
        <a:ext cx="8221563" cy="1608437"/>
      </dsp:txXfrm>
    </dsp:sp>
    <dsp:sp modelId="{78925C19-6B75-4D5D-B670-FE215952C0BF}">
      <dsp:nvSpPr>
        <dsp:cNvPr id="0" name=""/>
        <dsp:cNvSpPr/>
      </dsp:nvSpPr>
      <dsp:spPr>
        <a:xfrm>
          <a:off x="826174" y="1608895"/>
          <a:ext cx="6577250" cy="1053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Stabiel</a:t>
          </a:r>
          <a:r>
            <a:rPr lang="en-US" sz="2400" kern="1200" dirty="0" smtClean="0"/>
            <a:t>, </a:t>
          </a:r>
          <a:r>
            <a:rPr lang="en-US" sz="2400" kern="1200" dirty="0" err="1" smtClean="0"/>
            <a:t>beschikbaar</a:t>
          </a:r>
          <a:r>
            <a:rPr lang="en-US" sz="2400" kern="1200" dirty="0" smtClean="0"/>
            <a:t> en performant ICT-platform </a:t>
          </a:r>
          <a:r>
            <a:rPr lang="en-US" sz="2400" kern="1200" dirty="0" err="1" smtClean="0"/>
            <a:t>voor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elektronische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gegevensdeling</a:t>
          </a:r>
          <a:endParaRPr lang="en-US" sz="2400" kern="1200" dirty="0"/>
        </a:p>
      </dsp:txBody>
      <dsp:txXfrm>
        <a:off x="857024" y="1639745"/>
        <a:ext cx="6515550" cy="991612"/>
      </dsp:txXfrm>
    </dsp:sp>
    <dsp:sp modelId="{94F5BEC8-B0B6-4A28-9F9D-1F3E9CF3F1B7}">
      <dsp:nvSpPr>
        <dsp:cNvPr id="0" name=""/>
        <dsp:cNvSpPr/>
      </dsp:nvSpPr>
      <dsp:spPr>
        <a:xfrm>
          <a:off x="826174" y="2824255"/>
          <a:ext cx="6577250" cy="1053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Actieve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betrokkenheid</a:t>
          </a:r>
          <a:r>
            <a:rPr lang="en-US" sz="2400" kern="1200" dirty="0" smtClean="0"/>
            <a:t> stakeholders in </a:t>
          </a:r>
          <a:r>
            <a:rPr lang="en-US" sz="2400" kern="1200" dirty="0" err="1" smtClean="0"/>
            <a:t>Beheerscomité</a:t>
          </a:r>
          <a:r>
            <a:rPr lang="en-US" sz="2400" kern="1200" dirty="0" smtClean="0"/>
            <a:t> en </a:t>
          </a:r>
          <a:r>
            <a:rPr lang="en-US" sz="2400" kern="1200" dirty="0" err="1" smtClean="0"/>
            <a:t>Overlegcomité</a:t>
          </a:r>
          <a:r>
            <a:rPr lang="en-US" sz="2400" kern="1200" dirty="0" smtClean="0"/>
            <a:t> met de </a:t>
          </a:r>
          <a:r>
            <a:rPr lang="en-US" sz="2400" kern="1200" dirty="0" err="1" smtClean="0"/>
            <a:t>gebruikers</a:t>
          </a:r>
          <a:r>
            <a:rPr lang="en-US" sz="2400" kern="1200" dirty="0" smtClean="0"/>
            <a:t> van het </a:t>
          </a:r>
          <a:r>
            <a:rPr lang="en-US" sz="2400" kern="1200" dirty="0" err="1" smtClean="0"/>
            <a:t>eHealth</a:t>
          </a:r>
          <a:r>
            <a:rPr lang="en-US" sz="2400" kern="1200" dirty="0" smtClean="0"/>
            <a:t>-platform</a:t>
          </a:r>
          <a:endParaRPr lang="en-US" sz="2400" kern="1200" dirty="0"/>
        </a:p>
      </dsp:txBody>
      <dsp:txXfrm>
        <a:off x="857024" y="2855105"/>
        <a:ext cx="6515550" cy="991612"/>
      </dsp:txXfrm>
    </dsp:sp>
    <dsp:sp modelId="{FB04F0C1-867B-4AF6-8BE9-023E2BF03238}">
      <dsp:nvSpPr>
        <dsp:cNvPr id="0" name=""/>
        <dsp:cNvSpPr/>
      </dsp:nvSpPr>
      <dsp:spPr>
        <a:xfrm>
          <a:off x="826174" y="4039615"/>
          <a:ext cx="6577250" cy="10533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45720" rIns="60960" bIns="4572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 </a:t>
          </a:r>
          <a:r>
            <a:rPr lang="en-US" sz="2400" kern="1200" dirty="0" err="1" smtClean="0"/>
            <a:t>Prioriteiten</a:t>
          </a:r>
          <a:r>
            <a:rPr lang="en-US" sz="2400" kern="1200" dirty="0" smtClean="0"/>
            <a:t> in </a:t>
          </a:r>
          <a:r>
            <a:rPr lang="en-US" sz="2400" kern="1200" dirty="0" err="1" smtClean="0"/>
            <a:t>eHealth</a:t>
          </a:r>
          <a:r>
            <a:rPr lang="en-US" sz="2400" kern="1200" dirty="0" smtClean="0"/>
            <a:t> Roadmap 2013-2018 </a:t>
          </a:r>
          <a:r>
            <a:rPr lang="en-US" sz="2400" kern="1200" dirty="0" err="1" smtClean="0"/>
            <a:t>opgesteld</a:t>
          </a:r>
          <a:r>
            <a:rPr lang="en-US" sz="2400" kern="1200" dirty="0" smtClean="0"/>
            <a:t> met </a:t>
          </a:r>
          <a:r>
            <a:rPr lang="en-US" sz="2400" kern="1200" dirty="0" err="1" smtClean="0"/>
            <a:t>meer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dan</a:t>
          </a:r>
          <a:r>
            <a:rPr lang="en-US" sz="2400" kern="1200" dirty="0" smtClean="0"/>
            <a:t> 300 stakeholders, en monitoring van </a:t>
          </a:r>
          <a:r>
            <a:rPr lang="en-US" sz="2400" kern="1200" dirty="0" err="1" smtClean="0"/>
            <a:t>uitvoering</a:t>
          </a:r>
          <a:r>
            <a:rPr lang="en-US" sz="2400" kern="1200" dirty="0" smtClean="0"/>
            <a:t> </a:t>
          </a:r>
          <a:r>
            <a:rPr lang="en-US" sz="2400" kern="1200" dirty="0" err="1" smtClean="0"/>
            <a:t>ervan</a:t>
          </a:r>
          <a:endParaRPr lang="en-US" sz="2400" kern="1200" dirty="0"/>
        </a:p>
      </dsp:txBody>
      <dsp:txXfrm>
        <a:off x="857024" y="4070465"/>
        <a:ext cx="6515550" cy="991612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315EE-2492-4F67-BC27-8FA2B2624ACB}">
      <dsp:nvSpPr>
        <dsp:cNvPr id="0" name=""/>
        <dsp:cNvSpPr/>
      </dsp:nvSpPr>
      <dsp:spPr>
        <a:xfrm>
          <a:off x="40" y="115346"/>
          <a:ext cx="3845569" cy="79813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b="1" kern="1200" dirty="0" smtClean="0"/>
            <a:t>Hoe ?</a:t>
          </a:r>
          <a:endParaRPr lang="en-US" sz="3600" kern="1200" dirty="0"/>
        </a:p>
      </dsp:txBody>
      <dsp:txXfrm>
        <a:off x="40" y="115346"/>
        <a:ext cx="3845569" cy="798139"/>
      </dsp:txXfrm>
    </dsp:sp>
    <dsp:sp modelId="{C07D37A6-CB37-4202-957D-F7DC1E6B4179}">
      <dsp:nvSpPr>
        <dsp:cNvPr id="0" name=""/>
        <dsp:cNvSpPr/>
      </dsp:nvSpPr>
      <dsp:spPr>
        <a:xfrm>
          <a:off x="40" y="913486"/>
          <a:ext cx="3845569" cy="3497129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600" kern="1200" dirty="0" smtClean="0"/>
            <a:t>Zeer gedetailleerde </a:t>
          </a:r>
          <a:r>
            <a:rPr lang="nl-BE" sz="2600" b="1" kern="1200" dirty="0" smtClean="0"/>
            <a:t>vragenlijst</a:t>
          </a:r>
          <a:r>
            <a:rPr lang="nl-BE" sz="2600" kern="1200" dirty="0" smtClean="0"/>
            <a:t> met scores</a:t>
          </a:r>
          <a:endParaRPr lang="en-US" sz="2600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4 </a:t>
          </a:r>
          <a:r>
            <a:rPr lang="en-US" sz="2600" kern="1200" dirty="0" err="1" smtClean="0"/>
            <a:t>hoofdcriteria</a:t>
          </a:r>
          <a:r>
            <a:rPr lang="en-US" sz="2600" kern="1200" dirty="0" smtClean="0"/>
            <a:t>: IAM, IT-</a:t>
          </a:r>
          <a:r>
            <a:rPr lang="en-US" sz="2600" kern="1200" dirty="0" err="1" smtClean="0"/>
            <a:t>veiligheid</a:t>
          </a:r>
          <a:r>
            <a:rPr lang="en-US" sz="2600" kern="1200" dirty="0" smtClean="0"/>
            <a:t>, </a:t>
          </a:r>
          <a:r>
            <a:rPr lang="en-US" sz="2600" kern="1200" dirty="0" err="1" smtClean="0"/>
            <a:t>operationele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veiligheid</a:t>
          </a:r>
          <a:r>
            <a:rPr lang="en-US" sz="2600" kern="1200" dirty="0" smtClean="0"/>
            <a:t>, governance</a:t>
          </a:r>
          <a:endParaRPr lang="en-US" sz="2600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Excel-</a:t>
          </a:r>
          <a:r>
            <a:rPr lang="en-US" sz="2600" kern="1200" dirty="0" err="1" smtClean="0"/>
            <a:t>invulformulieren</a:t>
          </a:r>
          <a:endParaRPr lang="en-US" sz="2600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b="1" kern="1200" dirty="0" smtClean="0"/>
            <a:t>Gratis &amp; </a:t>
          </a:r>
          <a:r>
            <a:rPr lang="en-US" sz="2600" b="1" kern="1200" dirty="0" err="1" smtClean="0"/>
            <a:t>publiek</a:t>
          </a:r>
          <a:r>
            <a:rPr lang="en-US" sz="2600" b="1" kern="1200" dirty="0" smtClean="0"/>
            <a:t> </a:t>
          </a:r>
          <a:r>
            <a:rPr lang="en-US" sz="2600" b="1" kern="1200" dirty="0" err="1" smtClean="0"/>
            <a:t>beschikbaar</a:t>
          </a:r>
          <a:endParaRPr lang="en-US" sz="2600" b="1" kern="1200" dirty="0"/>
        </a:p>
      </dsp:txBody>
      <dsp:txXfrm>
        <a:off x="40" y="913486"/>
        <a:ext cx="3845569" cy="3497129"/>
      </dsp:txXfrm>
    </dsp:sp>
    <dsp:sp modelId="{41006EA0-1C35-4ADD-BA65-5F5F80C2EF6E}">
      <dsp:nvSpPr>
        <dsp:cNvPr id="0" name=""/>
        <dsp:cNvSpPr/>
      </dsp:nvSpPr>
      <dsp:spPr>
        <a:xfrm>
          <a:off x="4383989" y="115346"/>
          <a:ext cx="3845569" cy="798139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b="1" kern="1200" dirty="0" smtClean="0"/>
            <a:t>Wat ?</a:t>
          </a:r>
          <a:endParaRPr lang="en-US" sz="3600" kern="1200" dirty="0"/>
        </a:p>
      </dsp:txBody>
      <dsp:txXfrm>
        <a:off x="4383989" y="115346"/>
        <a:ext cx="3845569" cy="798139"/>
      </dsp:txXfrm>
    </dsp:sp>
    <dsp:sp modelId="{E9700F79-E3C7-4DDC-921A-EAB47CBD965F}">
      <dsp:nvSpPr>
        <dsp:cNvPr id="0" name=""/>
        <dsp:cNvSpPr/>
      </dsp:nvSpPr>
      <dsp:spPr>
        <a:xfrm>
          <a:off x="4383989" y="913486"/>
          <a:ext cx="3845569" cy="3497129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2600" kern="1200" dirty="0" smtClean="0"/>
            <a:t>Evaluatie veiligheid van </a:t>
          </a:r>
          <a:r>
            <a:rPr lang="nl-BE" sz="2600" b="1" kern="1200" dirty="0" smtClean="0"/>
            <a:t>Cloud-provider/dienst</a:t>
          </a:r>
          <a:endParaRPr lang="en-US" sz="2600" b="1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smtClean="0"/>
            <a:t>In </a:t>
          </a:r>
          <a:r>
            <a:rPr lang="en-US" sz="2600" kern="1200" dirty="0" err="1" smtClean="0"/>
            <a:t>functie</a:t>
          </a:r>
          <a:r>
            <a:rPr lang="en-US" sz="2600" kern="1200" dirty="0" smtClean="0"/>
            <a:t> van </a:t>
          </a:r>
          <a:r>
            <a:rPr lang="en-US" sz="2600" b="1" kern="1200" dirty="0" err="1" smtClean="0"/>
            <a:t>aard</a:t>
          </a:r>
          <a:r>
            <a:rPr lang="en-US" sz="2600" b="1" kern="1200" dirty="0" smtClean="0"/>
            <a:t> en </a:t>
          </a:r>
          <a:r>
            <a:rPr lang="en-US" sz="2600" b="1" kern="1200" dirty="0" err="1" smtClean="0"/>
            <a:t>gevoeligheid</a:t>
          </a:r>
          <a:r>
            <a:rPr lang="en-US" sz="2600" kern="1200" dirty="0" smtClean="0"/>
            <a:t> van de </a:t>
          </a:r>
          <a:r>
            <a:rPr lang="en-US" sz="2600" kern="1200" dirty="0" err="1" smtClean="0"/>
            <a:t>verwerkte</a:t>
          </a:r>
          <a:r>
            <a:rPr lang="en-US" sz="2600" kern="1200" dirty="0" smtClean="0"/>
            <a:t> </a:t>
          </a:r>
          <a:r>
            <a:rPr lang="en-US" sz="2600" b="1" kern="1200" dirty="0" err="1" smtClean="0"/>
            <a:t>gegevens</a:t>
          </a:r>
          <a:endParaRPr lang="en-US" sz="2600" b="1" kern="1200" dirty="0"/>
        </a:p>
        <a:p>
          <a:pPr marL="228600" lvl="1" indent="-228600" algn="l" defTabSz="11557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600" kern="1200" dirty="0" err="1" smtClean="0"/>
            <a:t>Visuele</a:t>
          </a:r>
          <a:r>
            <a:rPr lang="en-US" sz="2600" kern="1200" dirty="0" smtClean="0"/>
            <a:t> mapping van </a:t>
          </a:r>
          <a:r>
            <a:rPr lang="en-US" sz="2600" kern="1200" dirty="0" err="1" smtClean="0"/>
            <a:t>beide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voor</a:t>
          </a:r>
          <a:r>
            <a:rPr lang="en-US" sz="2600" kern="1200" dirty="0" smtClean="0"/>
            <a:t> </a:t>
          </a:r>
          <a:r>
            <a:rPr lang="en-US" sz="2600" kern="1200" dirty="0" err="1" smtClean="0"/>
            <a:t>handig</a:t>
          </a:r>
          <a:r>
            <a:rPr lang="en-US" sz="2600" kern="1200" dirty="0" smtClean="0"/>
            <a:t> </a:t>
          </a:r>
          <a:r>
            <a:rPr lang="en-US" sz="2600" b="1" kern="1200" dirty="0" err="1" smtClean="0"/>
            <a:t>overzicht</a:t>
          </a:r>
          <a:endParaRPr lang="en-US" sz="2600" b="1" kern="1200" dirty="0"/>
        </a:p>
      </dsp:txBody>
      <dsp:txXfrm>
        <a:off x="4383989" y="913486"/>
        <a:ext cx="3845569" cy="3497129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17A64-C40E-43FB-BBF9-BA7E989F69C5}">
      <dsp:nvSpPr>
        <dsp:cNvPr id="0" name=""/>
        <dsp:cNvSpPr/>
      </dsp:nvSpPr>
      <dsp:spPr>
        <a:xfrm>
          <a:off x="1062188" y="1398"/>
          <a:ext cx="5508471" cy="1065317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000" kern="1200" dirty="0" smtClean="0"/>
            <a:t>En </a:t>
          </a:r>
          <a:r>
            <a:rPr lang="fr-BE" sz="4000" kern="1200" dirty="0" err="1" smtClean="0"/>
            <a:t>wat</a:t>
          </a:r>
          <a:r>
            <a:rPr lang="fr-BE" sz="4000" kern="1200" dirty="0" smtClean="0"/>
            <a:t> met </a:t>
          </a:r>
          <a:r>
            <a:rPr lang="fr-BE" sz="4000" kern="1200" dirty="0" err="1" smtClean="0"/>
            <a:t>doorrekenen</a:t>
          </a:r>
          <a:r>
            <a:rPr lang="fr-BE" sz="4000" kern="1200" dirty="0" smtClean="0"/>
            <a:t> van </a:t>
          </a:r>
          <a:r>
            <a:rPr lang="fr-BE" sz="4000" kern="1200" dirty="0" err="1" smtClean="0"/>
            <a:t>kosten</a:t>
          </a:r>
          <a:r>
            <a:rPr lang="fr-BE" sz="4000" kern="1200" dirty="0" smtClean="0"/>
            <a:t>?</a:t>
          </a:r>
          <a:endParaRPr lang="en-GB" sz="4000" kern="1200" dirty="0"/>
        </a:p>
      </dsp:txBody>
      <dsp:txXfrm>
        <a:off x="1093390" y="32600"/>
        <a:ext cx="5446067" cy="1002913"/>
      </dsp:txXfrm>
    </dsp:sp>
    <dsp:sp modelId="{BAB76303-E8FD-4774-899F-B8A94725D811}">
      <dsp:nvSpPr>
        <dsp:cNvPr id="0" name=""/>
        <dsp:cNvSpPr/>
      </dsp:nvSpPr>
      <dsp:spPr>
        <a:xfrm>
          <a:off x="1062188" y="1258473"/>
          <a:ext cx="1065317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AD2368-1A49-4456-B87C-7FB870060011}">
      <dsp:nvSpPr>
        <dsp:cNvPr id="0" name=""/>
        <dsp:cNvSpPr/>
      </dsp:nvSpPr>
      <dsp:spPr>
        <a:xfrm>
          <a:off x="2191424" y="1258473"/>
          <a:ext cx="4379234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smtClean="0"/>
            <a:t>Best practice: </a:t>
          </a:r>
          <a:r>
            <a:rPr lang="fr-BE" sz="2400" kern="1200" dirty="0" err="1" smtClean="0"/>
            <a:t>reken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kosten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door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aan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veroorzaker</a:t>
          </a:r>
          <a:r>
            <a:rPr lang="fr-BE" sz="2400" kern="1200" dirty="0" smtClean="0"/>
            <a:t> </a:t>
          </a:r>
          <a:endParaRPr lang="en-GB" sz="2400" kern="1200" dirty="0"/>
        </a:p>
      </dsp:txBody>
      <dsp:txXfrm>
        <a:off x="2243438" y="1310487"/>
        <a:ext cx="4275206" cy="961289"/>
      </dsp:txXfrm>
    </dsp:sp>
    <dsp:sp modelId="{C624C1D3-A1D9-4110-B960-020C19B137C2}">
      <dsp:nvSpPr>
        <dsp:cNvPr id="0" name=""/>
        <dsp:cNvSpPr/>
      </dsp:nvSpPr>
      <dsp:spPr>
        <a:xfrm>
          <a:off x="1062188" y="2451628"/>
          <a:ext cx="1065317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D9F6B7-ACB4-4B6A-A430-B09D88F3FB36}">
      <dsp:nvSpPr>
        <dsp:cNvPr id="0" name=""/>
        <dsp:cNvSpPr/>
      </dsp:nvSpPr>
      <dsp:spPr>
        <a:xfrm>
          <a:off x="2191424" y="2451628"/>
          <a:ext cx="4379234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Matigt</a:t>
          </a:r>
          <a:r>
            <a:rPr lang="fr-BE" sz="2400" kern="1200" dirty="0" smtClean="0"/>
            <a:t> de </a:t>
          </a:r>
          <a:r>
            <a:rPr lang="fr-BE" sz="2400" kern="1200" dirty="0" err="1" smtClean="0"/>
            <a:t>vraag</a:t>
          </a:r>
          <a:endParaRPr lang="en-GB" sz="2400" kern="1200" dirty="0"/>
        </a:p>
      </dsp:txBody>
      <dsp:txXfrm>
        <a:off x="2243438" y="2503642"/>
        <a:ext cx="4275206" cy="961289"/>
      </dsp:txXfrm>
    </dsp:sp>
    <dsp:sp modelId="{918EBE85-38B3-4214-A107-84E71DFF4496}">
      <dsp:nvSpPr>
        <dsp:cNvPr id="0" name=""/>
        <dsp:cNvSpPr/>
      </dsp:nvSpPr>
      <dsp:spPr>
        <a:xfrm>
          <a:off x="1062188" y="3644784"/>
          <a:ext cx="1065317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5E67E8-C39B-4D38-B784-905EA868FA43}">
      <dsp:nvSpPr>
        <dsp:cNvPr id="0" name=""/>
        <dsp:cNvSpPr/>
      </dsp:nvSpPr>
      <dsp:spPr>
        <a:xfrm>
          <a:off x="2191424" y="3644784"/>
          <a:ext cx="4379234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Beperkt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aantal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wijzigingen</a:t>
          </a:r>
          <a:endParaRPr lang="en-GB" sz="2400" kern="1200" dirty="0"/>
        </a:p>
      </dsp:txBody>
      <dsp:txXfrm>
        <a:off x="2243438" y="3696798"/>
        <a:ext cx="4275206" cy="961289"/>
      </dsp:txXfrm>
    </dsp:sp>
    <dsp:sp modelId="{69FA3582-09FF-44BB-9864-0BB615038F54}">
      <dsp:nvSpPr>
        <dsp:cNvPr id="0" name=""/>
        <dsp:cNvSpPr/>
      </dsp:nvSpPr>
      <dsp:spPr>
        <a:xfrm>
          <a:off x="1062188" y="4837940"/>
          <a:ext cx="1065317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09DE88-00BB-418C-95E0-077543E1E8ED}">
      <dsp:nvSpPr>
        <dsp:cNvPr id="0" name=""/>
        <dsp:cNvSpPr/>
      </dsp:nvSpPr>
      <dsp:spPr>
        <a:xfrm>
          <a:off x="2191424" y="4837940"/>
          <a:ext cx="4379234" cy="106531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Grondig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inzicht</a:t>
          </a:r>
          <a:r>
            <a:rPr lang="fr-BE" sz="2400" kern="1200" dirty="0" smtClean="0"/>
            <a:t> in ICT </a:t>
          </a:r>
          <a:r>
            <a:rPr lang="fr-BE" sz="2400" kern="1200" dirty="0" err="1" smtClean="0"/>
            <a:t>kosten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wat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ze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veroorzaakt</a:t>
          </a:r>
          <a:endParaRPr lang="en-GB" sz="2400" kern="1200" dirty="0"/>
        </a:p>
      </dsp:txBody>
      <dsp:txXfrm>
        <a:off x="2243438" y="4889954"/>
        <a:ext cx="4275206" cy="961289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17A64-C40E-43FB-BBF9-BA7E989F69C5}">
      <dsp:nvSpPr>
        <dsp:cNvPr id="0" name=""/>
        <dsp:cNvSpPr/>
      </dsp:nvSpPr>
      <dsp:spPr>
        <a:xfrm>
          <a:off x="365243" y="2220"/>
          <a:ext cx="6902360" cy="1334890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000" kern="1200" dirty="0" smtClean="0"/>
            <a:t>En </a:t>
          </a:r>
          <a:r>
            <a:rPr lang="fr-BE" sz="4000" kern="1200" dirty="0" err="1" smtClean="0"/>
            <a:t>wat</a:t>
          </a:r>
          <a:r>
            <a:rPr lang="fr-BE" sz="4000" kern="1200" dirty="0" smtClean="0"/>
            <a:t> met  open source?</a:t>
          </a:r>
          <a:endParaRPr lang="en-GB" sz="4000" kern="1200" dirty="0"/>
        </a:p>
      </dsp:txBody>
      <dsp:txXfrm>
        <a:off x="404341" y="41318"/>
        <a:ext cx="6824164" cy="1256694"/>
      </dsp:txXfrm>
    </dsp:sp>
    <dsp:sp modelId="{BAB76303-E8FD-4774-899F-B8A94725D811}">
      <dsp:nvSpPr>
        <dsp:cNvPr id="0" name=""/>
        <dsp:cNvSpPr/>
      </dsp:nvSpPr>
      <dsp:spPr>
        <a:xfrm>
          <a:off x="365243" y="1577390"/>
          <a:ext cx="1334890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AD2368-1A49-4456-B87C-7FB870060011}">
      <dsp:nvSpPr>
        <dsp:cNvPr id="0" name=""/>
        <dsp:cNvSpPr/>
      </dsp:nvSpPr>
      <dsp:spPr>
        <a:xfrm>
          <a:off x="1780227" y="1577390"/>
          <a:ext cx="5487376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Werkt</a:t>
          </a:r>
          <a:r>
            <a:rPr lang="fr-BE" sz="2400" kern="1200" dirty="0" smtClean="0"/>
            <a:t> in op </a:t>
          </a:r>
          <a:r>
            <a:rPr lang="fr-BE" sz="2400" kern="1200" dirty="0" err="1" smtClean="0"/>
            <a:t>opstartkost</a:t>
          </a:r>
          <a:r>
            <a:rPr lang="fr-BE" sz="2400" kern="1200" dirty="0" smtClean="0"/>
            <a:t> van </a:t>
          </a:r>
          <a:r>
            <a:rPr lang="fr-BE" sz="2400" kern="1200" dirty="0" err="1" smtClean="0"/>
            <a:t>gemiddeld</a:t>
          </a:r>
          <a:r>
            <a:rPr lang="fr-BE" sz="2400" kern="1200" dirty="0" smtClean="0"/>
            <a:t> 8%</a:t>
          </a:r>
          <a:endParaRPr lang="en-GB" sz="2400" kern="1200" dirty="0"/>
        </a:p>
      </dsp:txBody>
      <dsp:txXfrm>
        <a:off x="1845403" y="1642566"/>
        <a:ext cx="5357024" cy="1204538"/>
      </dsp:txXfrm>
    </dsp:sp>
    <dsp:sp modelId="{C624C1D3-A1D9-4110-B960-020C19B137C2}">
      <dsp:nvSpPr>
        <dsp:cNvPr id="0" name=""/>
        <dsp:cNvSpPr/>
      </dsp:nvSpPr>
      <dsp:spPr>
        <a:xfrm>
          <a:off x="365243" y="3072468"/>
          <a:ext cx="1334890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D9F6B7-ACB4-4B6A-A430-B09D88F3FB36}">
      <dsp:nvSpPr>
        <dsp:cNvPr id="0" name=""/>
        <dsp:cNvSpPr/>
      </dsp:nvSpPr>
      <dsp:spPr>
        <a:xfrm>
          <a:off x="1780227" y="3072468"/>
          <a:ext cx="5487376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Onderhoud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ondersteuning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blijft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nodig</a:t>
          </a:r>
          <a:endParaRPr lang="en-GB" sz="2400" kern="1200" dirty="0"/>
        </a:p>
      </dsp:txBody>
      <dsp:txXfrm>
        <a:off x="1845403" y="3137644"/>
        <a:ext cx="5357024" cy="1204538"/>
      </dsp:txXfrm>
    </dsp:sp>
    <dsp:sp modelId="{918EBE85-38B3-4214-A107-84E71DFF4496}">
      <dsp:nvSpPr>
        <dsp:cNvPr id="0" name=""/>
        <dsp:cNvSpPr/>
      </dsp:nvSpPr>
      <dsp:spPr>
        <a:xfrm>
          <a:off x="365243" y="4567545"/>
          <a:ext cx="1334890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5E67E8-C39B-4D38-B784-905EA868FA43}">
      <dsp:nvSpPr>
        <dsp:cNvPr id="0" name=""/>
        <dsp:cNvSpPr/>
      </dsp:nvSpPr>
      <dsp:spPr>
        <a:xfrm>
          <a:off x="1780227" y="4567545"/>
          <a:ext cx="5487376" cy="133489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Weinig</a:t>
          </a:r>
          <a:r>
            <a:rPr lang="fr-BE" sz="2400" kern="1200" dirty="0" smtClean="0"/>
            <a:t> open source in </a:t>
          </a:r>
          <a:r>
            <a:rPr lang="fr-BE" sz="2400" kern="1200" dirty="0" err="1" smtClean="0"/>
            <a:t>ePD</a:t>
          </a:r>
          <a:endParaRPr lang="en-GB" sz="2400" kern="1200" dirty="0"/>
        </a:p>
      </dsp:txBody>
      <dsp:txXfrm>
        <a:off x="1845403" y="4632721"/>
        <a:ext cx="5357024" cy="1204538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317A64-C40E-43FB-BBF9-BA7E989F69C5}">
      <dsp:nvSpPr>
        <dsp:cNvPr id="0" name=""/>
        <dsp:cNvSpPr/>
      </dsp:nvSpPr>
      <dsp:spPr>
        <a:xfrm>
          <a:off x="254672" y="1830"/>
          <a:ext cx="7123502" cy="1306607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VISTA: </a:t>
          </a:r>
          <a:r>
            <a:rPr lang="fr-BE" sz="2800" kern="1200" dirty="0" err="1" smtClean="0"/>
            <a:t>systeem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voor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veteranen</a:t>
          </a:r>
          <a:r>
            <a:rPr lang="fr-BE" sz="2800" kern="1200" dirty="0" smtClean="0"/>
            <a:t> in de VS in </a:t>
          </a:r>
          <a:r>
            <a:rPr lang="fr-BE" sz="2800" kern="1200" dirty="0" err="1" smtClean="0"/>
            <a:t>publiek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domein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gebracht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door</a:t>
          </a:r>
          <a:r>
            <a:rPr lang="fr-BE" sz="2800" kern="1200" dirty="0" smtClean="0"/>
            <a:t> de </a:t>
          </a:r>
          <a:r>
            <a:rPr lang="fr-BE" sz="2800" kern="1200" dirty="0" err="1" smtClean="0"/>
            <a:t>overheid</a:t>
          </a:r>
          <a:endParaRPr lang="en-GB" sz="2800" kern="1200" dirty="0"/>
        </a:p>
      </dsp:txBody>
      <dsp:txXfrm>
        <a:off x="292941" y="40099"/>
        <a:ext cx="7046964" cy="1230069"/>
      </dsp:txXfrm>
    </dsp:sp>
    <dsp:sp modelId="{BAB76303-E8FD-4774-899F-B8A94725D811}">
      <dsp:nvSpPr>
        <dsp:cNvPr id="0" name=""/>
        <dsp:cNvSpPr/>
      </dsp:nvSpPr>
      <dsp:spPr>
        <a:xfrm>
          <a:off x="362627" y="1496291"/>
          <a:ext cx="1011979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AD2368-1A49-4456-B87C-7FB870060011}">
      <dsp:nvSpPr>
        <dsp:cNvPr id="0" name=""/>
        <dsp:cNvSpPr/>
      </dsp:nvSpPr>
      <dsp:spPr>
        <a:xfrm>
          <a:off x="1904346" y="1490594"/>
          <a:ext cx="5408011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i="0" kern="1200" dirty="0" smtClean="0"/>
            <a:t>160 </a:t>
          </a:r>
          <a:r>
            <a:rPr lang="en-US" sz="2000" b="0" i="0" kern="1200" dirty="0" err="1" smtClean="0"/>
            <a:t>geïntegreerde</a:t>
          </a:r>
          <a:r>
            <a:rPr lang="en-US" sz="2000" b="0" i="0" kern="1200" dirty="0" smtClean="0"/>
            <a:t> software modules </a:t>
          </a:r>
          <a:r>
            <a:rPr lang="en-US" sz="2000" b="0" i="0" kern="1200" dirty="0" err="1" smtClean="0"/>
            <a:t>voor</a:t>
          </a:r>
          <a:r>
            <a:rPr lang="en-US" sz="2000" b="0" i="0" kern="1200" dirty="0" smtClean="0"/>
            <a:t> </a:t>
          </a:r>
          <a:r>
            <a:rPr lang="en-US" sz="2000" b="0" i="0" kern="1200" dirty="0" err="1" smtClean="0"/>
            <a:t>medische</a:t>
          </a:r>
          <a:r>
            <a:rPr lang="en-US" sz="2000" b="0" i="0" kern="1200" dirty="0" smtClean="0"/>
            <a:t> </a:t>
          </a:r>
          <a:r>
            <a:rPr lang="en-US" sz="2000" b="0" i="0" kern="1200" dirty="0" err="1" smtClean="0"/>
            <a:t>zorgen</a:t>
          </a:r>
          <a:r>
            <a:rPr lang="en-US" sz="2000" b="0" i="0" kern="1200" dirty="0" smtClean="0"/>
            <a:t>, </a:t>
          </a:r>
          <a:r>
            <a:rPr lang="en-US" sz="2000" b="0" i="0" kern="1200" dirty="0" err="1" smtClean="0"/>
            <a:t>financiën</a:t>
          </a:r>
          <a:r>
            <a:rPr lang="en-US" sz="2000" b="0" i="0" kern="1200" dirty="0" smtClean="0"/>
            <a:t>, </a:t>
          </a:r>
          <a:r>
            <a:rPr lang="en-US" sz="2000" b="0" i="0" kern="1200" dirty="0" err="1" smtClean="0"/>
            <a:t>infrastructuur</a:t>
          </a:r>
          <a:endParaRPr lang="en-GB" sz="2000" kern="1200" dirty="0"/>
        </a:p>
      </dsp:txBody>
      <dsp:txXfrm>
        <a:off x="1953756" y="1540004"/>
        <a:ext cx="5309191" cy="913159"/>
      </dsp:txXfrm>
    </dsp:sp>
    <dsp:sp modelId="{C624C1D3-A1D9-4110-B960-020C19B137C2}">
      <dsp:nvSpPr>
        <dsp:cNvPr id="0" name=""/>
        <dsp:cNvSpPr/>
      </dsp:nvSpPr>
      <dsp:spPr>
        <a:xfrm>
          <a:off x="362627" y="2629708"/>
          <a:ext cx="1011979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D9F6B7-ACB4-4B6A-A430-B09D88F3FB36}">
      <dsp:nvSpPr>
        <dsp:cNvPr id="0" name=""/>
        <dsp:cNvSpPr/>
      </dsp:nvSpPr>
      <dsp:spPr>
        <a:xfrm>
          <a:off x="1904346" y="2624011"/>
          <a:ext cx="5408011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smtClean="0"/>
            <a:t>163 </a:t>
          </a:r>
          <a:r>
            <a:rPr lang="en-US" sz="2400" b="0" i="0" kern="1200" dirty="0" err="1" smtClean="0"/>
            <a:t>ziekenhuizen</a:t>
          </a:r>
          <a:r>
            <a:rPr lang="en-US" sz="2400" b="0" i="0" kern="1200" dirty="0" smtClean="0"/>
            <a:t>, over 800 </a:t>
          </a:r>
          <a:r>
            <a:rPr lang="en-US" sz="2400" b="0" i="0" kern="1200" dirty="0" err="1" smtClean="0"/>
            <a:t>medische</a:t>
          </a:r>
          <a:r>
            <a:rPr lang="en-US" sz="2400" b="0" i="0" kern="1200" dirty="0" smtClean="0"/>
            <a:t> </a:t>
          </a:r>
          <a:r>
            <a:rPr lang="en-US" sz="2400" b="0" i="0" kern="1200" dirty="0" err="1" smtClean="0"/>
            <a:t>centra</a:t>
          </a:r>
          <a:r>
            <a:rPr lang="en-US" sz="2400" b="0" i="0" kern="1200" dirty="0" smtClean="0"/>
            <a:t>, and 135 </a:t>
          </a:r>
          <a:r>
            <a:rPr lang="en-US" sz="2400" b="0" i="0" kern="1200" dirty="0" err="1" smtClean="0"/>
            <a:t>woonzorgcentra</a:t>
          </a:r>
          <a:r>
            <a:rPr lang="en-US" sz="2400" b="0" i="0" kern="1200" dirty="0" smtClean="0"/>
            <a:t> </a:t>
          </a:r>
          <a:endParaRPr lang="en-GB" sz="2400" kern="1200" dirty="0"/>
        </a:p>
      </dsp:txBody>
      <dsp:txXfrm>
        <a:off x="1953756" y="2673421"/>
        <a:ext cx="5309191" cy="913159"/>
      </dsp:txXfrm>
    </dsp:sp>
    <dsp:sp modelId="{918EBE85-38B3-4214-A107-84E71DFF4496}">
      <dsp:nvSpPr>
        <dsp:cNvPr id="0" name=""/>
        <dsp:cNvSpPr/>
      </dsp:nvSpPr>
      <dsp:spPr>
        <a:xfrm>
          <a:off x="362627" y="3763126"/>
          <a:ext cx="1011979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5E67E8-C39B-4D38-B784-905EA868FA43}">
      <dsp:nvSpPr>
        <dsp:cNvPr id="0" name=""/>
        <dsp:cNvSpPr/>
      </dsp:nvSpPr>
      <dsp:spPr>
        <a:xfrm>
          <a:off x="1904346" y="3757428"/>
          <a:ext cx="5408011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i="0" kern="1200" dirty="0" err="1" smtClean="0"/>
            <a:t>Ontwikkeld</a:t>
          </a:r>
          <a:r>
            <a:rPr lang="en-GB" sz="2000" b="1" i="0" kern="1200" dirty="0" smtClean="0"/>
            <a:t> in MUMPS: </a:t>
          </a:r>
          <a:r>
            <a:rPr lang="en-GB" sz="2000" b="0" i="1" kern="1200" dirty="0" smtClean="0"/>
            <a:t>Massachusetts General Hospital Utility Multi-Programming System</a:t>
          </a:r>
          <a:endParaRPr lang="en-GB" sz="2000" kern="1200" dirty="0"/>
        </a:p>
      </dsp:txBody>
      <dsp:txXfrm>
        <a:off x="1953756" y="3806838"/>
        <a:ext cx="5309191" cy="913159"/>
      </dsp:txXfrm>
    </dsp:sp>
    <dsp:sp modelId="{F813C8B1-A7B3-4992-B2EE-F3D3524FBB23}">
      <dsp:nvSpPr>
        <dsp:cNvPr id="0" name=""/>
        <dsp:cNvSpPr/>
      </dsp:nvSpPr>
      <dsp:spPr>
        <a:xfrm>
          <a:off x="362627" y="4892676"/>
          <a:ext cx="1011979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C1E885-ADCD-42DE-9D3D-369D8CE0122E}">
      <dsp:nvSpPr>
        <dsp:cNvPr id="0" name=""/>
        <dsp:cNvSpPr/>
      </dsp:nvSpPr>
      <dsp:spPr>
        <a:xfrm>
          <a:off x="1904346" y="4890845"/>
          <a:ext cx="5408011" cy="1011979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Zware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inspanning</a:t>
          </a:r>
          <a:r>
            <a:rPr lang="fr-BE" sz="2400" kern="1200" dirty="0" smtClean="0"/>
            <a:t> om te </a:t>
          </a:r>
          <a:r>
            <a:rPr lang="fr-BE" sz="2400" kern="1200" dirty="0" err="1" smtClean="0"/>
            <a:t>beheersen</a:t>
          </a:r>
          <a:r>
            <a:rPr lang="fr-BE" sz="2400" kern="1200" dirty="0" smtClean="0"/>
            <a:t>: </a:t>
          </a:r>
          <a:r>
            <a:rPr lang="fr-BE" sz="2400" kern="1200" dirty="0" err="1" smtClean="0"/>
            <a:t>kunnen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we</a:t>
          </a:r>
          <a:r>
            <a:rPr lang="fr-BE" sz="2400" kern="1200" dirty="0" smtClean="0"/>
            <a:t> dit </a:t>
          </a:r>
          <a:r>
            <a:rPr lang="fr-BE" sz="2400" kern="1200" dirty="0" err="1" smtClean="0"/>
            <a:t>doen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werken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bij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ons</a:t>
          </a:r>
          <a:r>
            <a:rPr lang="fr-BE" sz="2400" kern="1200" dirty="0" smtClean="0"/>
            <a:t>?</a:t>
          </a:r>
          <a:endParaRPr lang="en-GB" sz="2400" kern="1200" dirty="0"/>
        </a:p>
      </dsp:txBody>
      <dsp:txXfrm>
        <a:off x="1953756" y="4940255"/>
        <a:ext cx="5309191" cy="913159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6DB0E-D78A-4170-811F-EC5C2620401A}">
      <dsp:nvSpPr>
        <dsp:cNvPr id="0" name=""/>
        <dsp:cNvSpPr/>
      </dsp:nvSpPr>
      <dsp:spPr>
        <a:xfrm>
          <a:off x="0" y="673257"/>
          <a:ext cx="799288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CC93643-DAEC-4D9B-A962-534FB054445A}">
      <dsp:nvSpPr>
        <dsp:cNvPr id="0" name=""/>
        <dsp:cNvSpPr/>
      </dsp:nvSpPr>
      <dsp:spPr>
        <a:xfrm>
          <a:off x="399644" y="86324"/>
          <a:ext cx="7431251" cy="76405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Vanaf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het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begin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zuinig</a:t>
          </a:r>
          <a:r>
            <a:rPr lang="fr-BE" sz="2400" kern="1200" dirty="0" smtClean="0"/>
            <a:t> met </a:t>
          </a:r>
          <a:r>
            <a:rPr lang="fr-BE" sz="2400" kern="1200" dirty="0" err="1" smtClean="0"/>
            <a:t>functionaliteit</a:t>
          </a:r>
          <a:endParaRPr lang="en-GB" sz="2400" kern="1200" dirty="0"/>
        </a:p>
      </dsp:txBody>
      <dsp:txXfrm>
        <a:off x="436942" y="123622"/>
        <a:ext cx="7356655" cy="689457"/>
      </dsp:txXfrm>
    </dsp:sp>
    <dsp:sp modelId="{4F5974C8-F097-49B9-8723-7AE188A5159E}">
      <dsp:nvSpPr>
        <dsp:cNvPr id="0" name=""/>
        <dsp:cNvSpPr/>
      </dsp:nvSpPr>
      <dsp:spPr>
        <a:xfrm>
          <a:off x="0" y="1627390"/>
          <a:ext cx="799288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139B11C-CDDC-4532-AC46-7B727FB73570}">
      <dsp:nvSpPr>
        <dsp:cNvPr id="0" name=""/>
        <dsp:cNvSpPr/>
      </dsp:nvSpPr>
      <dsp:spPr>
        <a:xfrm>
          <a:off x="399644" y="1040457"/>
          <a:ext cx="7431251" cy="764053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Bouw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klein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deel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implementeer</a:t>
          </a:r>
          <a:r>
            <a:rPr lang="fr-BE" sz="2400" kern="1200" dirty="0" smtClean="0"/>
            <a:t>, </a:t>
          </a:r>
          <a:r>
            <a:rPr lang="fr-BE" sz="2400" kern="1200" dirty="0" err="1" smtClean="0"/>
            <a:t>herhaal</a:t>
          </a:r>
          <a:endParaRPr lang="en-GB" sz="2400" kern="1200" dirty="0"/>
        </a:p>
      </dsp:txBody>
      <dsp:txXfrm>
        <a:off x="436942" y="1077755"/>
        <a:ext cx="7356655" cy="689457"/>
      </dsp:txXfrm>
    </dsp:sp>
    <dsp:sp modelId="{FDD79D2E-99F8-48E6-B6B0-9D455E8C2183}">
      <dsp:nvSpPr>
        <dsp:cNvPr id="0" name=""/>
        <dsp:cNvSpPr/>
      </dsp:nvSpPr>
      <dsp:spPr>
        <a:xfrm>
          <a:off x="0" y="2581523"/>
          <a:ext cx="799288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140538A-87B9-45DF-AB85-85429AEF546D}">
      <dsp:nvSpPr>
        <dsp:cNvPr id="0" name=""/>
        <dsp:cNvSpPr/>
      </dsp:nvSpPr>
      <dsp:spPr>
        <a:xfrm>
          <a:off x="399644" y="1994590"/>
          <a:ext cx="7431251" cy="764053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Eis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onderhoudbaarheid</a:t>
          </a:r>
          <a:r>
            <a:rPr lang="fr-BE" sz="2400" kern="1200" dirty="0" smtClean="0"/>
            <a:t> in design</a:t>
          </a:r>
        </a:p>
      </dsp:txBody>
      <dsp:txXfrm>
        <a:off x="436942" y="2031888"/>
        <a:ext cx="7356655" cy="689457"/>
      </dsp:txXfrm>
    </dsp:sp>
    <dsp:sp modelId="{8E57E1AE-F8FB-43EC-BC11-041D094FDEFE}">
      <dsp:nvSpPr>
        <dsp:cNvPr id="0" name=""/>
        <dsp:cNvSpPr/>
      </dsp:nvSpPr>
      <dsp:spPr>
        <a:xfrm>
          <a:off x="0" y="3535657"/>
          <a:ext cx="799288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571CB8-D2D2-47D2-AA3E-F4BB66BB21ED}">
      <dsp:nvSpPr>
        <dsp:cNvPr id="0" name=""/>
        <dsp:cNvSpPr/>
      </dsp:nvSpPr>
      <dsp:spPr>
        <a:xfrm>
          <a:off x="399644" y="2948723"/>
          <a:ext cx="7431251" cy="764053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Wijzig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zo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weinig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mogelijk</a:t>
          </a:r>
          <a:r>
            <a:rPr lang="fr-BE" sz="2400" kern="1200" dirty="0" smtClean="0"/>
            <a:t>, </a:t>
          </a:r>
          <a:r>
            <a:rPr lang="fr-BE" sz="2400" kern="1200" dirty="0" err="1" smtClean="0"/>
            <a:t>gebruik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gekochte</a:t>
          </a:r>
          <a:r>
            <a:rPr lang="fr-BE" sz="2400" kern="1200" dirty="0" smtClean="0"/>
            <a:t> software « </a:t>
          </a:r>
          <a:r>
            <a:rPr lang="fr-BE" sz="2400" kern="1200" dirty="0" err="1" smtClean="0"/>
            <a:t>as-is</a:t>
          </a:r>
          <a:r>
            <a:rPr lang="fr-BE" sz="2400" kern="1200" dirty="0" smtClean="0"/>
            <a:t> »</a:t>
          </a:r>
        </a:p>
      </dsp:txBody>
      <dsp:txXfrm>
        <a:off x="436942" y="2986021"/>
        <a:ext cx="7356655" cy="689457"/>
      </dsp:txXfrm>
    </dsp:sp>
    <dsp:sp modelId="{0D599061-53A6-4D63-8EE5-500F37121C9A}">
      <dsp:nvSpPr>
        <dsp:cNvPr id="0" name=""/>
        <dsp:cNvSpPr/>
      </dsp:nvSpPr>
      <dsp:spPr>
        <a:xfrm>
          <a:off x="0" y="4489790"/>
          <a:ext cx="799288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6146FF6-4337-4A3B-94B7-FC7858AE8C0B}">
      <dsp:nvSpPr>
        <dsp:cNvPr id="0" name=""/>
        <dsp:cNvSpPr/>
      </dsp:nvSpPr>
      <dsp:spPr>
        <a:xfrm>
          <a:off x="399644" y="3902857"/>
          <a:ext cx="7431251" cy="764053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Zoek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schaal</a:t>
          </a:r>
          <a:r>
            <a:rPr lang="fr-BE" sz="2400" kern="1200" dirty="0" smtClean="0"/>
            <a:t> in </a:t>
          </a:r>
          <a:r>
            <a:rPr lang="fr-BE" sz="2400" kern="1200" dirty="0" err="1" smtClean="0"/>
            <a:t>partnerschap</a:t>
          </a:r>
          <a:r>
            <a:rPr lang="fr-BE" sz="2400" kern="1200" dirty="0" smtClean="0"/>
            <a:t>  met </a:t>
          </a:r>
          <a:r>
            <a:rPr lang="fr-BE" sz="2400" kern="1200" dirty="0" err="1" smtClean="0"/>
            <a:t>goede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taakverdeling</a:t>
          </a:r>
          <a:r>
            <a:rPr lang="fr-BE" sz="2400" kern="1200" dirty="0" smtClean="0"/>
            <a:t>, </a:t>
          </a:r>
          <a:r>
            <a:rPr lang="fr-BE" sz="2400" kern="1200" dirty="0" err="1" smtClean="0"/>
            <a:t>afspraken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governance</a:t>
          </a:r>
          <a:endParaRPr lang="fr-BE" sz="2400" kern="1200" dirty="0" smtClean="0"/>
        </a:p>
      </dsp:txBody>
      <dsp:txXfrm>
        <a:off x="436942" y="3940155"/>
        <a:ext cx="7356655" cy="689457"/>
      </dsp:txXfrm>
    </dsp:sp>
    <dsp:sp modelId="{5BBE0124-2BA9-404A-9BFD-7B968B2842EB}">
      <dsp:nvSpPr>
        <dsp:cNvPr id="0" name=""/>
        <dsp:cNvSpPr/>
      </dsp:nvSpPr>
      <dsp:spPr>
        <a:xfrm>
          <a:off x="0" y="5443923"/>
          <a:ext cx="7992887" cy="30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77A58C-0D83-40DF-A771-1857DA74879F}">
      <dsp:nvSpPr>
        <dsp:cNvPr id="0" name=""/>
        <dsp:cNvSpPr/>
      </dsp:nvSpPr>
      <dsp:spPr>
        <a:xfrm>
          <a:off x="399644" y="4856990"/>
          <a:ext cx="7431251" cy="76405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1478" tIns="0" rIns="211478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ePD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enkel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batig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wanneer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verbonden</a:t>
          </a:r>
          <a:r>
            <a:rPr lang="fr-BE" sz="2400" kern="1200" dirty="0" smtClean="0"/>
            <a:t> met </a:t>
          </a:r>
          <a:r>
            <a:rPr lang="fr-BE" sz="2400" kern="1200" dirty="0" err="1" smtClean="0"/>
            <a:t>andere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systemen</a:t>
          </a:r>
          <a:r>
            <a:rPr lang="fr-BE" sz="2400" kern="1200" dirty="0" smtClean="0"/>
            <a:t>, </a:t>
          </a:r>
          <a:r>
            <a:rPr lang="fr-BE" sz="2400" kern="1200" dirty="0" err="1" smtClean="0"/>
            <a:t>financieel</a:t>
          </a:r>
          <a:r>
            <a:rPr lang="fr-BE" sz="2400" kern="1200" dirty="0" smtClean="0"/>
            <a:t> </a:t>
          </a:r>
          <a:r>
            <a:rPr lang="fr-BE" sz="2400" kern="1200" dirty="0" err="1" smtClean="0"/>
            <a:t>voordeel</a:t>
          </a:r>
          <a:r>
            <a:rPr lang="fr-BE" sz="2400" kern="1200" dirty="0" smtClean="0"/>
            <a:t> op lange </a:t>
          </a:r>
          <a:r>
            <a:rPr lang="fr-BE" sz="2400" kern="1200" dirty="0" err="1" smtClean="0"/>
            <a:t>termijn</a:t>
          </a:r>
          <a:endParaRPr lang="fr-BE" sz="2400" kern="1200" dirty="0" smtClean="0"/>
        </a:p>
      </dsp:txBody>
      <dsp:txXfrm>
        <a:off x="436942" y="4894288"/>
        <a:ext cx="7356655" cy="6894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E8B9C-74F5-439F-8851-EA28E8382A8B}">
      <dsp:nvSpPr>
        <dsp:cNvPr id="0" name=""/>
        <dsp:cNvSpPr/>
      </dsp:nvSpPr>
      <dsp:spPr>
        <a:xfrm>
          <a:off x="352572" y="4909"/>
          <a:ext cx="6723510" cy="118269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000" kern="1200" dirty="0" err="1" smtClean="0"/>
            <a:t>Hefbomen</a:t>
          </a:r>
          <a:r>
            <a:rPr lang="fr-BE" sz="4000" kern="1200" dirty="0" smtClean="0"/>
            <a:t> </a:t>
          </a:r>
          <a:r>
            <a:rPr lang="fr-BE" sz="4000" kern="1200" dirty="0" err="1" smtClean="0"/>
            <a:t>voor</a:t>
          </a:r>
          <a:r>
            <a:rPr lang="fr-BE" sz="4000" kern="1200" dirty="0" smtClean="0"/>
            <a:t> de </a:t>
          </a:r>
          <a:r>
            <a:rPr lang="fr-BE" sz="4000" kern="1200" dirty="0" err="1" smtClean="0"/>
            <a:t>ziekenhuismanager</a:t>
          </a:r>
          <a:endParaRPr lang="en-GB" sz="4000" kern="1200" dirty="0"/>
        </a:p>
      </dsp:txBody>
      <dsp:txXfrm>
        <a:off x="387212" y="39549"/>
        <a:ext cx="6654230" cy="1113417"/>
      </dsp:txXfrm>
    </dsp:sp>
    <dsp:sp modelId="{21543365-B956-4998-9C7B-0EE90EAC2848}">
      <dsp:nvSpPr>
        <dsp:cNvPr id="0" name=""/>
        <dsp:cNvSpPr/>
      </dsp:nvSpPr>
      <dsp:spPr>
        <a:xfrm>
          <a:off x="343838" y="1296140"/>
          <a:ext cx="857978" cy="857978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1CA211-D906-4E9D-AFCF-3E80A270E98F}">
      <dsp:nvSpPr>
        <dsp:cNvPr id="0" name=""/>
        <dsp:cNvSpPr/>
      </dsp:nvSpPr>
      <dsp:spPr>
        <a:xfrm>
          <a:off x="1612071" y="1296140"/>
          <a:ext cx="5391759" cy="85797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700" kern="1200" dirty="0" err="1" smtClean="0"/>
            <a:t>Begrijp</a:t>
          </a:r>
          <a:r>
            <a:rPr lang="fr-BE" sz="2700" kern="1200" dirty="0" smtClean="0"/>
            <a:t> de </a:t>
          </a:r>
          <a:r>
            <a:rPr lang="fr-BE" sz="2700" kern="1200" dirty="0" err="1" smtClean="0"/>
            <a:t>kosten</a:t>
          </a:r>
          <a:endParaRPr lang="en-GB" sz="2700" kern="1200" dirty="0"/>
        </a:p>
      </dsp:txBody>
      <dsp:txXfrm>
        <a:off x="1653962" y="1338031"/>
        <a:ext cx="5307977" cy="774196"/>
      </dsp:txXfrm>
    </dsp:sp>
    <dsp:sp modelId="{83535F67-7299-49EF-B150-B739F15E9269}">
      <dsp:nvSpPr>
        <dsp:cNvPr id="0" name=""/>
        <dsp:cNvSpPr/>
      </dsp:nvSpPr>
      <dsp:spPr>
        <a:xfrm>
          <a:off x="370070" y="2355185"/>
          <a:ext cx="857978" cy="85797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909F2EC-88A2-4FE0-8EB9-C632288C2363}">
      <dsp:nvSpPr>
        <dsp:cNvPr id="0" name=""/>
        <dsp:cNvSpPr/>
      </dsp:nvSpPr>
      <dsp:spPr>
        <a:xfrm>
          <a:off x="1621491" y="2304256"/>
          <a:ext cx="5425111" cy="85797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700" kern="1200" dirty="0" err="1" smtClean="0"/>
            <a:t>Begrijp</a:t>
          </a:r>
          <a:r>
            <a:rPr lang="fr-BE" sz="2700" kern="1200" dirty="0" smtClean="0"/>
            <a:t> de </a:t>
          </a:r>
          <a:r>
            <a:rPr lang="fr-BE" sz="2700" kern="1200" dirty="0" err="1" smtClean="0"/>
            <a:t>kostendrivers</a:t>
          </a:r>
          <a:endParaRPr lang="en-GB" sz="2700" kern="1200" dirty="0"/>
        </a:p>
      </dsp:txBody>
      <dsp:txXfrm>
        <a:off x="1663382" y="2346147"/>
        <a:ext cx="5341329" cy="774196"/>
      </dsp:txXfrm>
    </dsp:sp>
    <dsp:sp modelId="{599999A2-8ADA-46ED-B8E3-CF45BB5A0FE9}">
      <dsp:nvSpPr>
        <dsp:cNvPr id="0" name=""/>
        <dsp:cNvSpPr/>
      </dsp:nvSpPr>
      <dsp:spPr>
        <a:xfrm>
          <a:off x="370070" y="3316121"/>
          <a:ext cx="857978" cy="85797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990F41-A971-4ECE-BBC9-C371B7C11993}">
      <dsp:nvSpPr>
        <dsp:cNvPr id="0" name=""/>
        <dsp:cNvSpPr/>
      </dsp:nvSpPr>
      <dsp:spPr>
        <a:xfrm>
          <a:off x="1621491" y="3265191"/>
          <a:ext cx="5425111" cy="85797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700" kern="1200" dirty="0" err="1" smtClean="0"/>
            <a:t>Begrijp</a:t>
          </a:r>
          <a:r>
            <a:rPr lang="fr-BE" sz="2700" kern="1200" dirty="0" smtClean="0"/>
            <a:t> de </a:t>
          </a:r>
          <a:r>
            <a:rPr lang="fr-BE" sz="2700" kern="1200" dirty="0" err="1" smtClean="0"/>
            <a:t>behoeften</a:t>
          </a:r>
          <a:endParaRPr lang="en-GB" sz="2700" kern="1200" dirty="0"/>
        </a:p>
      </dsp:txBody>
      <dsp:txXfrm>
        <a:off x="1663382" y="3307082"/>
        <a:ext cx="5341329" cy="774196"/>
      </dsp:txXfrm>
    </dsp:sp>
    <dsp:sp modelId="{536389B1-0F80-4BA8-8DC2-479EE8779CA4}">
      <dsp:nvSpPr>
        <dsp:cNvPr id="0" name=""/>
        <dsp:cNvSpPr/>
      </dsp:nvSpPr>
      <dsp:spPr>
        <a:xfrm>
          <a:off x="370070" y="4290707"/>
          <a:ext cx="857978" cy="85797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3BCCB9-E5A4-4388-87A2-1EB9AD449A58}">
      <dsp:nvSpPr>
        <dsp:cNvPr id="0" name=""/>
        <dsp:cNvSpPr/>
      </dsp:nvSpPr>
      <dsp:spPr>
        <a:xfrm>
          <a:off x="1621491" y="4226127"/>
          <a:ext cx="5425111" cy="85797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700" kern="1200" dirty="0" err="1" smtClean="0"/>
            <a:t>Begrijp</a:t>
          </a:r>
          <a:r>
            <a:rPr lang="fr-BE" sz="2700" kern="1200" dirty="0" smtClean="0"/>
            <a:t> de </a:t>
          </a:r>
          <a:r>
            <a:rPr lang="fr-BE" sz="2700" kern="1200" dirty="0" err="1" smtClean="0"/>
            <a:t>sleutel</a:t>
          </a:r>
          <a:r>
            <a:rPr lang="fr-BE" sz="2700" kern="1200" dirty="0" smtClean="0"/>
            <a:t> </a:t>
          </a:r>
          <a:r>
            <a:rPr lang="fr-BE" sz="2700" kern="1200" dirty="0" err="1" smtClean="0"/>
            <a:t>tot</a:t>
          </a:r>
          <a:r>
            <a:rPr lang="fr-BE" sz="2700" kern="1200" dirty="0" smtClean="0"/>
            <a:t>  </a:t>
          </a:r>
          <a:r>
            <a:rPr lang="fr-BE" sz="2700" kern="1200" dirty="0" err="1" smtClean="0"/>
            <a:t>succes</a:t>
          </a:r>
          <a:endParaRPr lang="en-GB" sz="2700" kern="1200" dirty="0"/>
        </a:p>
      </dsp:txBody>
      <dsp:txXfrm>
        <a:off x="1663382" y="4268018"/>
        <a:ext cx="5341329" cy="774196"/>
      </dsp:txXfrm>
    </dsp:sp>
    <dsp:sp modelId="{20D0D447-AE83-4A41-8D44-189766773014}">
      <dsp:nvSpPr>
        <dsp:cNvPr id="0" name=""/>
        <dsp:cNvSpPr/>
      </dsp:nvSpPr>
      <dsp:spPr>
        <a:xfrm>
          <a:off x="402924" y="5190692"/>
          <a:ext cx="857978" cy="85797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380D8B-285E-45EA-85A0-C4BED7F54E8D}">
      <dsp:nvSpPr>
        <dsp:cNvPr id="0" name=""/>
        <dsp:cNvSpPr/>
      </dsp:nvSpPr>
      <dsp:spPr>
        <a:xfrm>
          <a:off x="1598056" y="5187062"/>
          <a:ext cx="5497863" cy="85797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700" kern="1200" dirty="0" smtClean="0"/>
            <a:t>En </a:t>
          </a:r>
          <a:r>
            <a:rPr lang="fr-BE" sz="2700" kern="1200" dirty="0" err="1" smtClean="0"/>
            <a:t>wat</a:t>
          </a:r>
          <a:r>
            <a:rPr lang="fr-BE" sz="2700" kern="1200" dirty="0" smtClean="0"/>
            <a:t> met ?</a:t>
          </a:r>
          <a:endParaRPr lang="en-GB" sz="2700" kern="1200" dirty="0"/>
        </a:p>
      </dsp:txBody>
      <dsp:txXfrm>
        <a:off x="1639947" y="5228953"/>
        <a:ext cx="5414081" cy="7741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576059" y="0"/>
          <a:ext cx="7077480" cy="91899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kosten</a:t>
          </a:r>
          <a:r>
            <a:rPr lang="fr-BE" sz="4400" kern="1200" dirty="0" smtClean="0"/>
            <a:t> </a:t>
          </a:r>
          <a:r>
            <a:rPr lang="fr-BE" sz="1600" kern="1200" dirty="0" smtClean="0"/>
            <a:t>(1)</a:t>
          </a:r>
          <a:endParaRPr lang="en-GB" sz="1600" kern="1200" dirty="0"/>
        </a:p>
      </dsp:txBody>
      <dsp:txXfrm>
        <a:off x="602976" y="26917"/>
        <a:ext cx="7023646" cy="865164"/>
      </dsp:txXfrm>
    </dsp:sp>
    <dsp:sp modelId="{E82A7E8E-28B9-42AB-AE5D-03F626D81C2D}">
      <dsp:nvSpPr>
        <dsp:cNvPr id="0" name=""/>
        <dsp:cNvSpPr/>
      </dsp:nvSpPr>
      <dsp:spPr>
        <a:xfrm>
          <a:off x="570127" y="1109793"/>
          <a:ext cx="918998" cy="91899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1CAEA6-099F-4328-B308-A17EB4CF5339}">
      <dsp:nvSpPr>
        <dsp:cNvPr id="0" name=""/>
        <dsp:cNvSpPr/>
      </dsp:nvSpPr>
      <dsp:spPr>
        <a:xfrm>
          <a:off x="2195504" y="1109793"/>
          <a:ext cx="5439743" cy="91899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700" kern="1200" dirty="0" err="1" smtClean="0"/>
            <a:t>Aankoop</a:t>
          </a:r>
          <a:r>
            <a:rPr lang="fr-BE" sz="2700" kern="1200" dirty="0" smtClean="0"/>
            <a:t> IT-</a:t>
          </a:r>
          <a:r>
            <a:rPr lang="fr-BE" sz="2700" kern="1200" dirty="0" err="1" smtClean="0"/>
            <a:t>systeem</a:t>
          </a:r>
          <a:r>
            <a:rPr lang="fr-BE" sz="2700" kern="1200" dirty="0" smtClean="0"/>
            <a:t> </a:t>
          </a:r>
          <a:r>
            <a:rPr lang="fr-BE" sz="2700" kern="1200" dirty="0" err="1" smtClean="0"/>
            <a:t>prijs</a:t>
          </a:r>
          <a:r>
            <a:rPr lang="fr-BE" sz="2700" kern="1200" dirty="0" smtClean="0"/>
            <a:t> 480.000 € - </a:t>
          </a:r>
          <a:r>
            <a:rPr lang="fr-BE" sz="2700" kern="1200" dirty="0" err="1" smtClean="0"/>
            <a:t>gekocht</a:t>
          </a:r>
          <a:r>
            <a:rPr lang="fr-BE" sz="2700" kern="1200" dirty="0" smtClean="0"/>
            <a:t> </a:t>
          </a:r>
          <a:r>
            <a:rPr lang="fr-BE" sz="2700" kern="1200" dirty="0" err="1" smtClean="0"/>
            <a:t>aan</a:t>
          </a:r>
          <a:r>
            <a:rPr lang="fr-BE" sz="2700" kern="1200" dirty="0" smtClean="0"/>
            <a:t> 300.000 € all in</a:t>
          </a:r>
          <a:endParaRPr lang="en-GB" sz="3200" kern="1200" dirty="0"/>
        </a:p>
      </dsp:txBody>
      <dsp:txXfrm>
        <a:off x="2240374" y="1154663"/>
        <a:ext cx="5350003" cy="829258"/>
      </dsp:txXfrm>
    </dsp:sp>
    <dsp:sp modelId="{A39F3900-4511-4981-8D70-8275C4FC2D80}">
      <dsp:nvSpPr>
        <dsp:cNvPr id="0" name=""/>
        <dsp:cNvSpPr/>
      </dsp:nvSpPr>
      <dsp:spPr>
        <a:xfrm>
          <a:off x="568178" y="2139071"/>
          <a:ext cx="918998" cy="91899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D160BA-D962-4F21-A4AF-47049CDC53B5}">
      <dsp:nvSpPr>
        <dsp:cNvPr id="0" name=""/>
        <dsp:cNvSpPr/>
      </dsp:nvSpPr>
      <dsp:spPr>
        <a:xfrm>
          <a:off x="2149351" y="2139071"/>
          <a:ext cx="5485896" cy="91899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200" kern="1200" dirty="0" err="1" smtClean="0"/>
            <a:t>Operaties</a:t>
          </a:r>
          <a:r>
            <a:rPr lang="fr-BE" sz="3200" kern="1200" dirty="0" smtClean="0"/>
            <a:t>, helpdesk support: </a:t>
          </a:r>
          <a:br>
            <a:rPr lang="fr-BE" sz="3200" kern="1200" dirty="0" smtClean="0"/>
          </a:br>
          <a:r>
            <a:rPr lang="fr-BE" sz="3200" kern="1200" dirty="0" smtClean="0"/>
            <a:t>22.000 €/</a:t>
          </a:r>
          <a:r>
            <a:rPr lang="fr-BE" sz="3200" kern="1200" dirty="0" err="1" smtClean="0"/>
            <a:t>jaar</a:t>
          </a:r>
          <a:endParaRPr lang="en-GB" sz="3200" kern="1200" dirty="0"/>
        </a:p>
      </dsp:txBody>
      <dsp:txXfrm>
        <a:off x="2194221" y="2183941"/>
        <a:ext cx="5396156" cy="829258"/>
      </dsp:txXfrm>
    </dsp:sp>
    <dsp:sp modelId="{3C32DA6E-BE14-44AD-95C9-E42C6B7910FC}">
      <dsp:nvSpPr>
        <dsp:cNvPr id="0" name=""/>
        <dsp:cNvSpPr/>
      </dsp:nvSpPr>
      <dsp:spPr>
        <a:xfrm>
          <a:off x="568178" y="3168349"/>
          <a:ext cx="918998" cy="91899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F8A89-164A-46AF-803B-117A911EB875}">
      <dsp:nvSpPr>
        <dsp:cNvPr id="0" name=""/>
        <dsp:cNvSpPr/>
      </dsp:nvSpPr>
      <dsp:spPr>
        <a:xfrm>
          <a:off x="2149351" y="3168349"/>
          <a:ext cx="5485896" cy="91899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200" kern="1200" dirty="0" smtClean="0"/>
            <a:t>Software </a:t>
          </a:r>
          <a:r>
            <a:rPr lang="en-GB" sz="3200" kern="1200" dirty="0" err="1" smtClean="0"/>
            <a:t>onderhoud</a:t>
          </a:r>
          <a:r>
            <a:rPr lang="en-GB" sz="3200" kern="1200" dirty="0" smtClean="0"/>
            <a:t>:        18% op </a:t>
          </a:r>
          <a:r>
            <a:rPr lang="en-GB" sz="3200" kern="1200" dirty="0" err="1" smtClean="0"/>
            <a:t>ticketprijs</a:t>
          </a:r>
          <a:endParaRPr lang="en-GB" sz="3200" kern="1200" dirty="0"/>
        </a:p>
      </dsp:txBody>
      <dsp:txXfrm>
        <a:off x="2194221" y="3213219"/>
        <a:ext cx="5396156" cy="829258"/>
      </dsp:txXfrm>
    </dsp:sp>
    <dsp:sp modelId="{CB70F748-071B-4B5A-A9DC-C9203D2E56FE}">
      <dsp:nvSpPr>
        <dsp:cNvPr id="0" name=""/>
        <dsp:cNvSpPr/>
      </dsp:nvSpPr>
      <dsp:spPr>
        <a:xfrm>
          <a:off x="568178" y="4197628"/>
          <a:ext cx="918998" cy="91899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27C400-E676-450B-8BB0-9559364BF93C}">
      <dsp:nvSpPr>
        <dsp:cNvPr id="0" name=""/>
        <dsp:cNvSpPr/>
      </dsp:nvSpPr>
      <dsp:spPr>
        <a:xfrm>
          <a:off x="2149351" y="4197628"/>
          <a:ext cx="5485896" cy="91899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200" kern="1200" dirty="0" err="1" smtClean="0"/>
            <a:t>Evolutief</a:t>
          </a:r>
          <a:r>
            <a:rPr lang="fr-BE" sz="3200" kern="1200" dirty="0" smtClean="0"/>
            <a:t> </a:t>
          </a:r>
          <a:r>
            <a:rPr lang="fr-BE" sz="3200" kern="1200" dirty="0" err="1" smtClean="0"/>
            <a:t>onderhoud</a:t>
          </a:r>
          <a:r>
            <a:rPr lang="fr-BE" sz="3200" kern="1200" dirty="0" smtClean="0"/>
            <a:t>:    30.000 €/</a:t>
          </a:r>
          <a:r>
            <a:rPr lang="fr-BE" sz="3200" kern="1200" dirty="0" err="1" smtClean="0"/>
            <a:t>jaar</a:t>
          </a:r>
          <a:endParaRPr lang="en-GB" sz="3200" kern="1200" dirty="0"/>
        </a:p>
      </dsp:txBody>
      <dsp:txXfrm>
        <a:off x="2194221" y="4242498"/>
        <a:ext cx="5396156" cy="829258"/>
      </dsp:txXfrm>
    </dsp:sp>
    <dsp:sp modelId="{FF7AAF3B-9B2F-44F6-9B19-72A1F652DC75}">
      <dsp:nvSpPr>
        <dsp:cNvPr id="0" name=""/>
        <dsp:cNvSpPr/>
      </dsp:nvSpPr>
      <dsp:spPr>
        <a:xfrm>
          <a:off x="568178" y="5201680"/>
          <a:ext cx="918998" cy="918998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5EB57D-2455-40F3-9962-E44E48171AE1}">
      <dsp:nvSpPr>
        <dsp:cNvPr id="0" name=""/>
        <dsp:cNvSpPr/>
      </dsp:nvSpPr>
      <dsp:spPr>
        <a:xfrm>
          <a:off x="2149351" y="5201680"/>
          <a:ext cx="5485896" cy="918998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3200" kern="1200" dirty="0" smtClean="0"/>
            <a:t>138.400 €/</a:t>
          </a:r>
          <a:r>
            <a:rPr lang="fr-BE" sz="3200" kern="1200" dirty="0" err="1" smtClean="0"/>
            <a:t>jaar</a:t>
          </a:r>
          <a:endParaRPr lang="en-GB" sz="3200" kern="1200" dirty="0"/>
        </a:p>
      </dsp:txBody>
      <dsp:txXfrm>
        <a:off x="2194221" y="5246550"/>
        <a:ext cx="5396156" cy="8292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432061" y="0"/>
          <a:ext cx="7365477" cy="11042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kosten</a:t>
          </a:r>
          <a:r>
            <a:rPr lang="fr-BE" sz="4400" kern="1200" dirty="0" smtClean="0"/>
            <a:t> </a:t>
          </a:r>
          <a:r>
            <a:rPr lang="fr-BE" sz="1600" kern="1200" dirty="0" smtClean="0"/>
            <a:t>(2)</a:t>
          </a:r>
          <a:endParaRPr lang="en-GB" sz="1600" kern="1200" dirty="0"/>
        </a:p>
      </dsp:txBody>
      <dsp:txXfrm>
        <a:off x="464405" y="32344"/>
        <a:ext cx="7300789" cy="1039604"/>
      </dsp:txXfrm>
    </dsp:sp>
    <dsp:sp modelId="{E82A7E8E-28B9-42AB-AE5D-03F626D81C2D}">
      <dsp:nvSpPr>
        <dsp:cNvPr id="0" name=""/>
        <dsp:cNvSpPr/>
      </dsp:nvSpPr>
      <dsp:spPr>
        <a:xfrm>
          <a:off x="470630" y="1355477"/>
          <a:ext cx="1104292" cy="110429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1CAEA6-099F-4328-B308-A17EB4CF5339}">
      <dsp:nvSpPr>
        <dsp:cNvPr id="0" name=""/>
        <dsp:cNvSpPr/>
      </dsp:nvSpPr>
      <dsp:spPr>
        <a:xfrm>
          <a:off x="2155033" y="1304514"/>
          <a:ext cx="5655732" cy="110429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Na  5 </a:t>
          </a:r>
          <a:r>
            <a:rPr lang="fr-BE" sz="2800" kern="1200" dirty="0" err="1" smtClean="0"/>
            <a:t>jaar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project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tot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integratie</a:t>
          </a:r>
          <a:r>
            <a:rPr lang="fr-BE" sz="2800" kern="1200" dirty="0" smtClean="0"/>
            <a:t> in </a:t>
          </a:r>
          <a:r>
            <a:rPr lang="fr-BE" sz="2800" kern="1200" dirty="0" err="1" smtClean="0"/>
            <a:t>geheel</a:t>
          </a:r>
          <a:r>
            <a:rPr lang="fr-BE" sz="2800" kern="1200" dirty="0" smtClean="0"/>
            <a:t> ICT van </a:t>
          </a:r>
          <a:r>
            <a:rPr lang="fr-BE" sz="2800" kern="1200" dirty="0" err="1" smtClean="0"/>
            <a:t>ziekenhuis</a:t>
          </a:r>
          <a:endParaRPr lang="en-GB" sz="2800" kern="1200" dirty="0"/>
        </a:p>
      </dsp:txBody>
      <dsp:txXfrm>
        <a:off x="2208950" y="1358431"/>
        <a:ext cx="5547898" cy="996458"/>
      </dsp:txXfrm>
    </dsp:sp>
    <dsp:sp modelId="{A39F3900-4511-4981-8D70-8275C4FC2D80}">
      <dsp:nvSpPr>
        <dsp:cNvPr id="0" name=""/>
        <dsp:cNvSpPr/>
      </dsp:nvSpPr>
      <dsp:spPr>
        <a:xfrm>
          <a:off x="470630" y="2592285"/>
          <a:ext cx="1104292" cy="110429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D160BA-D962-4F21-A4AF-47049CDC53B5}">
      <dsp:nvSpPr>
        <dsp:cNvPr id="0" name=""/>
        <dsp:cNvSpPr/>
      </dsp:nvSpPr>
      <dsp:spPr>
        <a:xfrm>
          <a:off x="2155033" y="2541322"/>
          <a:ext cx="5655732" cy="110429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Na 5 </a:t>
          </a:r>
          <a:r>
            <a:rPr lang="fr-BE" sz="2800" kern="1200" dirty="0" err="1" smtClean="0"/>
            <a:t>jaar</a:t>
          </a:r>
          <a:r>
            <a:rPr lang="fr-BE" sz="2800" kern="1200" dirty="0" smtClean="0"/>
            <a:t> major release </a:t>
          </a:r>
          <a:r>
            <a:rPr lang="fr-BE" sz="2800" kern="1200" dirty="0" err="1" smtClean="0"/>
            <a:t>tegen</a:t>
          </a:r>
          <a:r>
            <a:rPr lang="fr-BE" sz="2800" kern="1200" dirty="0" smtClean="0"/>
            <a:t> 30 % </a:t>
          </a:r>
          <a:r>
            <a:rPr lang="fr-BE" sz="2800" kern="1200" dirty="0" err="1" smtClean="0"/>
            <a:t>huidige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waarde</a:t>
          </a:r>
          <a:r>
            <a:rPr lang="fr-BE" sz="2800" kern="1200" dirty="0" smtClean="0"/>
            <a:t> (basis = 700.000 €)</a:t>
          </a:r>
          <a:endParaRPr lang="en-GB" sz="2800" kern="1200" dirty="0"/>
        </a:p>
      </dsp:txBody>
      <dsp:txXfrm>
        <a:off x="2208950" y="2595239"/>
        <a:ext cx="5547898" cy="996458"/>
      </dsp:txXfrm>
    </dsp:sp>
    <dsp:sp modelId="{3C32DA6E-BE14-44AD-95C9-E42C6B7910FC}">
      <dsp:nvSpPr>
        <dsp:cNvPr id="0" name=""/>
        <dsp:cNvSpPr/>
      </dsp:nvSpPr>
      <dsp:spPr>
        <a:xfrm>
          <a:off x="470630" y="3829093"/>
          <a:ext cx="1104292" cy="110429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F8A89-164A-46AF-803B-117A911EB875}">
      <dsp:nvSpPr>
        <dsp:cNvPr id="0" name=""/>
        <dsp:cNvSpPr/>
      </dsp:nvSpPr>
      <dsp:spPr>
        <a:xfrm>
          <a:off x="2155033" y="3778130"/>
          <a:ext cx="5655732" cy="110429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Nieuwe</a:t>
          </a:r>
          <a:r>
            <a:rPr lang="fr-BE" sz="2800" kern="1200" dirty="0" smtClean="0"/>
            <a:t> module: 100.000 € + 18% </a:t>
          </a:r>
          <a:r>
            <a:rPr lang="fr-BE" sz="2800" kern="1200" dirty="0" err="1" smtClean="0"/>
            <a:t>onderhoud</a:t>
          </a:r>
          <a:r>
            <a:rPr lang="fr-BE" sz="2800" kern="1200" dirty="0" smtClean="0"/>
            <a:t>/</a:t>
          </a:r>
          <a:r>
            <a:rPr lang="fr-BE" sz="2800" kern="1200" dirty="0" err="1" smtClean="0"/>
            <a:t>jaar</a:t>
          </a:r>
          <a:endParaRPr lang="en-GB" sz="2800" kern="1200" dirty="0"/>
        </a:p>
      </dsp:txBody>
      <dsp:txXfrm>
        <a:off x="2208950" y="3832047"/>
        <a:ext cx="5547898" cy="996458"/>
      </dsp:txXfrm>
    </dsp:sp>
    <dsp:sp modelId="{FF7AAF3B-9B2F-44F6-9B19-72A1F652DC75}">
      <dsp:nvSpPr>
        <dsp:cNvPr id="0" name=""/>
        <dsp:cNvSpPr/>
      </dsp:nvSpPr>
      <dsp:spPr>
        <a:xfrm>
          <a:off x="470630" y="5016384"/>
          <a:ext cx="1104292" cy="1104292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5EB57D-2455-40F3-9962-E44E48171AE1}">
      <dsp:nvSpPr>
        <dsp:cNvPr id="0" name=""/>
        <dsp:cNvSpPr/>
      </dsp:nvSpPr>
      <dsp:spPr>
        <a:xfrm>
          <a:off x="2155033" y="5014937"/>
          <a:ext cx="5655732" cy="1104292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Extra over de </a:t>
          </a:r>
          <a:r>
            <a:rPr lang="fr-BE" sz="2800" kern="1200" dirty="0" err="1" smtClean="0"/>
            <a:t>rest</a:t>
          </a:r>
          <a:r>
            <a:rPr lang="fr-BE" sz="2800" kern="1200" dirty="0" smtClean="0"/>
            <a:t> van de </a:t>
          </a:r>
          <a:r>
            <a:rPr lang="fr-BE" sz="2800" kern="1200" dirty="0" err="1" smtClean="0"/>
            <a:t>levenscyclus</a:t>
          </a:r>
          <a:r>
            <a:rPr lang="fr-BE" sz="2800" kern="1200" dirty="0" smtClean="0"/>
            <a:t> 630.000 €</a:t>
          </a:r>
          <a:endParaRPr lang="en-GB" sz="2800" kern="1200" dirty="0"/>
        </a:p>
      </dsp:txBody>
      <dsp:txXfrm>
        <a:off x="2208950" y="5068854"/>
        <a:ext cx="5547898" cy="99645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393799" y="0"/>
          <a:ext cx="7442001" cy="1383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kosten</a:t>
          </a:r>
          <a:r>
            <a:rPr lang="fr-BE" sz="4400" kern="1200" dirty="0" smtClean="0"/>
            <a:t> </a:t>
          </a:r>
          <a:r>
            <a:rPr lang="fr-BE" sz="1600" kern="1200" dirty="0" smtClean="0"/>
            <a:t>(3)</a:t>
          </a:r>
          <a:endParaRPr lang="en-GB" sz="1600" kern="1200" dirty="0"/>
        </a:p>
      </dsp:txBody>
      <dsp:txXfrm>
        <a:off x="434327" y="40528"/>
        <a:ext cx="7360945" cy="1302671"/>
      </dsp:txXfrm>
    </dsp:sp>
    <dsp:sp modelId="{A39F3900-4511-4981-8D70-8275C4FC2D80}">
      <dsp:nvSpPr>
        <dsp:cNvPr id="0" name=""/>
        <dsp:cNvSpPr/>
      </dsp:nvSpPr>
      <dsp:spPr>
        <a:xfrm>
          <a:off x="393799" y="1635100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D160BA-D962-4F21-A4AF-47049CDC53B5}">
      <dsp:nvSpPr>
        <dsp:cNvPr id="0" name=""/>
        <dsp:cNvSpPr/>
      </dsp:nvSpPr>
      <dsp:spPr>
        <a:xfrm>
          <a:off x="1860550" y="163510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Na 10 </a:t>
          </a:r>
          <a:r>
            <a:rPr lang="fr-BE" sz="2800" kern="1200" dirty="0" err="1" smtClean="0"/>
            <a:t>jaar</a:t>
          </a:r>
          <a:r>
            <a:rPr lang="fr-BE" sz="2800" kern="1200" dirty="0" smtClean="0"/>
            <a:t> major release </a:t>
          </a:r>
          <a:r>
            <a:rPr lang="fr-BE" sz="2800" kern="1200" dirty="0" err="1" smtClean="0"/>
            <a:t>tegen</a:t>
          </a:r>
          <a:r>
            <a:rPr lang="fr-BE" sz="2800" kern="1200" dirty="0" smtClean="0"/>
            <a:t> 30 % </a:t>
          </a:r>
          <a:r>
            <a:rPr lang="fr-BE" sz="2800" kern="1200" dirty="0" err="1" smtClean="0"/>
            <a:t>huidige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waarde</a:t>
          </a:r>
          <a:r>
            <a:rPr lang="fr-BE" sz="2800" kern="1200" dirty="0" smtClean="0"/>
            <a:t> (basis = 850.000 €)</a:t>
          </a:r>
          <a:endParaRPr lang="en-GB" sz="2800" kern="1200" dirty="0"/>
        </a:p>
      </dsp:txBody>
      <dsp:txXfrm>
        <a:off x="1928110" y="1702660"/>
        <a:ext cx="5840129" cy="1248607"/>
      </dsp:txXfrm>
    </dsp:sp>
    <dsp:sp modelId="{3C32DA6E-BE14-44AD-95C9-E42C6B7910FC}">
      <dsp:nvSpPr>
        <dsp:cNvPr id="0" name=""/>
        <dsp:cNvSpPr/>
      </dsp:nvSpPr>
      <dsp:spPr>
        <a:xfrm>
          <a:off x="393799" y="3184875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F8A89-164A-46AF-803B-117A911EB875}">
      <dsp:nvSpPr>
        <dsp:cNvPr id="0" name=""/>
        <dsp:cNvSpPr/>
      </dsp:nvSpPr>
      <dsp:spPr>
        <a:xfrm>
          <a:off x="1860550" y="3184875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Maatwerkmodule</a:t>
          </a:r>
          <a:r>
            <a:rPr lang="fr-BE" sz="2800" kern="1200" dirty="0" smtClean="0"/>
            <a:t>: 250.000 € + 18% </a:t>
          </a:r>
          <a:r>
            <a:rPr lang="fr-BE" sz="2800" kern="1200" dirty="0" err="1" smtClean="0"/>
            <a:t>onderhoud</a:t>
          </a:r>
          <a:r>
            <a:rPr lang="fr-BE" sz="2800" kern="1200" dirty="0" smtClean="0"/>
            <a:t>/</a:t>
          </a:r>
          <a:r>
            <a:rPr lang="fr-BE" sz="2800" kern="1200" dirty="0" err="1" smtClean="0"/>
            <a:t>jaar</a:t>
          </a:r>
          <a:endParaRPr lang="en-GB" sz="2800" kern="1200" dirty="0"/>
        </a:p>
      </dsp:txBody>
      <dsp:txXfrm>
        <a:off x="1928110" y="3252435"/>
        <a:ext cx="5840129" cy="1248607"/>
      </dsp:txXfrm>
    </dsp:sp>
    <dsp:sp modelId="{FF7AAF3B-9B2F-44F6-9B19-72A1F652DC75}">
      <dsp:nvSpPr>
        <dsp:cNvPr id="0" name=""/>
        <dsp:cNvSpPr/>
      </dsp:nvSpPr>
      <dsp:spPr>
        <a:xfrm>
          <a:off x="393799" y="4734650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5EB57D-2455-40F3-9962-E44E48171AE1}">
      <dsp:nvSpPr>
        <dsp:cNvPr id="0" name=""/>
        <dsp:cNvSpPr/>
      </dsp:nvSpPr>
      <dsp:spPr>
        <a:xfrm>
          <a:off x="1860550" y="473465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smtClean="0"/>
            <a:t>Extra over de </a:t>
          </a:r>
          <a:r>
            <a:rPr lang="fr-BE" sz="2800" kern="1200" dirty="0" err="1" smtClean="0"/>
            <a:t>rest</a:t>
          </a:r>
          <a:r>
            <a:rPr lang="fr-BE" sz="2800" kern="1200" dirty="0" smtClean="0"/>
            <a:t> van de </a:t>
          </a:r>
          <a:r>
            <a:rPr lang="fr-BE" sz="2800" kern="1200" dirty="0" err="1" smtClean="0"/>
            <a:t>levenscyclus</a:t>
          </a:r>
          <a:r>
            <a:rPr lang="fr-BE" sz="2800" kern="1200" dirty="0" smtClean="0"/>
            <a:t> 730.000 €</a:t>
          </a:r>
          <a:endParaRPr lang="en-GB" sz="2800" kern="1200" dirty="0"/>
        </a:p>
      </dsp:txBody>
      <dsp:txXfrm>
        <a:off x="1928110" y="4802210"/>
        <a:ext cx="5840129" cy="12486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108C3-57D6-4005-94AC-EE9896761C2E}">
      <dsp:nvSpPr>
        <dsp:cNvPr id="0" name=""/>
        <dsp:cNvSpPr/>
      </dsp:nvSpPr>
      <dsp:spPr>
        <a:xfrm>
          <a:off x="496160" y="0"/>
          <a:ext cx="4064000" cy="4064000"/>
        </a:xfrm>
        <a:prstGeom prst="triangl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/>
          <a:contourClr>
            <a:srgbClr val="FFFFFF"/>
          </a:contourClr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6DD075D7-B97A-4801-B0DF-1BA933EFA43F}">
      <dsp:nvSpPr>
        <dsp:cNvPr id="0" name=""/>
        <dsp:cNvSpPr/>
      </dsp:nvSpPr>
      <dsp:spPr>
        <a:xfrm>
          <a:off x="2528160" y="455132"/>
          <a:ext cx="2641600" cy="7072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Aankoop</a:t>
          </a:r>
          <a:r>
            <a:rPr lang="fr-BE" sz="2400" kern="1200" dirty="0" smtClean="0"/>
            <a:t/>
          </a:r>
          <a:br>
            <a:rPr lang="fr-BE" sz="2400" kern="1200" dirty="0" smtClean="0"/>
          </a:br>
          <a:r>
            <a:rPr lang="fr-BE" sz="2400" kern="1200" dirty="0" smtClean="0"/>
            <a:t>300.000 €</a:t>
          </a:r>
          <a:endParaRPr lang="en-GB" sz="2400" kern="1200" dirty="0"/>
        </a:p>
      </dsp:txBody>
      <dsp:txXfrm>
        <a:off x="2562684" y="489656"/>
        <a:ext cx="2572552" cy="638183"/>
      </dsp:txXfrm>
    </dsp:sp>
    <dsp:sp modelId="{6DAA40B5-8DC3-4786-A127-B93CE67D0BBA}">
      <dsp:nvSpPr>
        <dsp:cNvPr id="0" name=""/>
        <dsp:cNvSpPr/>
      </dsp:nvSpPr>
      <dsp:spPr>
        <a:xfrm>
          <a:off x="2141813" y="1502471"/>
          <a:ext cx="3479066" cy="135740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smtClean="0"/>
            <a:t>Major releases, </a:t>
          </a:r>
          <a:r>
            <a:rPr lang="fr-BE" sz="2400" kern="1200" dirty="0" err="1" smtClean="0"/>
            <a:t>integratie</a:t>
          </a:r>
          <a:r>
            <a:rPr lang="fr-BE" sz="2400" kern="1200" dirty="0" smtClean="0"/>
            <a:t>, </a:t>
          </a:r>
          <a:r>
            <a:rPr lang="fr-BE" sz="2400" kern="1200" dirty="0" err="1" smtClean="0"/>
            <a:t>nieuwe</a:t>
          </a:r>
          <a:r>
            <a:rPr lang="fr-BE" sz="2400" kern="1200" dirty="0" smtClean="0"/>
            <a:t>- en </a:t>
          </a:r>
          <a:r>
            <a:rPr lang="fr-BE" sz="2400" kern="1200" dirty="0" err="1" smtClean="0"/>
            <a:t>maatwerk</a:t>
          </a:r>
          <a:r>
            <a:rPr lang="fr-BE" sz="2400" kern="1200" dirty="0" smtClean="0"/>
            <a:t> modules 1.360.000 euro</a:t>
          </a:r>
          <a:endParaRPr lang="en-GB" sz="2400" kern="1200" dirty="0"/>
        </a:p>
      </dsp:txBody>
      <dsp:txXfrm>
        <a:off x="2208076" y="1568734"/>
        <a:ext cx="3346540" cy="1224877"/>
      </dsp:txXfrm>
    </dsp:sp>
    <dsp:sp modelId="{BAAB29EC-8509-4C1C-99DB-31DBCE3E7D25}">
      <dsp:nvSpPr>
        <dsp:cNvPr id="0" name=""/>
        <dsp:cNvSpPr/>
      </dsp:nvSpPr>
      <dsp:spPr>
        <a:xfrm>
          <a:off x="2141826" y="3092822"/>
          <a:ext cx="3501757" cy="91898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400" kern="1200" dirty="0" err="1" smtClean="0"/>
            <a:t>Onderhoud</a:t>
          </a:r>
          <a:r>
            <a:rPr lang="fr-BE" sz="2400" kern="1200" dirty="0" smtClean="0"/>
            <a:t> en </a:t>
          </a:r>
          <a:r>
            <a:rPr lang="fr-BE" sz="2400" kern="1200" dirty="0" err="1" smtClean="0"/>
            <a:t>exploitatie</a:t>
          </a:r>
          <a:r>
            <a:rPr lang="fr-BE" sz="2400" kern="1200" dirty="0" smtClean="0"/>
            <a:t> 2.076.000 €</a:t>
          </a:r>
          <a:endParaRPr lang="en-GB" sz="2400" kern="1200" dirty="0"/>
        </a:p>
      </dsp:txBody>
      <dsp:txXfrm>
        <a:off x="2186687" y="3137683"/>
        <a:ext cx="3412035" cy="82926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D9D844-50EE-4F63-9D85-5D71D6C3A550}">
      <dsp:nvSpPr>
        <dsp:cNvPr id="0" name=""/>
        <dsp:cNvSpPr/>
      </dsp:nvSpPr>
      <dsp:spPr>
        <a:xfrm>
          <a:off x="393799" y="0"/>
          <a:ext cx="7442001" cy="13837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4400" kern="1200" dirty="0" err="1" smtClean="0"/>
            <a:t>Begrijp</a:t>
          </a:r>
          <a:r>
            <a:rPr lang="fr-BE" sz="4400" kern="1200" dirty="0" smtClean="0"/>
            <a:t> de </a:t>
          </a:r>
          <a:r>
            <a:rPr lang="fr-BE" sz="4400" kern="1200" dirty="0" err="1" smtClean="0"/>
            <a:t>kosten</a:t>
          </a:r>
          <a:r>
            <a:rPr lang="fr-BE" sz="4400" kern="1200" dirty="0" smtClean="0"/>
            <a:t> </a:t>
          </a:r>
          <a:r>
            <a:rPr lang="fr-BE" sz="1600" kern="1200" dirty="0" smtClean="0"/>
            <a:t>(4)</a:t>
          </a:r>
          <a:endParaRPr lang="en-GB" sz="1600" kern="1200" dirty="0"/>
        </a:p>
      </dsp:txBody>
      <dsp:txXfrm>
        <a:off x="434327" y="40528"/>
        <a:ext cx="7360945" cy="1302671"/>
      </dsp:txXfrm>
    </dsp:sp>
    <dsp:sp modelId="{A39F3900-4511-4981-8D70-8275C4FC2D80}">
      <dsp:nvSpPr>
        <dsp:cNvPr id="0" name=""/>
        <dsp:cNvSpPr/>
      </dsp:nvSpPr>
      <dsp:spPr>
        <a:xfrm>
          <a:off x="393799" y="1635100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D160BA-D962-4F21-A4AF-47049CDC53B5}">
      <dsp:nvSpPr>
        <dsp:cNvPr id="0" name=""/>
        <dsp:cNvSpPr/>
      </dsp:nvSpPr>
      <dsp:spPr>
        <a:xfrm>
          <a:off x="1860550" y="163510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Gemiddeld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is</a:t>
          </a:r>
          <a:r>
            <a:rPr lang="fr-BE" sz="2800" kern="1200" dirty="0" smtClean="0"/>
            <a:t> de </a:t>
          </a:r>
          <a:r>
            <a:rPr lang="fr-BE" sz="2800" kern="1200" dirty="0" err="1" smtClean="0"/>
            <a:t>opstartkost</a:t>
          </a:r>
          <a:r>
            <a:rPr lang="fr-BE" sz="2800" kern="1200" dirty="0" smtClean="0"/>
            <a:t> van </a:t>
          </a:r>
          <a:r>
            <a:rPr lang="fr-BE" sz="2800" kern="1200" dirty="0" err="1" smtClean="0"/>
            <a:t>een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bedrijfstoepassing</a:t>
          </a:r>
          <a:r>
            <a:rPr lang="fr-BE" sz="2800" kern="1200" dirty="0" smtClean="0"/>
            <a:t> 8 % van de </a:t>
          </a:r>
          <a:r>
            <a:rPr lang="fr-BE" sz="2800" kern="1200" dirty="0" err="1" smtClean="0"/>
            <a:t>levensduurkost</a:t>
          </a:r>
          <a:r>
            <a:rPr lang="fr-BE" sz="2800" kern="1200" dirty="0" smtClean="0"/>
            <a:t> (15 </a:t>
          </a:r>
          <a:r>
            <a:rPr lang="fr-BE" sz="2800" kern="1200" dirty="0" err="1" smtClean="0"/>
            <a:t>jaar</a:t>
          </a:r>
          <a:r>
            <a:rPr lang="fr-BE" sz="2800" kern="1200" dirty="0" smtClean="0"/>
            <a:t>)</a:t>
          </a:r>
          <a:endParaRPr lang="en-GB" sz="2800" kern="1200" dirty="0"/>
        </a:p>
      </dsp:txBody>
      <dsp:txXfrm>
        <a:off x="1928110" y="1702660"/>
        <a:ext cx="5840129" cy="1248607"/>
      </dsp:txXfrm>
    </dsp:sp>
    <dsp:sp modelId="{3C32DA6E-BE14-44AD-95C9-E42C6B7910FC}">
      <dsp:nvSpPr>
        <dsp:cNvPr id="0" name=""/>
        <dsp:cNvSpPr/>
      </dsp:nvSpPr>
      <dsp:spPr>
        <a:xfrm>
          <a:off x="393799" y="3184875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6F8A89-164A-46AF-803B-117A911EB875}">
      <dsp:nvSpPr>
        <dsp:cNvPr id="0" name=""/>
        <dsp:cNvSpPr/>
      </dsp:nvSpPr>
      <dsp:spPr>
        <a:xfrm>
          <a:off x="1860550" y="3184875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Gemiddelde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verbergt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grote</a:t>
          </a:r>
          <a:r>
            <a:rPr lang="fr-BE" sz="2800" kern="1200" dirty="0" smtClean="0"/>
            <a:t> </a:t>
          </a:r>
          <a:r>
            <a:rPr lang="fr-BE" sz="2800" kern="1200" dirty="0" err="1" smtClean="0"/>
            <a:t>verschillen</a:t>
          </a:r>
          <a:endParaRPr lang="en-GB" sz="2800" kern="1200" dirty="0"/>
        </a:p>
      </dsp:txBody>
      <dsp:txXfrm>
        <a:off x="1928110" y="3252435"/>
        <a:ext cx="5840129" cy="1248607"/>
      </dsp:txXfrm>
    </dsp:sp>
    <dsp:sp modelId="{FF7AAF3B-9B2F-44F6-9B19-72A1F652DC75}">
      <dsp:nvSpPr>
        <dsp:cNvPr id="0" name=""/>
        <dsp:cNvSpPr/>
      </dsp:nvSpPr>
      <dsp:spPr>
        <a:xfrm>
          <a:off x="393799" y="4734650"/>
          <a:ext cx="1383727" cy="1383727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5EB57D-2455-40F3-9962-E44E48171AE1}">
      <dsp:nvSpPr>
        <dsp:cNvPr id="0" name=""/>
        <dsp:cNvSpPr/>
      </dsp:nvSpPr>
      <dsp:spPr>
        <a:xfrm>
          <a:off x="1860550" y="4734650"/>
          <a:ext cx="5975249" cy="1383727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2800" kern="1200" dirty="0" err="1" smtClean="0"/>
            <a:t>Welke</a:t>
          </a:r>
          <a:r>
            <a:rPr lang="fr-BE" sz="2800" kern="1200" dirty="0" smtClean="0"/>
            <a:t> drivers?</a:t>
          </a:r>
          <a:endParaRPr lang="en-GB" sz="2800" kern="1200" dirty="0"/>
        </a:p>
      </dsp:txBody>
      <dsp:txXfrm>
        <a:off x="1928110" y="4802210"/>
        <a:ext cx="5840129" cy="1248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AAA5060-6F43-4C3C-BDF0-AD16A6EFFA6F}" type="datetimeFigureOut">
              <a:rPr lang="en-US"/>
              <a:pPr>
                <a:defRPr/>
              </a:pPr>
              <a:t>12/1/2015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B9272BC-2700-4D01-A008-324882ED3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08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5BF793E-1753-4E18-9226-A1F1EF1E8A75}" type="datetimeFigureOut">
              <a:rPr lang="en-US"/>
              <a:pPr>
                <a:defRPr/>
              </a:pPr>
              <a:t>12/1/2015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6625" y="739775"/>
            <a:ext cx="4926013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1974"/>
            <a:ext cx="5438140" cy="443555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62238"/>
            <a:ext cx="2945659" cy="4928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D164FA4-D929-4BC1-AA33-170443418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85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69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69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69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24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689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693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753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6625" y="738188"/>
            <a:ext cx="4927600" cy="36972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357" y="4680264"/>
            <a:ext cx="4984962" cy="44389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36625" y="738188"/>
            <a:ext cx="4927600" cy="36972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6357" y="4680264"/>
            <a:ext cx="4984962" cy="44389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r-FR" alt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DFB165-3041-45FE-B330-ECE89C68959D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A095F2-AB55-4596-838E-5501053846CD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69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57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6186488"/>
            <a:ext cx="1236662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9695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007225" y="5732463"/>
            <a:ext cx="2133600" cy="293687"/>
          </a:xfrm>
          <a:prstGeom prst="rect">
            <a:avLst/>
          </a:prstGeom>
        </p:spPr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487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051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990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43900" y="6489700"/>
            <a:ext cx="750888" cy="365125"/>
          </a:xfrm>
          <a:prstGeom prst="rect">
            <a:avLst/>
          </a:prstGeom>
        </p:spPr>
        <p:txBody>
          <a:bodyPr/>
          <a:lstStyle/>
          <a:p>
            <a:fld id="{7BB5EC7D-BD51-433A-ABC5-937924C6AE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775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340768"/>
            <a:ext cx="5400600" cy="1143000"/>
          </a:xfrm>
          <a:prstGeom prst="rect">
            <a:avLst/>
          </a:prstGeom>
        </p:spPr>
        <p:txBody>
          <a:bodyPr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179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119813"/>
            <a:ext cx="15859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343900" y="6489700"/>
            <a:ext cx="75088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3341D0C-05D8-4D90-B14E-CDA92CF5975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2297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 userDrawn="1"/>
        </p:nvGrpSpPr>
        <p:grpSpPr bwMode="auto">
          <a:xfrm>
            <a:off x="4406900" y="2676525"/>
            <a:ext cx="4268788" cy="2800350"/>
            <a:chOff x="4407024" y="1916832"/>
            <a:chExt cx="4269432" cy="2800767"/>
          </a:xfrm>
        </p:grpSpPr>
        <p:pic>
          <p:nvPicPr>
            <p:cNvPr id="4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817" y="339243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2"/>
            <p:cNvSpPr txBox="1">
              <a:spLocks noChangeArrowheads="1"/>
            </p:cNvSpPr>
            <p:nvPr userDrawn="1"/>
          </p:nvSpPr>
          <p:spPr bwMode="auto">
            <a:xfrm>
              <a:off x="4788081" y="1916832"/>
              <a:ext cx="3888375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r>
                <a:rPr lang="fr-BE" sz="1600" smtClean="0">
                  <a:solidFill>
                    <a:srgbClr val="0D0D0D"/>
                  </a:solidFill>
                  <a:sym typeface="Arial" charset="0"/>
                </a:rPr>
                <a:t>Frank Robben</a:t>
              </a:r>
            </a:p>
            <a:p>
              <a:pPr>
                <a:defRPr/>
              </a:pPr>
              <a:r>
                <a:rPr lang="fr-BE" sz="1600" smtClean="0">
                  <a:solidFill>
                    <a:srgbClr val="7F7F7F"/>
                  </a:solidFill>
                  <a:sym typeface="Arial" charset="0"/>
                </a:rPr>
                <a:t>Administrateur Général  </a:t>
              </a:r>
            </a:p>
            <a:p>
              <a:pPr>
                <a:defRPr/>
              </a:pPr>
              <a:r>
                <a:rPr lang="fr-BE" sz="1600" smtClean="0">
                  <a:solidFill>
                    <a:srgbClr val="7F7F7F"/>
                  </a:solidFill>
                  <a:sym typeface="Arial" charset="0"/>
                </a:rPr>
                <a:t>Banque Carrefour de la Sécurité Sociale</a:t>
              </a:r>
            </a:p>
            <a:p>
              <a:pPr>
                <a:defRPr/>
              </a:pPr>
              <a:endParaRPr lang="fr-BE" sz="160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0D0D0D"/>
                  </a:solidFill>
                </a:rPr>
                <a:t>frank.robben@ksz-bcss.fgov.be </a:t>
              </a:r>
            </a:p>
            <a:p>
              <a:pPr>
                <a:defRPr/>
              </a:pPr>
              <a:endParaRPr lang="en-US" sz="160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fr-BE" sz="1600" smtClean="0">
                  <a:solidFill>
                    <a:srgbClr val="0D0D0D"/>
                  </a:solidFill>
                  <a:sym typeface="Arial" charset="0"/>
                </a:rPr>
                <a:t>@FrRobben</a:t>
              </a:r>
            </a:p>
            <a:p>
              <a:pPr>
                <a:defRPr/>
              </a:pPr>
              <a:endParaRPr lang="en-US" sz="160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http://www.bcss.fgov.be</a:t>
              </a:r>
              <a:endParaRPr lang="fr-BE" sz="160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https://www.socialsecurity.be</a:t>
              </a: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http://www.law.kuleuven.ac.be/icri/frobben</a:t>
              </a:r>
              <a:endParaRPr lang="en-GB" sz="1600" smtClean="0">
                <a:solidFill>
                  <a:srgbClr val="7F7F7F"/>
                </a:solidFill>
              </a:endParaRPr>
            </a:p>
          </p:txBody>
        </p:sp>
      </p:grpSp>
      <p:sp>
        <p:nvSpPr>
          <p:cNvPr id="7" name="Title 1"/>
          <p:cNvSpPr txBox="1">
            <a:spLocks/>
          </p:cNvSpPr>
          <p:nvPr userDrawn="1"/>
        </p:nvSpPr>
        <p:spPr>
          <a:xfrm>
            <a:off x="468313" y="1412875"/>
            <a:ext cx="3598862" cy="5329238"/>
          </a:xfrm>
          <a:prstGeom prst="rect">
            <a:avLst/>
          </a:prstGeom>
          <a:solidFill>
            <a:srgbClr val="0080BB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BE" sz="3600" b="0" dirty="0" smtClean="0">
                <a:solidFill>
                  <a:schemeClr val="bg1"/>
                </a:solidFill>
              </a:rPr>
              <a:t>MERCI !</a:t>
            </a:r>
            <a:br>
              <a:rPr lang="fr-BE" sz="3600" b="0" dirty="0" smtClean="0">
                <a:solidFill>
                  <a:schemeClr val="bg1"/>
                </a:solidFill>
              </a:rPr>
            </a:br>
            <a:r>
              <a:rPr lang="fr-BE" sz="3600" b="0" dirty="0" smtClean="0">
                <a:solidFill>
                  <a:schemeClr val="bg1"/>
                </a:solidFill>
              </a:rPr>
              <a:t>QUESTIONS ?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14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284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10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4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450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1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594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53.jpeg"/><Relationship Id="rId2" Type="http://schemas.openxmlformats.org/officeDocument/2006/relationships/image" Target="../media/image48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52.jpe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56.jpeg"/><Relationship Id="rId10" Type="http://schemas.openxmlformats.org/officeDocument/2006/relationships/image" Target="../media/image5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0.png"/><Relationship Id="rId1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5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73.png"/><Relationship Id="rId5" Type="http://schemas.openxmlformats.org/officeDocument/2006/relationships/image" Target="../media/image59.png"/><Relationship Id="rId10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99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103.jp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image" Target="../media/image105.jpg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image" Target="../media/image104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image" Target="../media/image104.jp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Relationship Id="rId14" Type="http://schemas.openxmlformats.org/officeDocument/2006/relationships/image" Target="../media/image10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107.pn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10" Type="http://schemas.openxmlformats.org/officeDocument/2006/relationships/image" Target="../media/image111.jpg"/><Relationship Id="rId4" Type="http://schemas.openxmlformats.org/officeDocument/2006/relationships/diagramLayout" Target="../diagrams/layout17.xml"/><Relationship Id="rId9" Type="http://schemas.openxmlformats.org/officeDocument/2006/relationships/image" Target="../media/image110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2.png"/><Relationship Id="rId4" Type="http://schemas.openxmlformats.org/officeDocument/2006/relationships/notesSlide" Target="../notesSlides/notesSlide1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10" Type="http://schemas.openxmlformats.org/officeDocument/2006/relationships/image" Target="../media/image115.jpg"/><Relationship Id="rId4" Type="http://schemas.openxmlformats.org/officeDocument/2006/relationships/diagramLayout" Target="../diagrams/layout19.xml"/><Relationship Id="rId9" Type="http://schemas.openxmlformats.org/officeDocument/2006/relationships/image" Target="../media/image114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1.xml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12" Type="http://schemas.microsoft.com/office/2007/relationships/diagramDrawing" Target="../diagrams/drawing2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11" Type="http://schemas.openxmlformats.org/officeDocument/2006/relationships/diagramColors" Target="../diagrams/colors21.xml"/><Relationship Id="rId5" Type="http://schemas.openxmlformats.org/officeDocument/2006/relationships/diagramQuickStyle" Target="../diagrams/quickStyle20.xml"/><Relationship Id="rId10" Type="http://schemas.openxmlformats.org/officeDocument/2006/relationships/diagramQuickStyle" Target="../diagrams/quickStyle21.xml"/><Relationship Id="rId4" Type="http://schemas.openxmlformats.org/officeDocument/2006/relationships/diagramLayout" Target="../diagrams/layout20.xml"/><Relationship Id="rId9" Type="http://schemas.openxmlformats.org/officeDocument/2006/relationships/diagramLayout" Target="../diagrams/layout2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3.xml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microsoft.com/office/2007/relationships/diagramDrawing" Target="../diagrams/drawing2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11" Type="http://schemas.openxmlformats.org/officeDocument/2006/relationships/diagramColors" Target="../diagrams/colors23.xml"/><Relationship Id="rId5" Type="http://schemas.openxmlformats.org/officeDocument/2006/relationships/diagramQuickStyle" Target="../diagrams/quickStyle22.xml"/><Relationship Id="rId10" Type="http://schemas.openxmlformats.org/officeDocument/2006/relationships/diagramQuickStyle" Target="../diagrams/quickStyle23.xml"/><Relationship Id="rId4" Type="http://schemas.openxmlformats.org/officeDocument/2006/relationships/diagramLayout" Target="../diagrams/layout22.xml"/><Relationship Id="rId9" Type="http://schemas.openxmlformats.org/officeDocument/2006/relationships/diagramLayout" Target="../diagrams/layout2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5.xml"/><Relationship Id="rId13" Type="http://schemas.openxmlformats.org/officeDocument/2006/relationships/image" Target="../media/image121.jp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12" Type="http://schemas.microsoft.com/office/2007/relationships/diagramDrawing" Target="../diagrams/drawing2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11" Type="http://schemas.openxmlformats.org/officeDocument/2006/relationships/diagramColors" Target="../diagrams/colors25.xml"/><Relationship Id="rId5" Type="http://schemas.openxmlformats.org/officeDocument/2006/relationships/diagramQuickStyle" Target="../diagrams/quickStyle24.xml"/><Relationship Id="rId15" Type="http://schemas.openxmlformats.org/officeDocument/2006/relationships/image" Target="../media/image123.jpg"/><Relationship Id="rId10" Type="http://schemas.openxmlformats.org/officeDocument/2006/relationships/diagramQuickStyle" Target="../diagrams/quickStyle25.xml"/><Relationship Id="rId4" Type="http://schemas.openxmlformats.org/officeDocument/2006/relationships/diagramLayout" Target="../diagrams/layout24.xml"/><Relationship Id="rId9" Type="http://schemas.openxmlformats.org/officeDocument/2006/relationships/diagramLayout" Target="../diagrams/layout25.xml"/><Relationship Id="rId14" Type="http://schemas.openxmlformats.org/officeDocument/2006/relationships/image" Target="../media/image12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7.xml"/><Relationship Id="rId13" Type="http://schemas.openxmlformats.org/officeDocument/2006/relationships/image" Target="../media/image124.jp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12" Type="http://schemas.microsoft.com/office/2007/relationships/diagramDrawing" Target="../diagrams/drawing2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11" Type="http://schemas.openxmlformats.org/officeDocument/2006/relationships/diagramColors" Target="../diagrams/colors27.xml"/><Relationship Id="rId5" Type="http://schemas.openxmlformats.org/officeDocument/2006/relationships/diagramQuickStyle" Target="../diagrams/quickStyle26.xml"/><Relationship Id="rId15" Type="http://schemas.openxmlformats.org/officeDocument/2006/relationships/image" Target="../media/image126.jpg"/><Relationship Id="rId10" Type="http://schemas.openxmlformats.org/officeDocument/2006/relationships/diagramQuickStyle" Target="../diagrams/quickStyle27.xml"/><Relationship Id="rId4" Type="http://schemas.openxmlformats.org/officeDocument/2006/relationships/diagramLayout" Target="../diagrams/layout26.xml"/><Relationship Id="rId9" Type="http://schemas.openxmlformats.org/officeDocument/2006/relationships/diagramLayout" Target="../diagrams/layout27.xml"/><Relationship Id="rId14" Type="http://schemas.openxmlformats.org/officeDocument/2006/relationships/image" Target="../media/image12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9.xml"/><Relationship Id="rId13" Type="http://schemas.openxmlformats.org/officeDocument/2006/relationships/image" Target="../media/image129.jp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12" Type="http://schemas.microsoft.com/office/2007/relationships/diagramDrawing" Target="../diagrams/drawing29.xml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3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11" Type="http://schemas.openxmlformats.org/officeDocument/2006/relationships/diagramColors" Target="../diagrams/colors29.xml"/><Relationship Id="rId5" Type="http://schemas.openxmlformats.org/officeDocument/2006/relationships/diagramQuickStyle" Target="../diagrams/quickStyle28.xml"/><Relationship Id="rId15" Type="http://schemas.openxmlformats.org/officeDocument/2006/relationships/image" Target="../media/image131.jpg"/><Relationship Id="rId10" Type="http://schemas.openxmlformats.org/officeDocument/2006/relationships/diagramQuickStyle" Target="../diagrams/quickStyle29.xml"/><Relationship Id="rId4" Type="http://schemas.openxmlformats.org/officeDocument/2006/relationships/diagramLayout" Target="../diagrams/layout28.xml"/><Relationship Id="rId9" Type="http://schemas.openxmlformats.org/officeDocument/2006/relationships/diagramLayout" Target="../diagrams/layout29.xml"/><Relationship Id="rId14" Type="http://schemas.openxmlformats.org/officeDocument/2006/relationships/image" Target="../media/image13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11" Type="http://schemas.openxmlformats.org/officeDocument/2006/relationships/image" Target="../media/image136.png"/><Relationship Id="rId5" Type="http://schemas.openxmlformats.org/officeDocument/2006/relationships/diagramQuickStyle" Target="../diagrams/quickStyle31.xml"/><Relationship Id="rId10" Type="http://schemas.openxmlformats.org/officeDocument/2006/relationships/image" Target="../media/image135.png"/><Relationship Id="rId4" Type="http://schemas.openxmlformats.org/officeDocument/2006/relationships/diagramLayout" Target="../diagrams/layout31.xml"/><Relationship Id="rId9" Type="http://schemas.openxmlformats.org/officeDocument/2006/relationships/image" Target="../media/image13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3.xml"/><Relationship Id="rId13" Type="http://schemas.openxmlformats.org/officeDocument/2006/relationships/image" Target="../media/image138.jpg"/><Relationship Id="rId3" Type="http://schemas.openxmlformats.org/officeDocument/2006/relationships/diagramData" Target="../diagrams/data32.xml"/><Relationship Id="rId7" Type="http://schemas.microsoft.com/office/2007/relationships/diagramDrawing" Target="../diagrams/drawing32.xml"/><Relationship Id="rId12" Type="http://schemas.microsoft.com/office/2007/relationships/diagramDrawing" Target="../diagrams/drawing33.xml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4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2.xml"/><Relationship Id="rId11" Type="http://schemas.openxmlformats.org/officeDocument/2006/relationships/diagramColors" Target="../diagrams/colors33.xml"/><Relationship Id="rId5" Type="http://schemas.openxmlformats.org/officeDocument/2006/relationships/diagramQuickStyle" Target="../diagrams/quickStyle32.xml"/><Relationship Id="rId15" Type="http://schemas.openxmlformats.org/officeDocument/2006/relationships/image" Target="../media/image140.jpg"/><Relationship Id="rId10" Type="http://schemas.openxmlformats.org/officeDocument/2006/relationships/diagramQuickStyle" Target="../diagrams/quickStyle33.xml"/><Relationship Id="rId4" Type="http://schemas.openxmlformats.org/officeDocument/2006/relationships/diagramLayout" Target="../diagrams/layout32.xml"/><Relationship Id="rId9" Type="http://schemas.openxmlformats.org/officeDocument/2006/relationships/diagramLayout" Target="../diagrams/layout33.xml"/><Relationship Id="rId14" Type="http://schemas.openxmlformats.org/officeDocument/2006/relationships/image" Target="../media/image139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5.xml"/><Relationship Id="rId13" Type="http://schemas.openxmlformats.org/officeDocument/2006/relationships/image" Target="../media/image142.jpg"/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12" Type="http://schemas.microsoft.com/office/2007/relationships/diagramDrawing" Target="../diagrams/drawing3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11" Type="http://schemas.openxmlformats.org/officeDocument/2006/relationships/diagramColors" Target="../diagrams/colors35.xml"/><Relationship Id="rId5" Type="http://schemas.openxmlformats.org/officeDocument/2006/relationships/diagramQuickStyle" Target="../diagrams/quickStyle34.xml"/><Relationship Id="rId15" Type="http://schemas.openxmlformats.org/officeDocument/2006/relationships/image" Target="../media/image144.jpg"/><Relationship Id="rId10" Type="http://schemas.openxmlformats.org/officeDocument/2006/relationships/diagramQuickStyle" Target="../diagrams/quickStyle35.xml"/><Relationship Id="rId4" Type="http://schemas.openxmlformats.org/officeDocument/2006/relationships/diagramLayout" Target="../diagrams/layout34.xml"/><Relationship Id="rId9" Type="http://schemas.openxmlformats.org/officeDocument/2006/relationships/diagramLayout" Target="../diagrams/layout35.xml"/><Relationship Id="rId14" Type="http://schemas.openxmlformats.org/officeDocument/2006/relationships/image" Target="../media/image143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7.xml"/><Relationship Id="rId13" Type="http://schemas.openxmlformats.org/officeDocument/2006/relationships/image" Target="../media/image145.jpg"/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12" Type="http://schemas.microsoft.com/office/2007/relationships/diagramDrawing" Target="../diagrams/drawing37.xml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4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11" Type="http://schemas.openxmlformats.org/officeDocument/2006/relationships/diagramColors" Target="../diagrams/colors37.xml"/><Relationship Id="rId5" Type="http://schemas.openxmlformats.org/officeDocument/2006/relationships/diagramQuickStyle" Target="../diagrams/quickStyle36.xml"/><Relationship Id="rId15" Type="http://schemas.openxmlformats.org/officeDocument/2006/relationships/image" Target="../media/image147.jpg"/><Relationship Id="rId10" Type="http://schemas.openxmlformats.org/officeDocument/2006/relationships/diagramQuickStyle" Target="../diagrams/quickStyle37.xml"/><Relationship Id="rId4" Type="http://schemas.openxmlformats.org/officeDocument/2006/relationships/diagramLayout" Target="../diagrams/layout36.xml"/><Relationship Id="rId9" Type="http://schemas.openxmlformats.org/officeDocument/2006/relationships/diagramLayout" Target="../diagrams/layout37.xml"/><Relationship Id="rId14" Type="http://schemas.openxmlformats.org/officeDocument/2006/relationships/image" Target="../media/image14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.jpeg"/><Relationship Id="rId5" Type="http://schemas.openxmlformats.org/officeDocument/2006/relationships/image" Target="../media/image152.png"/><Relationship Id="rId4" Type="http://schemas.openxmlformats.org/officeDocument/2006/relationships/notesSlide" Target="../notesSlides/notesSlide3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 bwMode="auto">
          <a:xfrm>
            <a:off x="250825" y="1003063"/>
            <a:ext cx="5689600" cy="13245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altLang="en-US" sz="4400" dirty="0" err="1" smtClean="0">
                <a:solidFill>
                  <a:srgbClr val="3E6E5A"/>
                </a:solidFill>
                <a:latin typeface="+mj-lt"/>
                <a:cs typeface="Arial" charset="0"/>
              </a:rPr>
              <a:t>eGezondheid</a:t>
            </a:r>
            <a:r>
              <a:rPr lang="nl-NL" altLang="en-US" sz="4400" dirty="0" smtClean="0">
                <a:solidFill>
                  <a:srgbClr val="3E6E5A"/>
                </a:solidFill>
                <a:latin typeface="+mj-lt"/>
                <a:cs typeface="Arial" charset="0"/>
              </a:rPr>
              <a:t> en beheersing van ICT-kosten in ziekenhuizen </a:t>
            </a:r>
            <a:endParaRPr lang="en-US" altLang="en-US" sz="4400" dirty="0" smtClean="0">
              <a:solidFill>
                <a:srgbClr val="C00000"/>
              </a:solidFill>
              <a:latin typeface="+mj-lt"/>
              <a:cs typeface="Arial" charset="0"/>
            </a:endParaRPr>
          </a:p>
        </p:txBody>
      </p:sp>
      <p:sp>
        <p:nvSpPr>
          <p:cNvPr id="7172" name="Rectangle 1"/>
          <p:cNvSpPr>
            <a:spLocks noChangeArrowheads="1"/>
          </p:cNvSpPr>
          <p:nvPr/>
        </p:nvSpPr>
        <p:spPr bwMode="auto">
          <a:xfrm>
            <a:off x="4740213" y="4554338"/>
            <a:ext cx="43021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nl-BE" altLang="en-US" sz="1600" b="1" dirty="0">
                <a:solidFill>
                  <a:schemeClr val="bg1"/>
                </a:solidFill>
              </a:rPr>
              <a:t>Frank Robben</a:t>
            </a:r>
          </a:p>
          <a:p>
            <a:r>
              <a:rPr lang="nl-BE" altLang="en-US" sz="1600" dirty="0">
                <a:solidFill>
                  <a:schemeClr val="bg1"/>
                </a:solidFill>
              </a:rPr>
              <a:t>Administrateur-generaal </a:t>
            </a:r>
            <a:r>
              <a:rPr lang="nl-BE" altLang="en-US" sz="1600" dirty="0" err="1" smtClean="0">
                <a:solidFill>
                  <a:schemeClr val="bg1"/>
                </a:solidFill>
              </a:rPr>
              <a:t>eHealth</a:t>
            </a:r>
            <a:r>
              <a:rPr lang="nl-BE" altLang="en-US" sz="1600" dirty="0" smtClean="0">
                <a:solidFill>
                  <a:schemeClr val="bg1"/>
                </a:solidFill>
              </a:rPr>
              <a:t>-platform</a:t>
            </a:r>
            <a:endParaRPr lang="nl-BE" altLang="en-US" sz="1600" dirty="0">
              <a:solidFill>
                <a:schemeClr val="bg1"/>
              </a:solidFill>
            </a:endParaRPr>
          </a:p>
          <a:p>
            <a:r>
              <a:rPr lang="nl-BE" altLang="en-US" sz="1600" dirty="0">
                <a:solidFill>
                  <a:schemeClr val="bg1"/>
                </a:solidFill>
              </a:rPr>
              <a:t>Willebroekkaai 38</a:t>
            </a:r>
          </a:p>
          <a:p>
            <a:r>
              <a:rPr lang="nl-BE" altLang="en-US" sz="1600" dirty="0">
                <a:solidFill>
                  <a:schemeClr val="bg1"/>
                </a:solidFill>
              </a:rPr>
              <a:t>B-1000 Brussel</a:t>
            </a:r>
          </a:p>
          <a:p>
            <a:r>
              <a:rPr lang="nl-BE" altLang="en-US" sz="1600" dirty="0">
                <a:solidFill>
                  <a:schemeClr val="bg1"/>
                </a:solidFill>
              </a:rPr>
              <a:t>E-mail: Frank.Robben@ehealth.fgov.be</a:t>
            </a:r>
          </a:p>
          <a:p>
            <a:r>
              <a:rPr lang="nl-BE" altLang="en-US" sz="1600" dirty="0">
                <a:solidFill>
                  <a:schemeClr val="bg1"/>
                </a:solidFill>
              </a:rPr>
              <a:t>Website </a:t>
            </a:r>
            <a:r>
              <a:rPr lang="nl-BE" altLang="en-US" sz="1600" dirty="0" err="1">
                <a:solidFill>
                  <a:schemeClr val="bg1"/>
                </a:solidFill>
              </a:rPr>
              <a:t>eHealth</a:t>
            </a:r>
            <a:r>
              <a:rPr lang="nl-BE" altLang="en-US" sz="1600" dirty="0">
                <a:solidFill>
                  <a:schemeClr val="bg1"/>
                </a:solidFill>
              </a:rPr>
              <a:t>-platform https://www.ehealth.fgov.be</a:t>
            </a:r>
          </a:p>
          <a:p>
            <a:r>
              <a:rPr lang="nl-BE" altLang="en-US" sz="1600" dirty="0">
                <a:solidFill>
                  <a:schemeClr val="bg1"/>
                </a:solidFill>
              </a:rPr>
              <a:t>Persoonlijke website: http://www.frankrobben.be</a:t>
            </a:r>
          </a:p>
        </p:txBody>
      </p:sp>
    </p:spTree>
    <p:extLst>
      <p:ext uri="{BB962C8B-B14F-4D97-AF65-F5344CB8AC3E}">
        <p14:creationId xmlns:p14="http://schemas.microsoft.com/office/powerpoint/2010/main" val="47732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Oval 3"/>
          <p:cNvSpPr>
            <a:spLocks noChangeArrowheads="1"/>
          </p:cNvSpPr>
          <p:nvPr/>
        </p:nvSpPr>
        <p:spPr bwMode="auto">
          <a:xfrm>
            <a:off x="6500813" y="2243275"/>
            <a:ext cx="433387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nl-BE" altLang="fr-FR"/>
          </a:p>
        </p:txBody>
      </p:sp>
      <p:sp>
        <p:nvSpPr>
          <p:cNvPr id="37893" name="Line 4"/>
          <p:cNvSpPr>
            <a:spLocks noChangeShapeType="1"/>
          </p:cNvSpPr>
          <p:nvPr/>
        </p:nvSpPr>
        <p:spPr bwMode="auto">
          <a:xfrm>
            <a:off x="5924550" y="2316300"/>
            <a:ext cx="576263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894" name="Line 5"/>
          <p:cNvSpPr>
            <a:spLocks noChangeShapeType="1"/>
          </p:cNvSpPr>
          <p:nvPr/>
        </p:nvSpPr>
        <p:spPr bwMode="auto">
          <a:xfrm flipH="1">
            <a:off x="6500813" y="2675075"/>
            <a:ext cx="14605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895" name="Line 6"/>
          <p:cNvSpPr>
            <a:spLocks noChangeShapeType="1"/>
          </p:cNvSpPr>
          <p:nvPr/>
        </p:nvSpPr>
        <p:spPr bwMode="auto">
          <a:xfrm>
            <a:off x="6862763" y="2603638"/>
            <a:ext cx="576262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896" name="Line 7"/>
          <p:cNvSpPr>
            <a:spLocks noChangeShapeType="1"/>
          </p:cNvSpPr>
          <p:nvPr/>
        </p:nvSpPr>
        <p:spPr bwMode="auto">
          <a:xfrm flipV="1">
            <a:off x="6934200" y="2105163"/>
            <a:ext cx="636588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897" name="Line 8"/>
          <p:cNvSpPr>
            <a:spLocks noChangeShapeType="1"/>
          </p:cNvSpPr>
          <p:nvPr/>
        </p:nvSpPr>
        <p:spPr bwMode="auto">
          <a:xfrm flipH="1" flipV="1">
            <a:off x="6651625" y="1949588"/>
            <a:ext cx="66675" cy="293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898" name="Oval 9"/>
          <p:cNvSpPr>
            <a:spLocks noChangeArrowheads="1"/>
          </p:cNvSpPr>
          <p:nvPr/>
        </p:nvSpPr>
        <p:spPr bwMode="auto">
          <a:xfrm>
            <a:off x="6877050" y="4975363"/>
            <a:ext cx="430213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nl-BE" altLang="fr-FR"/>
          </a:p>
        </p:txBody>
      </p:sp>
      <p:sp>
        <p:nvSpPr>
          <p:cNvPr id="37899" name="Line 10"/>
          <p:cNvSpPr>
            <a:spLocks noChangeShapeType="1"/>
          </p:cNvSpPr>
          <p:nvPr/>
        </p:nvSpPr>
        <p:spPr bwMode="auto">
          <a:xfrm>
            <a:off x="6291263" y="5162688"/>
            <a:ext cx="585787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00" name="Line 11"/>
          <p:cNvSpPr>
            <a:spLocks noChangeShapeType="1"/>
          </p:cNvSpPr>
          <p:nvPr/>
        </p:nvSpPr>
        <p:spPr bwMode="auto">
          <a:xfrm flipH="1">
            <a:off x="6877050" y="5407163"/>
            <a:ext cx="14287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01" name="Line 12"/>
          <p:cNvSpPr>
            <a:spLocks noChangeShapeType="1"/>
          </p:cNvSpPr>
          <p:nvPr/>
        </p:nvSpPr>
        <p:spPr bwMode="auto">
          <a:xfrm>
            <a:off x="7235825" y="5335725"/>
            <a:ext cx="576263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02" name="Line 13"/>
          <p:cNvSpPr>
            <a:spLocks noChangeShapeType="1"/>
          </p:cNvSpPr>
          <p:nvPr/>
        </p:nvSpPr>
        <p:spPr bwMode="auto">
          <a:xfrm flipV="1">
            <a:off x="7307263" y="4903925"/>
            <a:ext cx="3603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03" name="Line 14"/>
          <p:cNvSpPr>
            <a:spLocks noChangeShapeType="1"/>
          </p:cNvSpPr>
          <p:nvPr/>
        </p:nvSpPr>
        <p:spPr bwMode="auto">
          <a:xfrm flipV="1">
            <a:off x="7091363" y="45435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04" name="Oval 15"/>
          <p:cNvSpPr>
            <a:spLocks noChangeArrowheads="1"/>
          </p:cNvSpPr>
          <p:nvPr/>
        </p:nvSpPr>
        <p:spPr bwMode="auto">
          <a:xfrm>
            <a:off x="2409825" y="5191263"/>
            <a:ext cx="431800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nl-BE" altLang="fr-FR"/>
          </a:p>
        </p:txBody>
      </p:sp>
      <p:sp>
        <p:nvSpPr>
          <p:cNvPr id="37905" name="Line 16"/>
          <p:cNvSpPr>
            <a:spLocks noChangeShapeType="1"/>
          </p:cNvSpPr>
          <p:nvPr/>
        </p:nvSpPr>
        <p:spPr bwMode="auto">
          <a:xfrm>
            <a:off x="1833563" y="5264288"/>
            <a:ext cx="5762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06" name="Line 17"/>
          <p:cNvSpPr>
            <a:spLocks noChangeShapeType="1"/>
          </p:cNvSpPr>
          <p:nvPr/>
        </p:nvSpPr>
        <p:spPr bwMode="auto">
          <a:xfrm flipH="1">
            <a:off x="2362200" y="5575438"/>
            <a:ext cx="144463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07" name="Line 18"/>
          <p:cNvSpPr>
            <a:spLocks noChangeShapeType="1"/>
          </p:cNvSpPr>
          <p:nvPr/>
        </p:nvSpPr>
        <p:spPr bwMode="auto">
          <a:xfrm>
            <a:off x="2760663" y="5580200"/>
            <a:ext cx="357187" cy="322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08" name="Line 19"/>
          <p:cNvSpPr>
            <a:spLocks noChangeShapeType="1"/>
          </p:cNvSpPr>
          <p:nvPr/>
        </p:nvSpPr>
        <p:spPr bwMode="auto">
          <a:xfrm flipV="1">
            <a:off x="2860675" y="5310325"/>
            <a:ext cx="427038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09" name="Line 20"/>
          <p:cNvSpPr>
            <a:spLocks noChangeShapeType="1"/>
          </p:cNvSpPr>
          <p:nvPr/>
        </p:nvSpPr>
        <p:spPr bwMode="auto">
          <a:xfrm flipV="1">
            <a:off x="2625725" y="47594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10" name="Line 21"/>
          <p:cNvSpPr>
            <a:spLocks noChangeShapeType="1"/>
          </p:cNvSpPr>
          <p:nvPr/>
        </p:nvSpPr>
        <p:spPr bwMode="auto">
          <a:xfrm flipV="1">
            <a:off x="2773363" y="3899038"/>
            <a:ext cx="1584325" cy="136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11" name="Line 22"/>
          <p:cNvSpPr>
            <a:spLocks noChangeShapeType="1"/>
          </p:cNvSpPr>
          <p:nvPr/>
        </p:nvSpPr>
        <p:spPr bwMode="auto">
          <a:xfrm flipH="1" flipV="1">
            <a:off x="4991100" y="3899038"/>
            <a:ext cx="1957388" cy="1147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12" name="Line 23"/>
          <p:cNvSpPr>
            <a:spLocks noChangeShapeType="1"/>
          </p:cNvSpPr>
          <p:nvPr/>
        </p:nvSpPr>
        <p:spPr bwMode="auto">
          <a:xfrm flipH="1">
            <a:off x="4799013" y="2571888"/>
            <a:ext cx="160972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13" name="Line 24"/>
          <p:cNvSpPr>
            <a:spLocks noChangeShapeType="1"/>
          </p:cNvSpPr>
          <p:nvPr/>
        </p:nvSpPr>
        <p:spPr bwMode="auto">
          <a:xfrm>
            <a:off x="2297113" y="2806838"/>
            <a:ext cx="1905000" cy="701675"/>
          </a:xfrm>
          <a:prstGeom prst="line">
            <a:avLst/>
          </a:prstGeom>
          <a:noFill/>
          <a:ln w="25400">
            <a:solidFill>
              <a:srgbClr val="0000FF"/>
            </a:solidFill>
            <a:prstDash val="lgDash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14" name="Text Box 25"/>
          <p:cNvSpPr txBox="1">
            <a:spLocks noChangeArrowheads="1"/>
          </p:cNvSpPr>
          <p:nvPr/>
        </p:nvSpPr>
        <p:spPr bwMode="auto">
          <a:xfrm>
            <a:off x="6499225" y="2252800"/>
            <a:ext cx="4302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SzPct val="100000"/>
            </a:pPr>
            <a:r>
              <a:rPr lang="nl-BE" altLang="fr-FR">
                <a:solidFill>
                  <a:srgbClr val="000000"/>
                </a:solidFill>
                <a:latin typeface="Arial" charset="0"/>
                <a:sym typeface="Arial" charset="0"/>
              </a:rPr>
              <a:t>A</a:t>
            </a:r>
          </a:p>
        </p:txBody>
      </p:sp>
      <p:sp>
        <p:nvSpPr>
          <p:cNvPr id="37915" name="Text Box 26"/>
          <p:cNvSpPr txBox="1">
            <a:spLocks noChangeArrowheads="1"/>
          </p:cNvSpPr>
          <p:nvPr/>
        </p:nvSpPr>
        <p:spPr bwMode="auto">
          <a:xfrm>
            <a:off x="6919913" y="5002350"/>
            <a:ext cx="2873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BE" altLang="fr-FR">
                <a:solidFill>
                  <a:srgbClr val="000000"/>
                </a:solidFill>
                <a:latin typeface="Arial" charset="0"/>
                <a:sym typeface="Arial" charset="0"/>
              </a:rPr>
              <a:t>C</a:t>
            </a:r>
          </a:p>
        </p:txBody>
      </p:sp>
      <p:sp>
        <p:nvSpPr>
          <p:cNvPr id="37916" name="Text Box 27"/>
          <p:cNvSpPr txBox="1">
            <a:spLocks noChangeArrowheads="1"/>
          </p:cNvSpPr>
          <p:nvPr/>
        </p:nvSpPr>
        <p:spPr bwMode="auto">
          <a:xfrm>
            <a:off x="2465388" y="5221425"/>
            <a:ext cx="2587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BE" altLang="fr-FR">
                <a:solidFill>
                  <a:srgbClr val="000000"/>
                </a:solidFill>
                <a:latin typeface="Arial" charset="0"/>
                <a:sym typeface="Arial" charset="0"/>
              </a:rPr>
              <a:t>B</a:t>
            </a:r>
          </a:p>
        </p:txBody>
      </p:sp>
      <p:sp>
        <p:nvSpPr>
          <p:cNvPr id="37917" name="Text Box 28"/>
          <p:cNvSpPr txBox="1">
            <a:spLocks noChangeArrowheads="1"/>
          </p:cNvSpPr>
          <p:nvPr/>
        </p:nvSpPr>
        <p:spPr bwMode="auto">
          <a:xfrm rot="1203491">
            <a:off x="2174875" y="2857638"/>
            <a:ext cx="2279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BE" altLang="fr-FR" sz="1200" b="1">
                <a:solidFill>
                  <a:srgbClr val="000000"/>
                </a:solidFill>
                <a:latin typeface="Arial" charset="0"/>
                <a:sym typeface="Arial" charset="0"/>
              </a:rPr>
              <a:t>1: Where can we find data?</a:t>
            </a:r>
          </a:p>
        </p:txBody>
      </p:sp>
      <p:sp>
        <p:nvSpPr>
          <p:cNvPr id="37918" name="Line 29"/>
          <p:cNvSpPr>
            <a:spLocks noChangeShapeType="1"/>
          </p:cNvSpPr>
          <p:nvPr/>
        </p:nvSpPr>
        <p:spPr bwMode="auto">
          <a:xfrm flipH="1" flipV="1">
            <a:off x="2206625" y="2898913"/>
            <a:ext cx="1843088" cy="687387"/>
          </a:xfrm>
          <a:prstGeom prst="line">
            <a:avLst/>
          </a:prstGeom>
          <a:noFill/>
          <a:ln w="25400">
            <a:solidFill>
              <a:srgbClr val="0000FF"/>
            </a:solidFill>
            <a:prstDash val="lgDash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19" name="Line 30"/>
          <p:cNvSpPr>
            <a:spLocks noChangeShapeType="1"/>
          </p:cNvSpPr>
          <p:nvPr/>
        </p:nvSpPr>
        <p:spPr bwMode="auto">
          <a:xfrm>
            <a:off x="2108200" y="2503625"/>
            <a:ext cx="4187825" cy="17463"/>
          </a:xfrm>
          <a:prstGeom prst="line">
            <a:avLst/>
          </a:prstGeom>
          <a:noFill/>
          <a:ln w="25400">
            <a:solidFill>
              <a:srgbClr val="3E6E5A"/>
            </a:solidFill>
            <a:prstDash val="lgDashDot"/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20" name="Line 31"/>
          <p:cNvSpPr>
            <a:spLocks noChangeShapeType="1"/>
          </p:cNvSpPr>
          <p:nvPr/>
        </p:nvSpPr>
        <p:spPr bwMode="auto">
          <a:xfrm>
            <a:off x="1997075" y="3065600"/>
            <a:ext cx="4879975" cy="1981200"/>
          </a:xfrm>
          <a:prstGeom prst="line">
            <a:avLst/>
          </a:prstGeom>
          <a:noFill/>
          <a:ln w="25400">
            <a:solidFill>
              <a:srgbClr val="3E6E5A"/>
            </a:solidFill>
            <a:prstDash val="lgDashDot"/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21" name="Line 32"/>
          <p:cNvSpPr>
            <a:spLocks noChangeShapeType="1"/>
          </p:cNvSpPr>
          <p:nvPr/>
        </p:nvSpPr>
        <p:spPr bwMode="auto">
          <a:xfrm>
            <a:off x="7323138" y="5229363"/>
            <a:ext cx="538162" cy="47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22" name="Line 33"/>
          <p:cNvSpPr>
            <a:spLocks noChangeShapeType="1"/>
          </p:cNvSpPr>
          <p:nvPr/>
        </p:nvSpPr>
        <p:spPr bwMode="auto">
          <a:xfrm>
            <a:off x="6921500" y="2475050"/>
            <a:ext cx="977900" cy="968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7923" name="Text Box 35"/>
          <p:cNvSpPr txBox="1">
            <a:spLocks noChangeArrowheads="1"/>
          </p:cNvSpPr>
          <p:nvPr/>
        </p:nvSpPr>
        <p:spPr bwMode="auto">
          <a:xfrm>
            <a:off x="2922588" y="2195650"/>
            <a:ext cx="2520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SzPct val="100000"/>
            </a:pPr>
            <a:r>
              <a:rPr lang="nl-BE" altLang="fr-FR" sz="1200" b="1">
                <a:solidFill>
                  <a:srgbClr val="000000"/>
                </a:solidFill>
                <a:latin typeface="Arial" charset="0"/>
                <a:sym typeface="Arial" charset="0"/>
              </a:rPr>
              <a:t>3: Fetch data from hub A</a:t>
            </a:r>
          </a:p>
        </p:txBody>
      </p:sp>
      <p:sp>
        <p:nvSpPr>
          <p:cNvPr id="37924" name="Text Box 36"/>
          <p:cNvSpPr txBox="1">
            <a:spLocks noChangeArrowheads="1"/>
          </p:cNvSpPr>
          <p:nvPr/>
        </p:nvSpPr>
        <p:spPr bwMode="auto">
          <a:xfrm rot="1389709">
            <a:off x="4027488" y="4391163"/>
            <a:ext cx="20558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BE" altLang="fr-FR" sz="1200" b="1">
                <a:solidFill>
                  <a:srgbClr val="000000"/>
                </a:solidFill>
                <a:latin typeface="Arial" charset="0"/>
                <a:sym typeface="Arial" charset="0"/>
              </a:rPr>
              <a:t>3: Fetch data from hub C</a:t>
            </a:r>
          </a:p>
        </p:txBody>
      </p:sp>
      <p:sp>
        <p:nvSpPr>
          <p:cNvPr id="37925" name="Text Box 39"/>
          <p:cNvSpPr txBox="1">
            <a:spLocks noChangeArrowheads="1"/>
          </p:cNvSpPr>
          <p:nvPr/>
        </p:nvSpPr>
        <p:spPr bwMode="auto">
          <a:xfrm>
            <a:off x="1060450" y="3759338"/>
            <a:ext cx="954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BE" altLang="fr-FR" sz="1200" b="1">
                <a:solidFill>
                  <a:srgbClr val="000000"/>
                </a:solidFill>
                <a:latin typeface="Arial" charset="0"/>
                <a:sym typeface="Arial" charset="0"/>
              </a:rPr>
              <a:t>     4:</a:t>
            </a:r>
            <a:r>
              <a:rPr lang="en-US" altLang="fr-FR">
                <a:latin typeface="Arial" charset="0"/>
              </a:rPr>
              <a:t/>
            </a:r>
            <a:br>
              <a:rPr lang="en-US" altLang="fr-FR">
                <a:latin typeface="Arial" charset="0"/>
              </a:rPr>
            </a:br>
            <a:r>
              <a:rPr lang="nl-BE" altLang="fr-FR" sz="1200" b="1">
                <a:solidFill>
                  <a:srgbClr val="000000"/>
                </a:solidFill>
                <a:latin typeface="Arial" charset="0"/>
                <a:sym typeface="Arial" charset="0"/>
              </a:rPr>
              <a:t>All data available</a:t>
            </a:r>
          </a:p>
        </p:txBody>
      </p:sp>
      <p:sp>
        <p:nvSpPr>
          <p:cNvPr id="37926" name="Text Box 42"/>
          <p:cNvSpPr txBox="1">
            <a:spLocks noChangeArrowheads="1"/>
          </p:cNvSpPr>
          <p:nvPr/>
        </p:nvSpPr>
        <p:spPr bwMode="auto">
          <a:xfrm rot="1314741">
            <a:off x="2373313" y="3402150"/>
            <a:ext cx="2089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BE" altLang="fr-FR" sz="1200" b="1">
                <a:solidFill>
                  <a:srgbClr val="990033"/>
                </a:solidFill>
                <a:latin typeface="Arial" charset="0"/>
                <a:sym typeface="Arial" charset="0"/>
              </a:rPr>
              <a:t>2: In hub A and C</a:t>
            </a:r>
          </a:p>
        </p:txBody>
      </p:sp>
      <p:sp>
        <p:nvSpPr>
          <p:cNvPr id="37927" name="Line 34"/>
          <p:cNvSpPr>
            <a:spLocks noChangeShapeType="1"/>
          </p:cNvSpPr>
          <p:nvPr/>
        </p:nvSpPr>
        <p:spPr bwMode="auto">
          <a:xfrm flipH="1" flipV="1">
            <a:off x="6789738" y="2681425"/>
            <a:ext cx="327025" cy="8366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pic>
        <p:nvPicPr>
          <p:cNvPr id="37928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" y="2133738"/>
            <a:ext cx="91440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29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2406788"/>
            <a:ext cx="8016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0" name="Picture 8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2390913"/>
            <a:ext cx="800100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1" name="Picture 8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3" y="4922975"/>
            <a:ext cx="80168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2" name="Picture 8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1574938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3" name="Picture 8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1762263"/>
            <a:ext cx="7080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4" name="Picture 8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800" y="2749688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5" name="Picture 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2752863"/>
            <a:ext cx="7080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6" name="Picture 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1811475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7" name="Picture 9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4064138"/>
            <a:ext cx="7080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8" name="Picture 9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413" y="4405450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39" name="Picture 9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484950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40" name="Picture 9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5484950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41" name="Picture 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4926150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42" name="Picture 9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5664338"/>
            <a:ext cx="7096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43" name="Picture 9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75" y="5567500"/>
            <a:ext cx="7080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44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4956313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45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4280038"/>
            <a:ext cx="7080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46" name="Picture 9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5057913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47" name="Picture 10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3400563"/>
            <a:ext cx="801687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48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070363"/>
            <a:ext cx="63341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Freeform 61"/>
          <p:cNvSpPr/>
          <p:nvPr/>
        </p:nvSpPr>
        <p:spPr>
          <a:xfrm>
            <a:off x="481311" y="188641"/>
            <a:ext cx="8280920" cy="1153271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nl-BE" sz="4400" kern="1200" dirty="0" smtClean="0"/>
              <a:t>Hub-</a:t>
            </a:r>
            <a:r>
              <a:rPr lang="nl-BE" sz="4400" kern="1200" dirty="0" err="1" smtClean="0"/>
              <a:t>metahubsysteem</a:t>
            </a:r>
            <a:r>
              <a:rPr lang="nl-BE" sz="4400" kern="1200" dirty="0" smtClean="0"/>
              <a:t>: nu</a:t>
            </a:r>
            <a:endParaRPr lang="en-GB" sz="4400" kern="1200" dirty="0"/>
          </a:p>
        </p:txBody>
      </p:sp>
      <p:pic>
        <p:nvPicPr>
          <p:cNvPr id="63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119813"/>
            <a:ext cx="15859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10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2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Oval 3"/>
          <p:cNvSpPr>
            <a:spLocks noChangeArrowheads="1"/>
          </p:cNvSpPr>
          <p:nvPr/>
        </p:nvSpPr>
        <p:spPr bwMode="auto">
          <a:xfrm>
            <a:off x="6657975" y="2444000"/>
            <a:ext cx="433388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fr-FR" altLang="fr-FR"/>
          </a:p>
        </p:txBody>
      </p:sp>
      <p:sp>
        <p:nvSpPr>
          <p:cNvPr id="39941" name="Line 4"/>
          <p:cNvSpPr>
            <a:spLocks noChangeShapeType="1"/>
          </p:cNvSpPr>
          <p:nvPr/>
        </p:nvSpPr>
        <p:spPr bwMode="auto">
          <a:xfrm>
            <a:off x="6081713" y="2517025"/>
            <a:ext cx="5762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42" name="Line 5"/>
          <p:cNvSpPr>
            <a:spLocks noChangeShapeType="1"/>
          </p:cNvSpPr>
          <p:nvPr/>
        </p:nvSpPr>
        <p:spPr bwMode="auto">
          <a:xfrm flipH="1">
            <a:off x="6657975" y="2875800"/>
            <a:ext cx="14605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43" name="Line 6"/>
          <p:cNvSpPr>
            <a:spLocks noChangeShapeType="1"/>
          </p:cNvSpPr>
          <p:nvPr/>
        </p:nvSpPr>
        <p:spPr bwMode="auto">
          <a:xfrm>
            <a:off x="7019925" y="2804363"/>
            <a:ext cx="576263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44" name="Line 7"/>
          <p:cNvSpPr>
            <a:spLocks noChangeShapeType="1"/>
          </p:cNvSpPr>
          <p:nvPr/>
        </p:nvSpPr>
        <p:spPr bwMode="auto">
          <a:xfrm flipV="1">
            <a:off x="7091363" y="2305888"/>
            <a:ext cx="636587" cy="282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45" name="Line 8"/>
          <p:cNvSpPr>
            <a:spLocks noChangeShapeType="1"/>
          </p:cNvSpPr>
          <p:nvPr/>
        </p:nvSpPr>
        <p:spPr bwMode="auto">
          <a:xfrm flipH="1" flipV="1">
            <a:off x="6804025" y="2201113"/>
            <a:ext cx="71438" cy="24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46" name="Oval 9"/>
          <p:cNvSpPr>
            <a:spLocks noChangeArrowheads="1"/>
          </p:cNvSpPr>
          <p:nvPr/>
        </p:nvSpPr>
        <p:spPr bwMode="auto">
          <a:xfrm>
            <a:off x="6877050" y="5010988"/>
            <a:ext cx="430213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fr-FR" altLang="fr-FR"/>
          </a:p>
        </p:txBody>
      </p:sp>
      <p:sp>
        <p:nvSpPr>
          <p:cNvPr id="39947" name="Line 10"/>
          <p:cNvSpPr>
            <a:spLocks noChangeShapeType="1"/>
          </p:cNvSpPr>
          <p:nvPr/>
        </p:nvSpPr>
        <p:spPr bwMode="auto">
          <a:xfrm>
            <a:off x="6291263" y="5198313"/>
            <a:ext cx="585787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48" name="Line 11"/>
          <p:cNvSpPr>
            <a:spLocks noChangeShapeType="1"/>
          </p:cNvSpPr>
          <p:nvPr/>
        </p:nvSpPr>
        <p:spPr bwMode="auto">
          <a:xfrm flipH="1">
            <a:off x="6877050" y="5442788"/>
            <a:ext cx="14287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49" name="Line 12"/>
          <p:cNvSpPr>
            <a:spLocks noChangeShapeType="1"/>
          </p:cNvSpPr>
          <p:nvPr/>
        </p:nvSpPr>
        <p:spPr bwMode="auto">
          <a:xfrm>
            <a:off x="7235825" y="5371350"/>
            <a:ext cx="576263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50" name="Line 13"/>
          <p:cNvSpPr>
            <a:spLocks noChangeShapeType="1"/>
          </p:cNvSpPr>
          <p:nvPr/>
        </p:nvSpPr>
        <p:spPr bwMode="auto">
          <a:xfrm flipV="1">
            <a:off x="7307263" y="4939550"/>
            <a:ext cx="3603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51" name="Line 14"/>
          <p:cNvSpPr>
            <a:spLocks noChangeShapeType="1"/>
          </p:cNvSpPr>
          <p:nvPr/>
        </p:nvSpPr>
        <p:spPr bwMode="auto">
          <a:xfrm flipV="1">
            <a:off x="7091363" y="457918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52" name="Oval 15"/>
          <p:cNvSpPr>
            <a:spLocks noChangeArrowheads="1"/>
          </p:cNvSpPr>
          <p:nvPr/>
        </p:nvSpPr>
        <p:spPr bwMode="auto">
          <a:xfrm>
            <a:off x="2997200" y="5428500"/>
            <a:ext cx="431800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fr-FR" altLang="fr-FR"/>
          </a:p>
        </p:txBody>
      </p:sp>
      <p:sp>
        <p:nvSpPr>
          <p:cNvPr id="39953" name="Line 16"/>
          <p:cNvSpPr>
            <a:spLocks noChangeShapeType="1"/>
          </p:cNvSpPr>
          <p:nvPr/>
        </p:nvSpPr>
        <p:spPr bwMode="auto">
          <a:xfrm>
            <a:off x="2420938" y="5501525"/>
            <a:ext cx="5762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54" name="Line 17"/>
          <p:cNvSpPr>
            <a:spLocks noChangeShapeType="1"/>
          </p:cNvSpPr>
          <p:nvPr/>
        </p:nvSpPr>
        <p:spPr bwMode="auto">
          <a:xfrm flipH="1">
            <a:off x="2949575" y="5812675"/>
            <a:ext cx="144463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55" name="Line 18"/>
          <p:cNvSpPr>
            <a:spLocks noChangeShapeType="1"/>
          </p:cNvSpPr>
          <p:nvPr/>
        </p:nvSpPr>
        <p:spPr bwMode="auto">
          <a:xfrm>
            <a:off x="3348038" y="5817438"/>
            <a:ext cx="357187" cy="322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56" name="Line 19"/>
          <p:cNvSpPr>
            <a:spLocks noChangeShapeType="1"/>
          </p:cNvSpPr>
          <p:nvPr/>
        </p:nvSpPr>
        <p:spPr bwMode="auto">
          <a:xfrm flipV="1">
            <a:off x="3448050" y="5547563"/>
            <a:ext cx="427038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57" name="Line 20"/>
          <p:cNvSpPr>
            <a:spLocks noChangeShapeType="1"/>
          </p:cNvSpPr>
          <p:nvPr/>
        </p:nvSpPr>
        <p:spPr bwMode="auto">
          <a:xfrm flipV="1">
            <a:off x="3213100" y="49967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58" name="Line 21"/>
          <p:cNvSpPr>
            <a:spLocks noChangeShapeType="1"/>
          </p:cNvSpPr>
          <p:nvPr/>
        </p:nvSpPr>
        <p:spPr bwMode="auto">
          <a:xfrm flipV="1">
            <a:off x="3360738" y="4020388"/>
            <a:ext cx="1200150" cy="1479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59" name="Line 22"/>
          <p:cNvSpPr>
            <a:spLocks noChangeShapeType="1"/>
          </p:cNvSpPr>
          <p:nvPr/>
        </p:nvSpPr>
        <p:spPr bwMode="auto">
          <a:xfrm flipH="1" flipV="1">
            <a:off x="5076825" y="3842588"/>
            <a:ext cx="1871663" cy="1239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60" name="Line 23"/>
          <p:cNvSpPr>
            <a:spLocks noChangeShapeType="1"/>
          </p:cNvSpPr>
          <p:nvPr/>
        </p:nvSpPr>
        <p:spPr bwMode="auto">
          <a:xfrm flipH="1">
            <a:off x="5008563" y="2766263"/>
            <a:ext cx="1658937" cy="698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9961" name="Text Box 25"/>
          <p:cNvSpPr txBox="1">
            <a:spLocks noChangeArrowheads="1"/>
          </p:cNvSpPr>
          <p:nvPr/>
        </p:nvSpPr>
        <p:spPr bwMode="auto">
          <a:xfrm>
            <a:off x="6656388" y="2453525"/>
            <a:ext cx="43021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SzPct val="100000"/>
            </a:pPr>
            <a:r>
              <a:rPr lang="nl-BE" altLang="fr-FR">
                <a:solidFill>
                  <a:srgbClr val="000000"/>
                </a:solidFill>
                <a:latin typeface="Arial" charset="0"/>
                <a:sym typeface="Arial" charset="0"/>
              </a:rPr>
              <a:t>A</a:t>
            </a:r>
          </a:p>
        </p:txBody>
      </p:sp>
      <p:sp>
        <p:nvSpPr>
          <p:cNvPr id="39962" name="Text Box 26"/>
          <p:cNvSpPr txBox="1">
            <a:spLocks noChangeArrowheads="1"/>
          </p:cNvSpPr>
          <p:nvPr/>
        </p:nvSpPr>
        <p:spPr bwMode="auto">
          <a:xfrm>
            <a:off x="6919913" y="5037975"/>
            <a:ext cx="2873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BE" altLang="fr-FR">
                <a:solidFill>
                  <a:srgbClr val="000000"/>
                </a:solidFill>
                <a:latin typeface="Arial" charset="0"/>
                <a:sym typeface="Arial" charset="0"/>
              </a:rPr>
              <a:t>C</a:t>
            </a:r>
          </a:p>
        </p:txBody>
      </p:sp>
      <p:sp>
        <p:nvSpPr>
          <p:cNvPr id="39963" name="Text Box 27"/>
          <p:cNvSpPr txBox="1">
            <a:spLocks noChangeArrowheads="1"/>
          </p:cNvSpPr>
          <p:nvPr/>
        </p:nvSpPr>
        <p:spPr bwMode="auto">
          <a:xfrm>
            <a:off x="3052763" y="5458663"/>
            <a:ext cx="258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buSzPct val="100000"/>
            </a:pPr>
            <a:r>
              <a:rPr lang="nl-BE" altLang="fr-FR">
                <a:solidFill>
                  <a:srgbClr val="000000"/>
                </a:solidFill>
                <a:latin typeface="Arial" charset="0"/>
                <a:sym typeface="Arial" charset="0"/>
              </a:rPr>
              <a:t>B</a:t>
            </a:r>
          </a:p>
        </p:txBody>
      </p:sp>
      <p:cxnSp>
        <p:nvCxnSpPr>
          <p:cNvPr id="39964" name="Straight Connector 2"/>
          <p:cNvCxnSpPr>
            <a:cxnSpLocks noChangeShapeType="1"/>
          </p:cNvCxnSpPr>
          <p:nvPr/>
        </p:nvCxnSpPr>
        <p:spPr bwMode="auto">
          <a:xfrm>
            <a:off x="2420938" y="4398213"/>
            <a:ext cx="665162" cy="110172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965" name="TextBox 74"/>
          <p:cNvSpPr txBox="1">
            <a:spLocks noChangeArrowheads="1"/>
          </p:cNvSpPr>
          <p:nvPr/>
        </p:nvSpPr>
        <p:spPr bwMode="auto">
          <a:xfrm>
            <a:off x="1797050" y="3647325"/>
            <a:ext cx="1044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nl-BE" altLang="fr-FR" sz="2000" b="1">
                <a:solidFill>
                  <a:srgbClr val="00B0F0"/>
                </a:solidFill>
                <a:latin typeface="Consolas" pitchFamily="49" charset="0"/>
              </a:rPr>
              <a:t>Inter-Med</a:t>
            </a:r>
            <a:endParaRPr lang="nl-BE" altLang="fr-FR" sz="2000" b="1">
              <a:solidFill>
                <a:srgbClr val="00B0F0"/>
              </a:solidFill>
              <a:latin typeface="Consolas" pitchFamily="49" charset="0"/>
              <a:cs typeface="Consolas" pitchFamily="49" charset="0"/>
            </a:endParaRPr>
          </a:p>
        </p:txBody>
      </p:sp>
      <p:cxnSp>
        <p:nvCxnSpPr>
          <p:cNvPr id="39966" name="Straight Connector 11"/>
          <p:cNvCxnSpPr>
            <a:cxnSpLocks noChangeShapeType="1"/>
          </p:cNvCxnSpPr>
          <p:nvPr/>
        </p:nvCxnSpPr>
        <p:spPr bwMode="auto">
          <a:xfrm>
            <a:off x="1028700" y="3271088"/>
            <a:ext cx="569913" cy="57150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67" name="Straight Connector 13"/>
          <p:cNvCxnSpPr>
            <a:cxnSpLocks noChangeShapeType="1"/>
          </p:cNvCxnSpPr>
          <p:nvPr/>
        </p:nvCxnSpPr>
        <p:spPr bwMode="auto">
          <a:xfrm>
            <a:off x="990600" y="3974350"/>
            <a:ext cx="4445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68" name="Straight Connector 15"/>
          <p:cNvCxnSpPr>
            <a:cxnSpLocks noChangeShapeType="1"/>
          </p:cNvCxnSpPr>
          <p:nvPr/>
        </p:nvCxnSpPr>
        <p:spPr bwMode="auto">
          <a:xfrm flipV="1">
            <a:off x="990600" y="4196600"/>
            <a:ext cx="752475" cy="46037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69" name="Straight Connector 17"/>
          <p:cNvCxnSpPr>
            <a:cxnSpLocks noChangeShapeType="1"/>
          </p:cNvCxnSpPr>
          <p:nvPr/>
        </p:nvCxnSpPr>
        <p:spPr bwMode="auto">
          <a:xfrm flipV="1">
            <a:off x="2420938" y="2129675"/>
            <a:ext cx="420687" cy="350838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70" name="Straight Connector 19"/>
          <p:cNvCxnSpPr>
            <a:cxnSpLocks noChangeShapeType="1"/>
            <a:stCxn id="39975" idx="0"/>
          </p:cNvCxnSpPr>
          <p:nvPr/>
        </p:nvCxnSpPr>
        <p:spPr bwMode="auto">
          <a:xfrm flipV="1">
            <a:off x="3021013" y="2374150"/>
            <a:ext cx="266700" cy="49212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971" name="Straight Connector 21"/>
          <p:cNvCxnSpPr>
            <a:cxnSpLocks noChangeShapeType="1"/>
          </p:cNvCxnSpPr>
          <p:nvPr/>
        </p:nvCxnSpPr>
        <p:spPr bwMode="auto">
          <a:xfrm>
            <a:off x="2395538" y="1986800"/>
            <a:ext cx="379412" cy="22225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3788" name="Line 60"/>
          <p:cNvSpPr>
            <a:spLocks noChangeShapeType="1"/>
          </p:cNvSpPr>
          <p:nvPr/>
        </p:nvSpPr>
        <p:spPr bwMode="auto">
          <a:xfrm>
            <a:off x="3952875" y="2550363"/>
            <a:ext cx="436563" cy="508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>
            <a:prstShdw prst="shdw18" dist="17961" dir="13500000">
              <a:schemeClr val="tx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>
              <a:defRPr/>
            </a:pPr>
            <a:endParaRPr lang="nl-BE"/>
          </a:p>
        </p:txBody>
      </p:sp>
      <p:pic>
        <p:nvPicPr>
          <p:cNvPr id="3997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888375"/>
            <a:ext cx="196215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1632788"/>
            <a:ext cx="7302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488" y="2866275"/>
            <a:ext cx="78263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6" name="Picture 5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88" y="2342400"/>
            <a:ext cx="912812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7" name="Picture 5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4275975"/>
            <a:ext cx="912813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8" name="Picture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563188"/>
            <a:ext cx="914400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79" name="Picture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2856750"/>
            <a:ext cx="914400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0" name="Picture 6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4466475"/>
            <a:ext cx="7080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1" name="Picture 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5290388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2" name="Picture 8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5860300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3" name="Picture 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3" y="5785688"/>
            <a:ext cx="7096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4" name="Picture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3" y="5193550"/>
            <a:ext cx="7080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5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1940763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6" name="Picture 8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1624850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7" name="Picture 8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1950288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8" name="Picture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2952000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89" name="Picture 9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2958350"/>
            <a:ext cx="7080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90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485650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91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4623638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92" name="Picture 9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88" y="4114050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93" name="Picture 9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5017338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94" name="Picture 9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5520575"/>
            <a:ext cx="709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9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8" y="3037725"/>
            <a:ext cx="6921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Freeform 60"/>
          <p:cNvSpPr/>
          <p:nvPr/>
        </p:nvSpPr>
        <p:spPr>
          <a:xfrm>
            <a:off x="481311" y="188641"/>
            <a:ext cx="8280920" cy="1153271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nl-BE" sz="4400" kern="1200" dirty="0" smtClean="0"/>
              <a:t>Extramurale gegevens</a:t>
            </a:r>
            <a:endParaRPr lang="en-GB" sz="4400" kern="1200" dirty="0"/>
          </a:p>
        </p:txBody>
      </p:sp>
      <p:pic>
        <p:nvPicPr>
          <p:cNvPr id="62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119813"/>
            <a:ext cx="15859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11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724525" y="1270000"/>
            <a:ext cx="2951163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01600" indent="-101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nl-BE" sz="800" b="1" dirty="0" smtClean="0">
              <a:solidFill>
                <a:prstClr val="black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nl-BE" sz="800" b="1" dirty="0">
              <a:solidFill>
                <a:prstClr val="black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nl-BE" sz="800" b="1" dirty="0" smtClean="0">
              <a:solidFill>
                <a:prstClr val="black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nl-BE" sz="800" b="1" dirty="0" smtClean="0">
              <a:solidFill>
                <a:prstClr val="black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nl-BE" b="1" dirty="0" smtClean="0">
                <a:solidFill>
                  <a:prstClr val="black"/>
                </a:solidFill>
                <a:latin typeface="+mj-lt"/>
              </a:rPr>
              <a:t>Delen </a:t>
            </a:r>
            <a:r>
              <a:rPr lang="nl-BE" b="1" dirty="0">
                <a:solidFill>
                  <a:prstClr val="black"/>
                </a:solidFill>
                <a:latin typeface="+mj-lt"/>
              </a:rPr>
              <a:t>van gegevens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 smtClean="0">
                <a:solidFill>
                  <a:prstClr val="black"/>
                </a:solidFill>
                <a:latin typeface="+mj-lt"/>
              </a:rPr>
              <a:t>elke </a:t>
            </a:r>
            <a:r>
              <a:rPr lang="nl-BE" sz="1600" dirty="0">
                <a:solidFill>
                  <a:prstClr val="black"/>
                </a:solidFill>
                <a:latin typeface="+mj-lt"/>
              </a:rPr>
              <a:t>actor houdt zijn eigen dossier </a:t>
            </a:r>
            <a:r>
              <a:rPr lang="nl-BE" sz="1600" dirty="0" smtClean="0">
                <a:solidFill>
                  <a:prstClr val="black"/>
                </a:solidFill>
                <a:latin typeface="+mj-lt"/>
              </a:rPr>
              <a:t>bij</a:t>
            </a:r>
            <a:endParaRPr lang="nl-BE" sz="1600" dirty="0">
              <a:solidFill>
                <a:prstClr val="black"/>
              </a:solidFill>
              <a:latin typeface="+mj-lt"/>
            </a:endParaRPr>
          </a:p>
          <a:p>
            <a:pPr marL="342900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 smtClean="0">
                <a:solidFill>
                  <a:prstClr val="black"/>
                </a:solidFill>
                <a:latin typeface="+mj-lt"/>
              </a:rPr>
              <a:t>maar </a:t>
            </a:r>
            <a:r>
              <a:rPr lang="nl-BE" sz="1600" dirty="0">
                <a:solidFill>
                  <a:prstClr val="black"/>
                </a:solidFill>
                <a:latin typeface="+mj-lt"/>
              </a:rPr>
              <a:t>kan bepaalde onderdelen ervan delen met andere actoren</a:t>
            </a:r>
          </a:p>
          <a:p>
            <a:pPr marL="342900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>
                <a:solidFill>
                  <a:prstClr val="black"/>
                </a:solidFill>
                <a:latin typeface="+mj-lt"/>
              </a:rPr>
              <a:t> voorbeelden :</a:t>
            </a:r>
          </a:p>
          <a:p>
            <a:pPr marL="800100" lvl="1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>
                <a:solidFill>
                  <a:prstClr val="black"/>
                </a:solidFill>
                <a:latin typeface="+mj-lt"/>
              </a:rPr>
              <a:t> </a:t>
            </a:r>
            <a:r>
              <a:rPr lang="nl-BE" sz="1600" dirty="0" smtClean="0">
                <a:solidFill>
                  <a:prstClr val="black"/>
                </a:solidFill>
                <a:latin typeface="+mj-lt"/>
              </a:rPr>
              <a:t>medicatieschema</a:t>
            </a:r>
            <a:endParaRPr lang="nl-BE" sz="1600" dirty="0">
              <a:solidFill>
                <a:prstClr val="black"/>
              </a:solidFill>
              <a:latin typeface="+mj-lt"/>
            </a:endParaRPr>
          </a:p>
          <a:p>
            <a:pPr marL="800100" lvl="1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>
                <a:solidFill>
                  <a:prstClr val="black"/>
                </a:solidFill>
                <a:latin typeface="+mj-lt"/>
              </a:rPr>
              <a:t> SUMEHR</a:t>
            </a:r>
          </a:p>
          <a:p>
            <a:pPr marL="800100" lvl="1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>
                <a:solidFill>
                  <a:prstClr val="black"/>
                </a:solidFill>
                <a:latin typeface="+mj-lt"/>
              </a:rPr>
              <a:t> parameters</a:t>
            </a:r>
          </a:p>
          <a:p>
            <a:pPr marL="800100" lvl="1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>
                <a:solidFill>
                  <a:prstClr val="black"/>
                </a:solidFill>
                <a:latin typeface="+mj-lt"/>
              </a:rPr>
              <a:t> journaal</a:t>
            </a:r>
          </a:p>
          <a:p>
            <a:pPr marL="800100" lvl="1" indent="-34290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>
                <a:solidFill>
                  <a:prstClr val="black"/>
                </a:solidFill>
                <a:latin typeface="+mj-lt"/>
              </a:rPr>
              <a:t> …</a:t>
            </a:r>
            <a:endParaRPr lang="en-US" sz="16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096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8" y="1557338"/>
            <a:ext cx="20034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62588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462588" y="1295400"/>
            <a:ext cx="215900" cy="5202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12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75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5664200" y="1120775"/>
            <a:ext cx="3451225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01600" indent="-101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nl-BE" sz="800" b="1" dirty="0" smtClean="0">
              <a:solidFill>
                <a:prstClr val="black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nl-BE" b="1" dirty="0" smtClean="0">
              <a:solidFill>
                <a:prstClr val="black"/>
              </a:solidFill>
            </a:endParaRPr>
          </a:p>
          <a:p>
            <a:pPr marL="0" indent="0" eaLnBrk="1" hangingPunct="1">
              <a:spcBef>
                <a:spcPct val="50000"/>
              </a:spcBef>
              <a:defRPr/>
            </a:pPr>
            <a:endParaRPr lang="nl-BE" b="1" dirty="0" smtClean="0">
              <a:solidFill>
                <a:prstClr val="black"/>
              </a:solidFill>
            </a:endParaRPr>
          </a:p>
          <a:p>
            <a:pPr marL="0" indent="0" eaLnBrk="1" hangingPunct="1">
              <a:spcBef>
                <a:spcPct val="50000"/>
              </a:spcBef>
              <a:defRPr/>
            </a:pPr>
            <a:r>
              <a:rPr lang="nl-BE" b="1" dirty="0" smtClean="0">
                <a:solidFill>
                  <a:prstClr val="black"/>
                </a:solidFill>
                <a:latin typeface="+mj-lt"/>
              </a:rPr>
              <a:t>Toegang </a:t>
            </a:r>
            <a:r>
              <a:rPr lang="nl-BE" dirty="0" smtClean="0">
                <a:solidFill>
                  <a:prstClr val="black"/>
                </a:solidFill>
                <a:latin typeface="+mj-lt"/>
              </a:rPr>
              <a:t>voor</a:t>
            </a:r>
            <a:br>
              <a:rPr lang="nl-BE" dirty="0" smtClean="0">
                <a:solidFill>
                  <a:prstClr val="black"/>
                </a:solidFill>
                <a:latin typeface="+mj-lt"/>
              </a:rPr>
            </a:br>
            <a:r>
              <a:rPr lang="nl-BE" dirty="0" smtClean="0">
                <a:solidFill>
                  <a:prstClr val="black"/>
                </a:solidFill>
                <a:latin typeface="+mj-lt"/>
              </a:rPr>
              <a:t>zorgverstrekkers</a:t>
            </a:r>
            <a:endParaRPr lang="nl-BE" sz="1000" dirty="0">
              <a:solidFill>
                <a:prstClr val="black"/>
              </a:solidFill>
              <a:latin typeface="+mj-lt"/>
            </a:endParaRPr>
          </a:p>
          <a:p>
            <a:pPr marL="285750" indent="-28575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 smtClean="0">
                <a:solidFill>
                  <a:prstClr val="black"/>
                </a:solidFill>
                <a:latin typeface="+mj-lt"/>
              </a:rPr>
              <a:t>met </a:t>
            </a:r>
            <a:r>
              <a:rPr lang="nl-BE" sz="1600" dirty="0">
                <a:solidFill>
                  <a:prstClr val="black"/>
                </a:solidFill>
                <a:latin typeface="+mj-lt"/>
              </a:rPr>
              <a:t>een “zorgrelatie”</a:t>
            </a:r>
          </a:p>
          <a:p>
            <a:pPr marL="285750" indent="-28575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 smtClean="0">
                <a:solidFill>
                  <a:prstClr val="black"/>
                </a:solidFill>
                <a:latin typeface="+mj-lt"/>
              </a:rPr>
              <a:t>afhankelijk </a:t>
            </a:r>
            <a:r>
              <a:rPr lang="nl-BE" sz="1600" dirty="0">
                <a:solidFill>
                  <a:prstClr val="black"/>
                </a:solidFill>
                <a:latin typeface="+mj-lt"/>
              </a:rPr>
              <a:t>van hun rol</a:t>
            </a:r>
          </a:p>
          <a:p>
            <a:pPr eaLnBrk="1" hangingPunct="1">
              <a:spcBef>
                <a:spcPct val="50000"/>
              </a:spcBef>
              <a:defRPr/>
            </a:pPr>
            <a:endParaRPr lang="nl-BE" sz="800" dirty="0">
              <a:solidFill>
                <a:prstClr val="black"/>
              </a:solidFill>
              <a:latin typeface="+mj-lt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nl-BE" b="1" dirty="0">
                <a:solidFill>
                  <a:prstClr val="black"/>
                </a:solidFill>
                <a:latin typeface="+mj-lt"/>
              </a:rPr>
              <a:t>Geen toegang</a:t>
            </a:r>
            <a:r>
              <a:rPr lang="nl-BE" dirty="0">
                <a:solidFill>
                  <a:prstClr val="black"/>
                </a:solidFill>
                <a:latin typeface="+mj-lt"/>
              </a:rPr>
              <a:t> </a:t>
            </a:r>
            <a:r>
              <a:rPr lang="nl-BE" dirty="0" smtClean="0">
                <a:solidFill>
                  <a:prstClr val="black"/>
                </a:solidFill>
                <a:latin typeface="+mj-lt"/>
              </a:rPr>
              <a:t>voor</a:t>
            </a:r>
            <a:endParaRPr lang="nl-BE" sz="1000" dirty="0">
              <a:solidFill>
                <a:prstClr val="black"/>
              </a:solidFill>
              <a:latin typeface="+mj-lt"/>
            </a:endParaRPr>
          </a:p>
          <a:p>
            <a:pPr marL="285750" indent="-28575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 smtClean="0">
                <a:solidFill>
                  <a:prstClr val="black"/>
                </a:solidFill>
                <a:latin typeface="+mj-lt"/>
              </a:rPr>
              <a:t>IT-administrators, </a:t>
            </a:r>
            <a:r>
              <a:rPr lang="nl-BE" sz="1600" dirty="0" err="1" smtClean="0">
                <a:solidFill>
                  <a:prstClr val="black"/>
                </a:solidFill>
                <a:latin typeface="+mj-lt"/>
              </a:rPr>
              <a:t>hoster</a:t>
            </a:r>
            <a:r>
              <a:rPr lang="nl-BE" sz="1600" dirty="0" smtClean="0">
                <a:solidFill>
                  <a:prstClr val="black"/>
                </a:solidFill>
                <a:latin typeface="+mj-lt"/>
              </a:rPr>
              <a:t>,..</a:t>
            </a:r>
            <a:endParaRPr lang="nl-BE" sz="1600" dirty="0">
              <a:solidFill>
                <a:prstClr val="black"/>
              </a:solidFill>
              <a:latin typeface="+mj-lt"/>
            </a:endParaRPr>
          </a:p>
          <a:p>
            <a:pPr marL="285750" indent="-28575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 err="1" smtClean="0">
                <a:solidFill>
                  <a:srgbClr val="3E6E5A"/>
                </a:solidFill>
                <a:latin typeface="+mj-lt"/>
              </a:rPr>
              <a:t>eHealth</a:t>
            </a:r>
            <a:r>
              <a:rPr lang="nl-BE" sz="1600" dirty="0" smtClean="0">
                <a:solidFill>
                  <a:prstClr val="black"/>
                </a:solidFill>
                <a:latin typeface="+mj-lt"/>
              </a:rPr>
              <a:t>-platform</a:t>
            </a:r>
            <a:endParaRPr lang="nl-BE" sz="1600" dirty="0">
              <a:solidFill>
                <a:prstClr val="black"/>
              </a:solidFill>
              <a:latin typeface="+mj-lt"/>
            </a:endParaRPr>
          </a:p>
          <a:p>
            <a:pPr marL="285750" indent="-285750" eaLnBrk="1" hangingPunct="1">
              <a:spcBef>
                <a:spcPct val="50000"/>
              </a:spcBef>
              <a:buClr>
                <a:srgbClr val="3E6E5A"/>
              </a:buClr>
              <a:buFont typeface="Arial" pitchFamily="34" charset="0"/>
              <a:buChar char="•"/>
              <a:defRPr/>
            </a:pPr>
            <a:r>
              <a:rPr lang="nl-BE" sz="1600" dirty="0" smtClean="0">
                <a:solidFill>
                  <a:prstClr val="black"/>
                </a:solidFill>
                <a:latin typeface="+mj-lt"/>
              </a:rPr>
              <a:t>overheid</a:t>
            </a:r>
            <a:endParaRPr lang="nl-BE" sz="1600" dirty="0">
              <a:solidFill>
                <a:prstClr val="black"/>
              </a:solidFill>
              <a:latin typeface="+mj-lt"/>
            </a:endParaRPr>
          </a:p>
          <a:p>
            <a:pPr marL="285750" indent="-285750" eaLnBrk="1" hangingPunct="1">
              <a:spcBef>
                <a:spcPct val="50000"/>
              </a:spcBef>
              <a:buFontTx/>
              <a:buBlip>
                <a:blip r:embed="rId3"/>
              </a:buBlip>
              <a:defRPr/>
            </a:pPr>
            <a:r>
              <a:rPr lang="nl-BE" sz="1600" b="1" i="1" dirty="0" smtClean="0">
                <a:solidFill>
                  <a:prstClr val="black"/>
                </a:solidFill>
                <a:latin typeface="+mj-lt"/>
              </a:rPr>
              <a:t>zonder </a:t>
            </a:r>
            <a:r>
              <a:rPr lang="nl-BE" sz="1600" b="1" i="1" dirty="0">
                <a:solidFill>
                  <a:prstClr val="black"/>
                </a:solidFill>
                <a:latin typeface="+mj-lt"/>
              </a:rPr>
              <a:t>de actieve medewerking van de </a:t>
            </a:r>
            <a:br>
              <a:rPr lang="nl-BE" sz="1600" b="1" i="1" dirty="0">
                <a:solidFill>
                  <a:prstClr val="black"/>
                </a:solidFill>
                <a:latin typeface="+mj-lt"/>
              </a:rPr>
            </a:br>
            <a:r>
              <a:rPr lang="nl-BE" sz="1600" b="1" i="1" dirty="0" smtClean="0">
                <a:solidFill>
                  <a:prstClr val="black"/>
                </a:solidFill>
                <a:latin typeface="+mj-lt"/>
              </a:rPr>
              <a:t>houder </a:t>
            </a:r>
            <a:r>
              <a:rPr lang="nl-BE" sz="1600" b="1" i="1" dirty="0">
                <a:solidFill>
                  <a:prstClr val="black"/>
                </a:solidFill>
                <a:latin typeface="+mj-lt"/>
              </a:rPr>
              <a:t>van de 2</a:t>
            </a:r>
            <a:r>
              <a:rPr lang="nl-BE" sz="1600" b="1" i="1" baseline="30000" dirty="0">
                <a:solidFill>
                  <a:prstClr val="black"/>
                </a:solidFill>
                <a:latin typeface="+mj-lt"/>
              </a:rPr>
              <a:t>e</a:t>
            </a:r>
            <a:r>
              <a:rPr lang="nl-BE" sz="1600" b="1" i="1" dirty="0">
                <a:solidFill>
                  <a:prstClr val="black"/>
                </a:solidFill>
                <a:latin typeface="+mj-lt"/>
              </a:rPr>
              <a:t> sleutel </a:t>
            </a:r>
            <a:endParaRPr lang="en-US" sz="1600" b="1" i="1" dirty="0">
              <a:solidFill>
                <a:prstClr val="black"/>
              </a:solidFill>
              <a:latin typeface="+mj-lt"/>
            </a:endParaRPr>
          </a:p>
        </p:txBody>
      </p:sp>
      <p:grpSp>
        <p:nvGrpSpPr>
          <p:cNvPr id="41987" name="Group 5"/>
          <p:cNvGrpSpPr>
            <a:grpSpLocks/>
          </p:cNvGrpSpPr>
          <p:nvPr/>
        </p:nvGrpSpPr>
        <p:grpSpPr bwMode="auto">
          <a:xfrm>
            <a:off x="0" y="0"/>
            <a:ext cx="5435600" cy="6858000"/>
            <a:chOff x="0" y="0"/>
            <a:chExt cx="5436096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5436096" cy="6858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57198" y="623888"/>
              <a:ext cx="4321569" cy="2303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96911" y="1362075"/>
              <a:ext cx="4037381" cy="1054100"/>
            </a:xfrm>
            <a:prstGeom prst="rect">
              <a:avLst/>
            </a:prstGeom>
            <a:pattFill prst="dkDnDiag">
              <a:fgClr>
                <a:schemeClr val="bg1">
                  <a:lumMod val="6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1996" name="TextBox 9"/>
            <p:cNvSpPr txBox="1">
              <a:spLocks noChangeArrowheads="1"/>
            </p:cNvSpPr>
            <p:nvPr/>
          </p:nvSpPr>
          <p:spPr bwMode="auto">
            <a:xfrm>
              <a:off x="1745564" y="646462"/>
              <a:ext cx="12241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nl-BE" altLang="fr-FR" b="1"/>
                <a:t>Kluis</a:t>
              </a:r>
              <a:endParaRPr lang="en-US" altLang="fr-FR" b="1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6911" y="950913"/>
              <a:ext cx="1012917" cy="2809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/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Governance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51194" y="958850"/>
              <a:ext cx="1012917" cy="2809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/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Archivering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51519" y="966788"/>
              <a:ext cx="1012917" cy="2809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/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Beheer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2000" name="TextBox 13"/>
            <p:cNvSpPr txBox="1">
              <a:spLocks noChangeArrowheads="1"/>
            </p:cNvSpPr>
            <p:nvPr/>
          </p:nvSpPr>
          <p:spPr bwMode="auto">
            <a:xfrm>
              <a:off x="1745564" y="1717110"/>
              <a:ext cx="1224136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nl-BE" altLang="fr-FR"/>
                <a:t>Kluis data</a:t>
              </a:r>
              <a:endParaRPr lang="en-US" altLang="fr-FR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96911" y="2513013"/>
              <a:ext cx="1012917" cy="2809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/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Authenticatie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55957" y="2513013"/>
              <a:ext cx="1014505" cy="2809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/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...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99148" y="2513013"/>
              <a:ext cx="1014505" cy="2809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/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Authorisatie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2788" y="5445125"/>
              <a:ext cx="4000865" cy="10080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96977" y="5942013"/>
              <a:ext cx="1014505" cy="4397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/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Data </a:t>
              </a:r>
            </a:p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quality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894061" y="5942013"/>
              <a:ext cx="1012917" cy="4397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/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Encryptie</a:t>
              </a:r>
            </a:p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Decryptie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095907" y="5942013"/>
              <a:ext cx="1012917" cy="4397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/>
            <a:lstStyle/>
            <a:p>
              <a:pPr algn="ctr">
                <a:lnSpc>
                  <a:spcPct val="150000"/>
                </a:lnSpc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Authenticatie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2008" name="TextBox 21"/>
            <p:cNvSpPr txBox="1">
              <a:spLocks noChangeArrowheads="1"/>
            </p:cNvSpPr>
            <p:nvPr/>
          </p:nvSpPr>
          <p:spPr bwMode="auto">
            <a:xfrm>
              <a:off x="413230" y="5474193"/>
              <a:ext cx="399986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nl-BE" altLang="fr-FR" b="1"/>
                <a:t>Kluis connector</a:t>
              </a:r>
              <a:endParaRPr lang="en-US" altLang="fr-FR" b="1"/>
            </a:p>
          </p:txBody>
        </p:sp>
        <p:pic>
          <p:nvPicPr>
            <p:cNvPr id="23" name="Picture 6" descr="C:\Documents and Settings\a21\Local Settings\Temporary Internet Files\Content.IE5\GLJ8L03F\MC900431599[1]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2A6C48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5364" y="1531179"/>
              <a:ext cx="701364" cy="701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010" name="TextBox 23"/>
            <p:cNvSpPr txBox="1">
              <a:spLocks noChangeArrowheads="1"/>
            </p:cNvSpPr>
            <p:nvPr/>
          </p:nvSpPr>
          <p:spPr bwMode="auto">
            <a:xfrm>
              <a:off x="2432481" y="3524993"/>
              <a:ext cx="1739494" cy="6463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nl-BE" altLang="fr-FR" b="1">
                  <a:solidFill>
                    <a:schemeClr val="bg1"/>
                  </a:solidFill>
                </a:rPr>
                <a:t>Treshold decryptie</a:t>
              </a:r>
              <a:endParaRPr lang="en-US" altLang="fr-FR" b="1">
                <a:solidFill>
                  <a:schemeClr val="bg1"/>
                </a:solidFill>
              </a:endParaR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914483" y="2927350"/>
              <a:ext cx="20640" cy="2517775"/>
            </a:xfrm>
            <a:prstGeom prst="line">
              <a:avLst/>
            </a:prstGeom>
            <a:ln w="63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42012" name="Pictur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525418" y="3726940"/>
              <a:ext cx="1190337" cy="357101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 rot="16200000">
              <a:off x="984386" y="3687743"/>
              <a:ext cx="1012825" cy="441365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Trusted </a:t>
              </a:r>
            </a:p>
            <a:p>
              <a:pPr algn="ctr">
                <a:defRPr/>
              </a:pPr>
              <a:r>
                <a:rPr lang="nl-BE" sz="11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3rd party</a:t>
              </a: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3964350" y="3908425"/>
              <a:ext cx="1587" cy="1536700"/>
            </a:xfrm>
            <a:prstGeom prst="line">
              <a:avLst/>
            </a:prstGeom>
            <a:ln w="63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624377" y="3916363"/>
              <a:ext cx="0" cy="1528762"/>
            </a:xfrm>
            <a:prstGeom prst="line">
              <a:avLst/>
            </a:prstGeom>
            <a:ln w="63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3937359" y="3871913"/>
              <a:ext cx="995454" cy="0"/>
            </a:xfrm>
            <a:prstGeom prst="line">
              <a:avLst/>
            </a:prstGeom>
            <a:ln w="63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1703543" y="3860800"/>
              <a:ext cx="852565" cy="3175"/>
            </a:xfrm>
            <a:prstGeom prst="line">
              <a:avLst/>
            </a:prstGeom>
            <a:ln w="63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42018" name="Group 31"/>
            <p:cNvGrpSpPr>
              <a:grpSpLocks/>
            </p:cNvGrpSpPr>
            <p:nvPr/>
          </p:nvGrpSpPr>
          <p:grpSpPr bwMode="auto">
            <a:xfrm>
              <a:off x="2455162" y="3649728"/>
              <a:ext cx="338355" cy="338355"/>
              <a:chOff x="5703043" y="3331182"/>
              <a:chExt cx="338355" cy="338355"/>
            </a:xfrm>
          </p:grpSpPr>
          <p:pic>
            <p:nvPicPr>
              <p:cNvPr id="83" name="Picture 6" descr="C:\Documents and Settings\a21\Local Settings\Temporary Internet Files\Content.IE5\GLJ8L03F\MC900431599[1]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prstClr val="black"/>
                  <a:srgbClr val="2A6C48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3043" y="3331182"/>
                <a:ext cx="338355" cy="338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070" name="TextBox 83"/>
              <p:cNvSpPr txBox="1">
                <a:spLocks noChangeArrowheads="1"/>
              </p:cNvSpPr>
              <p:nvPr/>
            </p:nvSpPr>
            <p:spPr bwMode="auto">
              <a:xfrm>
                <a:off x="5846459" y="3428999"/>
                <a:ext cx="16570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nl-BE" altLang="fr-FR" sz="500"/>
                  <a:t>2</a:t>
                </a:r>
                <a:endParaRPr lang="en-US" altLang="fr-FR" sz="500"/>
              </a:p>
            </p:txBody>
          </p:sp>
        </p:grpSp>
        <p:grpSp>
          <p:nvGrpSpPr>
            <p:cNvPr id="42019" name="Group 32"/>
            <p:cNvGrpSpPr>
              <a:grpSpLocks/>
            </p:cNvGrpSpPr>
            <p:nvPr/>
          </p:nvGrpSpPr>
          <p:grpSpPr bwMode="auto">
            <a:xfrm>
              <a:off x="3794451" y="3663005"/>
              <a:ext cx="338355" cy="338355"/>
              <a:chOff x="5703043" y="3331182"/>
              <a:chExt cx="338355" cy="338355"/>
            </a:xfrm>
          </p:grpSpPr>
          <p:pic>
            <p:nvPicPr>
              <p:cNvPr id="81" name="Picture 6" descr="C:\Documents and Settings\a21\Local Settings\Temporary Internet Files\Content.IE5\GLJ8L03F\MC900431599[1]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duotone>
                  <a:prstClr val="black"/>
                  <a:srgbClr val="2A6C48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3043" y="3331182"/>
                <a:ext cx="338355" cy="3383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068" name="TextBox 81"/>
              <p:cNvSpPr txBox="1">
                <a:spLocks noChangeArrowheads="1"/>
              </p:cNvSpPr>
              <p:nvPr/>
            </p:nvSpPr>
            <p:spPr bwMode="auto">
              <a:xfrm>
                <a:off x="5846459" y="3428999"/>
                <a:ext cx="165701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nl-BE" altLang="fr-FR" sz="500"/>
                  <a:t>1</a:t>
                </a:r>
                <a:endParaRPr lang="en-US" altLang="fr-FR" sz="500"/>
              </a:p>
            </p:txBody>
          </p:sp>
        </p:grpSp>
        <p:cxnSp>
          <p:nvCxnSpPr>
            <p:cNvPr id="34" name="Straight Arrow Connector 33"/>
            <p:cNvCxnSpPr/>
            <p:nvPr/>
          </p:nvCxnSpPr>
          <p:spPr>
            <a:xfrm flipV="1">
              <a:off x="4064371" y="4675188"/>
              <a:ext cx="0" cy="2159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3869091" y="4681538"/>
              <a:ext cx="3175" cy="20161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V="1">
              <a:off x="2706935" y="4668838"/>
              <a:ext cx="0" cy="2159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2525943" y="4676775"/>
              <a:ext cx="4762" cy="2000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1009742" y="3868738"/>
              <a:ext cx="0" cy="2159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812874" y="3876675"/>
              <a:ext cx="4763" cy="2000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Elbow Connector 39"/>
            <p:cNvCxnSpPr>
              <a:stCxn id="18" idx="3"/>
            </p:cNvCxnSpPr>
            <p:nvPr/>
          </p:nvCxnSpPr>
          <p:spPr>
            <a:xfrm flipV="1">
              <a:off x="4413653" y="4500563"/>
              <a:ext cx="706502" cy="1449387"/>
            </a:xfrm>
            <a:prstGeom prst="bentConnector2">
              <a:avLst/>
            </a:prstGeom>
            <a:ln w="63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42027" name="Group 40"/>
            <p:cNvGrpSpPr>
              <a:grpSpLocks/>
            </p:cNvGrpSpPr>
            <p:nvPr/>
          </p:nvGrpSpPr>
          <p:grpSpPr bwMode="auto">
            <a:xfrm>
              <a:off x="218750" y="3948861"/>
              <a:ext cx="351842" cy="317278"/>
              <a:chOff x="1511277" y="4726948"/>
              <a:chExt cx="453276" cy="408747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1277" y="4727158"/>
                <a:ext cx="453276" cy="408537"/>
              </a:xfrm>
              <a:prstGeom prst="rect">
                <a:avLst/>
              </a:prstGeom>
            </p:spPr>
          </p:pic>
          <p:sp>
            <p:nvSpPr>
              <p:cNvPr id="42065" name="Picture 78"/>
              <p:cNvSpPr>
                <a:spLocks noChangeAspect="1"/>
              </p:cNvSpPr>
              <p:nvPr/>
            </p:nvSpPr>
            <p:spPr bwMode="auto">
              <a:xfrm>
                <a:off x="1526369" y="4726948"/>
                <a:ext cx="405864" cy="405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pic>
            <p:nvPicPr>
              <p:cNvPr id="42066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3088" y="4860981"/>
                <a:ext cx="172605" cy="1726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2028" name="Group 41"/>
            <p:cNvGrpSpPr>
              <a:grpSpLocks/>
            </p:cNvGrpSpPr>
            <p:nvPr/>
          </p:nvGrpSpPr>
          <p:grpSpPr bwMode="auto">
            <a:xfrm>
              <a:off x="4140923" y="4625846"/>
              <a:ext cx="313210" cy="313210"/>
              <a:chOff x="2051720" y="4648126"/>
              <a:chExt cx="313210" cy="313210"/>
            </a:xfrm>
          </p:grpSpPr>
          <p:pic>
            <p:nvPicPr>
              <p:cNvPr id="42062" name="Picture 7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1720" y="4648126"/>
                <a:ext cx="313210" cy="313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063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4076" y="4751561"/>
                <a:ext cx="133201" cy="133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2029" name="Group 42"/>
            <p:cNvGrpSpPr>
              <a:grpSpLocks/>
            </p:cNvGrpSpPr>
            <p:nvPr/>
          </p:nvGrpSpPr>
          <p:grpSpPr bwMode="auto">
            <a:xfrm>
              <a:off x="2793517" y="4620145"/>
              <a:ext cx="313210" cy="313210"/>
              <a:chOff x="2051720" y="4648126"/>
              <a:chExt cx="313210" cy="313210"/>
            </a:xfrm>
          </p:grpSpPr>
          <p:pic>
            <p:nvPicPr>
              <p:cNvPr id="42060" name="Picture 7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51720" y="4648126"/>
                <a:ext cx="313210" cy="313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061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4076" y="4751561"/>
                <a:ext cx="133201" cy="133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2030" name="Group 43"/>
            <p:cNvGrpSpPr>
              <a:grpSpLocks/>
            </p:cNvGrpSpPr>
            <p:nvPr/>
          </p:nvGrpSpPr>
          <p:grpSpPr bwMode="auto">
            <a:xfrm>
              <a:off x="2023131" y="4616162"/>
              <a:ext cx="356165" cy="321176"/>
              <a:chOff x="1511277" y="4726948"/>
              <a:chExt cx="453276" cy="408747"/>
            </a:xfrm>
          </p:grpSpPr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1277" y="4727158"/>
                <a:ext cx="453276" cy="408537"/>
              </a:xfrm>
              <a:prstGeom prst="rect">
                <a:avLst/>
              </a:prstGeom>
            </p:spPr>
          </p:pic>
          <p:sp>
            <p:nvSpPr>
              <p:cNvPr id="42058" name="Picture 71"/>
              <p:cNvSpPr>
                <a:spLocks noChangeAspect="1"/>
              </p:cNvSpPr>
              <p:nvPr/>
            </p:nvSpPr>
            <p:spPr bwMode="auto">
              <a:xfrm>
                <a:off x="1526369" y="4726948"/>
                <a:ext cx="405864" cy="405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fr-FR" altLang="fr-FR"/>
              </a:p>
            </p:txBody>
          </p:sp>
          <p:pic>
            <p:nvPicPr>
              <p:cNvPr id="42059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3088" y="4860981"/>
                <a:ext cx="172605" cy="1726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2031" name="Group 44"/>
            <p:cNvGrpSpPr>
              <a:grpSpLocks/>
            </p:cNvGrpSpPr>
            <p:nvPr/>
          </p:nvGrpSpPr>
          <p:grpSpPr bwMode="auto">
            <a:xfrm>
              <a:off x="3424762" y="4621863"/>
              <a:ext cx="356165" cy="321176"/>
              <a:chOff x="1511277" y="4726948"/>
              <a:chExt cx="453276" cy="408747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11277" y="4727158"/>
                <a:ext cx="453276" cy="408537"/>
              </a:xfrm>
              <a:prstGeom prst="rect">
                <a:avLst/>
              </a:prstGeom>
            </p:spPr>
          </p:pic>
          <p:pic>
            <p:nvPicPr>
              <p:cNvPr id="42055" name="Picture 6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6369" y="4726948"/>
                <a:ext cx="405864" cy="4058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05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3088" y="4860981"/>
                <a:ext cx="172605" cy="1726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rgbClr val="5A766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7541"/>
            <a:stretch/>
          </p:blipFill>
          <p:spPr>
            <a:xfrm>
              <a:off x="490943" y="1426113"/>
              <a:ext cx="675190" cy="839851"/>
            </a:xfrm>
            <a:prstGeom prst="rect">
              <a:avLst/>
            </a:prstGeom>
          </p:spPr>
        </p:pic>
        <p:grpSp>
          <p:nvGrpSpPr>
            <p:cNvPr id="42033" name="Group 46"/>
            <p:cNvGrpSpPr>
              <a:grpSpLocks/>
            </p:cNvGrpSpPr>
            <p:nvPr/>
          </p:nvGrpSpPr>
          <p:grpSpPr bwMode="auto">
            <a:xfrm>
              <a:off x="99415" y="3301556"/>
              <a:ext cx="552463" cy="600426"/>
              <a:chOff x="99415" y="3301556"/>
              <a:chExt cx="552463" cy="600426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7" cstate="print">
                <a:duotone>
                  <a:prstClr val="black"/>
                  <a:schemeClr val="bg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791"/>
              <a:stretch/>
            </p:blipFill>
            <p:spPr>
              <a:xfrm>
                <a:off x="218750" y="3301556"/>
                <a:ext cx="347808" cy="600426"/>
              </a:xfrm>
              <a:prstGeom prst="rect">
                <a:avLst/>
              </a:prstGeom>
            </p:spPr>
          </p:pic>
          <p:grpSp>
            <p:nvGrpSpPr>
              <p:cNvPr id="42051" name="Group 64"/>
              <p:cNvGrpSpPr>
                <a:grpSpLocks/>
              </p:cNvGrpSpPr>
              <p:nvPr/>
            </p:nvGrpSpPr>
            <p:grpSpPr bwMode="auto">
              <a:xfrm>
                <a:off x="99415" y="3301778"/>
                <a:ext cx="552463" cy="562200"/>
                <a:chOff x="1650748" y="3637199"/>
                <a:chExt cx="552463" cy="562200"/>
              </a:xfrm>
            </p:grpSpPr>
            <p:pic>
              <p:nvPicPr>
                <p:cNvPr id="42052" name="Picture 65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50748" y="3637199"/>
                  <a:ext cx="552463" cy="562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7" name="Picture 6" descr="C:\Documents and Settings\a21\Local Settings\Temporary Internet Files\Content.IE5\GLJ8L03F\MC900431599[1].pn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duotone>
                    <a:prstClr val="black"/>
                    <a:srgbClr val="2A6C48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95593" y="3981978"/>
                  <a:ext cx="206184" cy="2061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42034" name="Group 47"/>
            <p:cNvGrpSpPr>
              <a:grpSpLocks/>
            </p:cNvGrpSpPr>
            <p:nvPr/>
          </p:nvGrpSpPr>
          <p:grpSpPr bwMode="auto">
            <a:xfrm>
              <a:off x="396311" y="1448899"/>
              <a:ext cx="858185" cy="821010"/>
              <a:chOff x="396311" y="1422589"/>
              <a:chExt cx="858185" cy="821010"/>
            </a:xfrm>
          </p:grpSpPr>
          <p:grpSp>
            <p:nvGrpSpPr>
              <p:cNvPr id="42037" name="Group 50"/>
              <p:cNvGrpSpPr>
                <a:grpSpLocks/>
              </p:cNvGrpSpPr>
              <p:nvPr/>
            </p:nvGrpSpPr>
            <p:grpSpPr bwMode="auto">
              <a:xfrm>
                <a:off x="571108" y="1422589"/>
                <a:ext cx="552463" cy="562200"/>
                <a:chOff x="2254278" y="3584697"/>
                <a:chExt cx="552463" cy="562200"/>
              </a:xfrm>
            </p:grpSpPr>
            <p:pic>
              <p:nvPicPr>
                <p:cNvPr id="42048" name="Picture 61"/>
                <p:cNvPicPr>
                  <a:picLocks noChangeAspect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54278" y="3584697"/>
                  <a:ext cx="552463" cy="562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3" name="Picture 6" descr="C:\Documents and Settings\a21\Local Settings\Temporary Internet Files\Content.IE5\GLJ8L03F\MC900431599[1].pn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duotone>
                    <a:prstClr val="black"/>
                    <a:srgbClr val="2A6C48">
                      <a:tint val="45000"/>
                      <a:satMod val="40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99123" y="3929476"/>
                  <a:ext cx="206184" cy="2061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2038" name="Group 51"/>
              <p:cNvGrpSpPr>
                <a:grpSpLocks/>
              </p:cNvGrpSpPr>
              <p:nvPr/>
            </p:nvGrpSpPr>
            <p:grpSpPr bwMode="auto">
              <a:xfrm>
                <a:off x="396311" y="1559952"/>
                <a:ext cx="858185" cy="683647"/>
                <a:chOff x="750302" y="1486268"/>
                <a:chExt cx="858185" cy="683647"/>
              </a:xfrm>
            </p:grpSpPr>
            <p:grpSp>
              <p:nvGrpSpPr>
                <p:cNvPr id="42039" name="Group 52"/>
                <p:cNvGrpSpPr>
                  <a:grpSpLocks/>
                </p:cNvGrpSpPr>
                <p:nvPr/>
              </p:nvGrpSpPr>
              <p:grpSpPr bwMode="auto">
                <a:xfrm>
                  <a:off x="750302" y="1524242"/>
                  <a:ext cx="552463" cy="562200"/>
                  <a:chOff x="2254278" y="3584697"/>
                  <a:chExt cx="552463" cy="562200"/>
                </a:xfrm>
              </p:grpSpPr>
              <p:pic>
                <p:nvPicPr>
                  <p:cNvPr id="42046" name="Picture 59"/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54278" y="3584697"/>
                    <a:ext cx="552463" cy="5622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61" name="Picture 6" descr="C:\Documents and Settings\a21\Local Settings\Temporary Internet Files\Content.IE5\GLJ8L03F\MC900431599[1].png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duotone>
                      <a:prstClr val="black"/>
                      <a:srgbClr val="2A6C48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99123" y="3929476"/>
                    <a:ext cx="206184" cy="2061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42040" name="Group 53"/>
                <p:cNvGrpSpPr>
                  <a:grpSpLocks/>
                </p:cNvGrpSpPr>
                <p:nvPr/>
              </p:nvGrpSpPr>
              <p:grpSpPr bwMode="auto">
                <a:xfrm>
                  <a:off x="1056024" y="1486268"/>
                  <a:ext cx="552463" cy="562200"/>
                  <a:chOff x="2254278" y="3584697"/>
                  <a:chExt cx="552463" cy="562200"/>
                </a:xfrm>
              </p:grpSpPr>
              <p:pic>
                <p:nvPicPr>
                  <p:cNvPr id="42044" name="Picture 57"/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54278" y="3584697"/>
                    <a:ext cx="552463" cy="5622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9" name="Picture 6" descr="C:\Documents and Settings\a21\Local Settings\Temporary Internet Files\Content.IE5\GLJ8L03F\MC900431599[1].png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duotone>
                      <a:prstClr val="black"/>
                      <a:srgbClr val="2A6C48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99123" y="3929476"/>
                    <a:ext cx="206184" cy="2061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grpSp>
              <p:nvGrpSpPr>
                <p:cNvPr id="42041" name="Group 54"/>
                <p:cNvGrpSpPr>
                  <a:grpSpLocks/>
                </p:cNvGrpSpPr>
                <p:nvPr/>
              </p:nvGrpSpPr>
              <p:grpSpPr bwMode="auto">
                <a:xfrm>
                  <a:off x="925098" y="1607715"/>
                  <a:ext cx="552463" cy="562200"/>
                  <a:chOff x="2254278" y="3584697"/>
                  <a:chExt cx="552463" cy="562200"/>
                </a:xfrm>
              </p:grpSpPr>
              <p:pic>
                <p:nvPicPr>
                  <p:cNvPr id="42042" name="Picture 55"/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54278" y="3584697"/>
                    <a:ext cx="552463" cy="5622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57" name="Picture 6" descr="C:\Documents and Settings\a21\Local Settings\Temporary Internet Files\Content.IE5\GLJ8L03F\MC900431599[1].png"/>
                  <p:cNvPicPr>
                    <a:picLocks noChangeAspect="1" noChangeArrowheads="1"/>
                  </p:cNvPicPr>
                  <p:nvPr/>
                </p:nvPicPr>
                <p:blipFill>
                  <a:blip r:embed="rId13" cstate="print">
                    <a:duotone>
                      <a:prstClr val="black"/>
                      <a:srgbClr val="2A6C48">
                        <a:tint val="45000"/>
                        <a:satMod val="400000"/>
                      </a:srgbClr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499123" y="3929476"/>
                    <a:ext cx="206184" cy="2061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</p:grp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7">
              <a:duotone>
                <a:prstClr val="black"/>
                <a:srgbClr val="5A7663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187"/>
            <a:stretch/>
          </p:blipFill>
          <p:spPr>
            <a:xfrm>
              <a:off x="2427072" y="3517632"/>
              <a:ext cx="1761555" cy="60542"/>
            </a:xfrm>
            <a:prstGeom prst="rect">
              <a:avLst/>
            </a:prstGeom>
          </p:spPr>
        </p:pic>
        <p:sp>
          <p:nvSpPr>
            <p:cNvPr id="42036" name="TextBox 49"/>
            <p:cNvSpPr txBox="1">
              <a:spLocks noChangeArrowheads="1"/>
            </p:cNvSpPr>
            <p:nvPr/>
          </p:nvSpPr>
          <p:spPr bwMode="auto">
            <a:xfrm rot="-5400000">
              <a:off x="4057295" y="970910"/>
              <a:ext cx="1918442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nl-BE" altLang="fr-FR" sz="2800" b="1"/>
                <a:t>Kluis kern</a:t>
              </a:r>
              <a:endParaRPr lang="en-US" altLang="fr-FR" sz="2800" b="1"/>
            </a:p>
          </p:txBody>
        </p:sp>
      </p:grpSp>
      <p:sp>
        <p:nvSpPr>
          <p:cNvPr id="85" name="Rectangle 84"/>
          <p:cNvSpPr/>
          <p:nvPr/>
        </p:nvSpPr>
        <p:spPr>
          <a:xfrm>
            <a:off x="0" y="0"/>
            <a:ext cx="9144000" cy="215900"/>
          </a:xfrm>
          <a:prstGeom prst="rect">
            <a:avLst/>
          </a:prstGeom>
          <a:solidFill>
            <a:srgbClr val="B00000"/>
          </a:solidFill>
          <a:ln w="22225">
            <a:solidFill>
              <a:srgbClr val="B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6" name="Rectangle 85"/>
          <p:cNvSpPr/>
          <p:nvPr/>
        </p:nvSpPr>
        <p:spPr>
          <a:xfrm>
            <a:off x="5462588" y="1295400"/>
            <a:ext cx="215900" cy="52022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1990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1557338"/>
            <a:ext cx="200342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13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1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>
            <a:grpSpLocks/>
          </p:cNvGrpSpPr>
          <p:nvPr/>
        </p:nvGrpSpPr>
        <p:grpSpPr bwMode="auto">
          <a:xfrm>
            <a:off x="1711325" y="3513138"/>
            <a:ext cx="4414838" cy="1822450"/>
            <a:chOff x="827584" y="4305393"/>
            <a:chExt cx="4415381" cy="1822976"/>
          </a:xfrm>
        </p:grpSpPr>
        <p:pic>
          <p:nvPicPr>
            <p:cNvPr id="44056" name="Picture 2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6673" y="5589240"/>
              <a:ext cx="872121" cy="539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14" name="Diagram 13"/>
            <p:cNvGraphicFramePr/>
            <p:nvPr/>
          </p:nvGraphicFramePr>
          <p:xfrm>
            <a:off x="827584" y="4305393"/>
            <a:ext cx="4415381" cy="13681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3305175"/>
            <a:ext cx="15367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1525588" y="1411288"/>
            <a:ext cx="1952625" cy="1952625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3641725" y="1472905"/>
            <a:ext cx="2016125" cy="982955"/>
            <a:chOff x="2528844" y="1909194"/>
            <a:chExt cx="2016224" cy="982350"/>
          </a:xfrm>
        </p:grpSpPr>
        <p:sp>
          <p:nvSpPr>
            <p:cNvPr id="4" name="TextBox 3"/>
            <p:cNvSpPr txBox="1"/>
            <p:nvPr/>
          </p:nvSpPr>
          <p:spPr>
            <a:xfrm>
              <a:off x="2528844" y="1909194"/>
              <a:ext cx="2016224" cy="515619"/>
            </a:xfrm>
            <a:prstGeom prst="rect">
              <a:avLst/>
            </a:prstGeom>
          </p:spPr>
          <p:txBody>
            <a:bodyPr/>
            <a:lstStyle/>
            <a:p>
              <a:pPr algn="ctr">
                <a:defRPr/>
              </a:pPr>
              <a:r>
                <a:rPr lang="fr-BE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De </a:t>
              </a:r>
              <a:r>
                <a:rPr lang="fr-BE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patiënt</a:t>
              </a:r>
              <a:r>
                <a:rPr lang="fr-BE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fr-BE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raadpleegt</a:t>
              </a:r>
              <a:r>
                <a:rPr lang="fr-BE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fr-BE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zijn</a:t>
              </a:r>
              <a:r>
                <a:rPr lang="fr-BE" sz="16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fr-BE" sz="16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geneesheer</a:t>
              </a:r>
              <a:endParaRPr lang="fr-BE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>
                <a:defRPr/>
              </a:pPr>
              <a:endParaRPr lang="en-US" sz="11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2528844" y="2747170"/>
              <a:ext cx="2016224" cy="144374"/>
            </a:xfrm>
            <a:prstGeom prst="rightArrow">
              <a:avLst/>
            </a:prstGeom>
            <a:solidFill>
              <a:srgbClr val="3F6D57"/>
            </a:solidFill>
            <a:ln>
              <a:solidFill>
                <a:srgbClr val="3E6E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5824538" y="1477963"/>
            <a:ext cx="1857375" cy="1865312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0" name="TextBox 19"/>
          <p:cNvSpPr txBox="1"/>
          <p:nvPr/>
        </p:nvSpPr>
        <p:spPr>
          <a:xfrm rot="16200000">
            <a:off x="4501331" y="1630139"/>
            <a:ext cx="390525" cy="3351212"/>
          </a:xfrm>
          <a:prstGeom prst="rect">
            <a:avLst/>
          </a:prstGeom>
        </p:spPr>
        <p:txBody>
          <a:bodyPr vert="vert"/>
          <a:lstStyle/>
          <a:p>
            <a:pPr algn="ctr">
              <a:defRPr/>
            </a:pPr>
            <a:r>
              <a:rPr lang="nl-BE" b="1" dirty="0">
                <a:solidFill>
                  <a:srgbClr val="C00000"/>
                </a:solidFill>
              </a:rPr>
              <a:t>Administratieve voordelen</a:t>
            </a:r>
          </a:p>
        </p:txBody>
      </p:sp>
      <p:sp>
        <p:nvSpPr>
          <p:cNvPr id="27" name="Curved Left Arrow 26"/>
          <p:cNvSpPr/>
          <p:nvPr/>
        </p:nvSpPr>
        <p:spPr>
          <a:xfrm flipH="1">
            <a:off x="882650" y="4368800"/>
            <a:ext cx="719138" cy="1585913"/>
          </a:xfrm>
          <a:prstGeom prst="curvedLeftArrow">
            <a:avLst/>
          </a:prstGeom>
          <a:solidFill>
            <a:srgbClr val="3E6E5A"/>
          </a:solidFill>
          <a:ln>
            <a:solidFill>
              <a:srgbClr val="3E6E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028" name="Group 1027"/>
          <p:cNvGrpSpPr>
            <a:grpSpLocks/>
          </p:cNvGrpSpPr>
          <p:nvPr/>
        </p:nvGrpSpPr>
        <p:grpSpPr bwMode="auto">
          <a:xfrm>
            <a:off x="1609725" y="5362575"/>
            <a:ext cx="6413500" cy="839788"/>
            <a:chOff x="1380654" y="5494811"/>
            <a:chExt cx="6413643" cy="840772"/>
          </a:xfrm>
        </p:grpSpPr>
        <p:sp>
          <p:nvSpPr>
            <p:cNvPr id="1027" name="Rectangle 1026"/>
            <p:cNvSpPr/>
            <p:nvPr/>
          </p:nvSpPr>
          <p:spPr>
            <a:xfrm>
              <a:off x="5859092" y="5494811"/>
              <a:ext cx="1935205" cy="840772"/>
            </a:xfrm>
            <a:prstGeom prst="rect">
              <a:avLst/>
            </a:prstGeom>
            <a:solidFill>
              <a:srgbClr val="3F6D57"/>
            </a:solidFill>
            <a:ln>
              <a:solidFill>
                <a:srgbClr val="3F6D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80654" y="5540903"/>
              <a:ext cx="4595915" cy="599188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>
                <a:defRPr/>
              </a:pPr>
              <a:r>
                <a:rPr lang="fr-BE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Mogelijkheid</a:t>
              </a:r>
              <a:r>
                <a:rPr lang="fr-BE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om </a:t>
              </a:r>
              <a:r>
                <a:rPr lang="fr-BE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therapeutische</a:t>
              </a:r>
              <a:r>
                <a:rPr lang="fr-BE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fr-BE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relaties</a:t>
              </a:r>
              <a:r>
                <a:rPr lang="fr-BE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en </a:t>
              </a:r>
              <a:r>
                <a:rPr lang="fr-BE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geïnformeerde</a:t>
              </a:r>
              <a:r>
                <a:rPr lang="fr-BE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fr-BE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toestemming</a:t>
              </a:r>
              <a:r>
                <a:rPr lang="fr-BE" sz="1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te </a:t>
              </a:r>
              <a:r>
                <a:rPr lang="fr-BE" sz="1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registreren</a:t>
              </a:r>
              <a:endParaRPr lang="en-US" sz="1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pic>
          <p:nvPicPr>
            <p:cNvPr id="44052" name="Picture 2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3670" y="5531037"/>
              <a:ext cx="768319" cy="76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Picture 3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5149" y="5540558"/>
              <a:ext cx="768319" cy="768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4616450"/>
            <a:ext cx="431800" cy="431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4616450"/>
            <a:ext cx="431800" cy="431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961063"/>
            <a:ext cx="431800" cy="431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5961063"/>
            <a:ext cx="433387" cy="431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5961063"/>
            <a:ext cx="431800" cy="431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Freeform 24"/>
          <p:cNvSpPr/>
          <p:nvPr/>
        </p:nvSpPr>
        <p:spPr>
          <a:xfrm>
            <a:off x="481311" y="188641"/>
            <a:ext cx="8280920" cy="1153271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nl-BE" sz="4400" kern="1200" dirty="0" smtClean="0"/>
              <a:t>Uiteindelijk doel</a:t>
            </a:r>
            <a:endParaRPr lang="en-GB" sz="4400" kern="1200" dirty="0"/>
          </a:p>
        </p:txBody>
      </p:sp>
      <p:pic>
        <p:nvPicPr>
          <p:cNvPr id="29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119813"/>
            <a:ext cx="15859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14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1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>
            <a:grpSpLocks/>
          </p:cNvGrpSpPr>
          <p:nvPr/>
        </p:nvGrpSpPr>
        <p:grpSpPr bwMode="auto">
          <a:xfrm>
            <a:off x="2955925" y="2760038"/>
            <a:ext cx="3054349" cy="2659062"/>
            <a:chOff x="2955608" y="2523164"/>
            <a:chExt cx="3054829" cy="2657760"/>
          </a:xfrm>
        </p:grpSpPr>
        <p:sp>
          <p:nvSpPr>
            <p:cNvPr id="22" name="Flowchart: Connector 21"/>
            <p:cNvSpPr/>
            <p:nvPr/>
          </p:nvSpPr>
          <p:spPr>
            <a:xfrm>
              <a:off x="3203297" y="2523164"/>
              <a:ext cx="2657893" cy="2657760"/>
            </a:xfrm>
            <a:prstGeom prst="flowChartConnector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rgbClr val="3F6D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3839985" y="3178480"/>
              <a:ext cx="1384518" cy="1347128"/>
            </a:xfrm>
            <a:prstGeom prst="flowChartConnector">
              <a:avLst/>
            </a:prstGeom>
            <a:solidFill>
              <a:srgbClr val="3F6D57"/>
            </a:solidFill>
            <a:ln>
              <a:solidFill>
                <a:srgbClr val="3F6D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nl-BE" sz="1300" b="1" dirty="0">
                  <a:solidFill>
                    <a:schemeClr val="bg1"/>
                  </a:solidFill>
                </a:rPr>
                <a:t>Medische voordelen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3628814" y="2669142"/>
              <a:ext cx="552537" cy="607714"/>
            </a:xfrm>
            <a:prstGeom prst="line">
              <a:avLst/>
            </a:prstGeom>
            <a:ln w="25400" cmpd="sng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922830" y="2669142"/>
              <a:ext cx="562063" cy="634689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55" idx="1"/>
            </p:cNvCxnSpPr>
            <p:nvPr/>
          </p:nvCxnSpPr>
          <p:spPr>
            <a:xfrm flipV="1">
              <a:off x="5224503" y="4071974"/>
              <a:ext cx="785934" cy="8728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922830" y="4431991"/>
              <a:ext cx="562063" cy="675944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3563717" y="4425644"/>
              <a:ext cx="611283" cy="641036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21" idx="2"/>
              <a:endCxn id="44" idx="3"/>
            </p:cNvCxnSpPr>
            <p:nvPr/>
          </p:nvCxnSpPr>
          <p:spPr>
            <a:xfrm flipH="1" flipV="1">
              <a:off x="2955608" y="3830623"/>
              <a:ext cx="884377" cy="21421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111" name="Picture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3366605" y="4012647"/>
              <a:ext cx="483518" cy="483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2" name="Pictur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4256567" y="4578498"/>
              <a:ext cx="488154" cy="4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3" name="Picture 7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220318" y="4044588"/>
              <a:ext cx="488154" cy="4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4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4276225" y="2669854"/>
              <a:ext cx="482940" cy="48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5" name="Picture 8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243115" y="3201159"/>
              <a:ext cx="482940" cy="48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116" name="Picture 8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90861" y="3204316"/>
              <a:ext cx="476625" cy="47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8" name="Group 107"/>
          <p:cNvGrpSpPr>
            <a:grpSpLocks/>
          </p:cNvGrpSpPr>
          <p:nvPr/>
        </p:nvGrpSpPr>
        <p:grpSpPr bwMode="auto">
          <a:xfrm>
            <a:off x="482600" y="5373062"/>
            <a:ext cx="3240088" cy="1145830"/>
            <a:chOff x="483110" y="5136172"/>
            <a:chExt cx="3240360" cy="1145282"/>
          </a:xfrm>
        </p:grpSpPr>
        <p:grpSp>
          <p:nvGrpSpPr>
            <p:cNvPr id="45098" name="Group 67"/>
            <p:cNvGrpSpPr>
              <a:grpSpLocks/>
            </p:cNvGrpSpPr>
            <p:nvPr/>
          </p:nvGrpSpPr>
          <p:grpSpPr bwMode="auto">
            <a:xfrm>
              <a:off x="483110" y="5136172"/>
              <a:ext cx="3240360" cy="1145282"/>
              <a:chOff x="398612" y="5107746"/>
              <a:chExt cx="3240360" cy="1145282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98612" y="5107746"/>
                <a:ext cx="1152622" cy="1080570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551234" y="5107746"/>
                <a:ext cx="2087738" cy="1080570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568989" y="5194672"/>
                <a:ext cx="2024232" cy="1058356"/>
              </a:xfrm>
              <a:prstGeom prst="rect">
                <a:avLst/>
              </a:prstGeom>
            </p:spPr>
            <p:txBody>
              <a:bodyPr>
                <a:normAutofit fontScale="92500" lnSpcReduction="10000"/>
              </a:bodyPr>
              <a:lstStyle/>
              <a:p>
                <a:pPr algn="ctr">
                  <a:defRPr/>
                </a:pPr>
                <a:r>
                  <a:rPr lang="nl-BE" dirty="0" smtClean="0">
                    <a:solidFill>
                      <a:schemeClr val="bg1"/>
                    </a:solidFill>
                  </a:rPr>
                  <a:t>Raadplegen </a:t>
                </a:r>
                <a:r>
                  <a:rPr lang="nl-BE" dirty="0">
                    <a:solidFill>
                      <a:schemeClr val="bg1"/>
                    </a:solidFill>
                  </a:rPr>
                  <a:t>van </a:t>
                </a:r>
                <a:r>
                  <a:rPr lang="nl-BE" dirty="0" smtClean="0">
                    <a:solidFill>
                      <a:schemeClr val="bg1"/>
                    </a:solidFill>
                  </a:rPr>
                  <a:t>laboresultaten en resultaten medische beeldvorming </a:t>
                </a:r>
                <a:endParaRPr lang="nl-BE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5099" name="Picture 9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019" y="5163796"/>
              <a:ext cx="1016496" cy="1016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6" name="Group 105"/>
          <p:cNvGrpSpPr>
            <a:grpSpLocks/>
          </p:cNvGrpSpPr>
          <p:nvPr/>
        </p:nvGrpSpPr>
        <p:grpSpPr bwMode="auto">
          <a:xfrm>
            <a:off x="519113" y="1620213"/>
            <a:ext cx="3260725" cy="1158875"/>
            <a:chOff x="518456" y="1382445"/>
            <a:chExt cx="3261456" cy="1158760"/>
          </a:xfrm>
        </p:grpSpPr>
        <p:grpSp>
          <p:nvGrpSpPr>
            <p:cNvPr id="45092" name="Group 93"/>
            <p:cNvGrpSpPr>
              <a:grpSpLocks/>
            </p:cNvGrpSpPr>
            <p:nvPr/>
          </p:nvGrpSpPr>
          <p:grpSpPr bwMode="auto">
            <a:xfrm>
              <a:off x="546770" y="1394932"/>
              <a:ext cx="3233142" cy="1146273"/>
              <a:chOff x="546770" y="1424385"/>
              <a:chExt cx="3233142" cy="1146273"/>
            </a:xfrm>
          </p:grpSpPr>
          <p:grpSp>
            <p:nvGrpSpPr>
              <p:cNvPr id="45094" name="Group 33"/>
              <p:cNvGrpSpPr>
                <a:grpSpLocks/>
              </p:cNvGrpSpPr>
              <p:nvPr/>
            </p:nvGrpSpPr>
            <p:grpSpPr bwMode="auto">
              <a:xfrm>
                <a:off x="546770" y="1424385"/>
                <a:ext cx="3176700" cy="1080121"/>
                <a:chOff x="747228" y="1772815"/>
                <a:chExt cx="3176700" cy="1080121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747495" y="1773027"/>
                  <a:ext cx="1100384" cy="1079393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1835176" y="1773027"/>
                  <a:ext cx="2088031" cy="1079393"/>
                </a:xfrm>
                <a:prstGeom prst="rect">
                  <a:avLst/>
                </a:prstGeom>
                <a:solidFill>
                  <a:srgbClr val="3E6E5A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1691881" y="1508726"/>
                <a:ext cx="2088031" cy="106193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algn="ctr">
                  <a:defRPr/>
                </a:pPr>
                <a:r>
                  <a:rPr lang="fr-BE" dirty="0" err="1">
                    <a:solidFill>
                      <a:schemeClr val="bg1"/>
                    </a:solidFill>
                  </a:rPr>
                  <a:t>Opzoeken</a:t>
                </a:r>
                <a:r>
                  <a:rPr lang="fr-BE" dirty="0">
                    <a:solidFill>
                      <a:schemeClr val="bg1"/>
                    </a:solidFill>
                  </a:rPr>
                  <a:t> </a:t>
                </a:r>
                <a:r>
                  <a:rPr lang="fr-BE" dirty="0" err="1">
                    <a:solidFill>
                      <a:schemeClr val="bg1"/>
                    </a:solidFill>
                  </a:rPr>
                  <a:t>voorgeschiedenis</a:t>
                </a:r>
                <a:r>
                  <a:rPr lang="fr-BE" dirty="0">
                    <a:solidFill>
                      <a:schemeClr val="bg1"/>
                    </a:solidFill>
                  </a:rPr>
                  <a:t> via de </a:t>
                </a:r>
                <a:r>
                  <a:rPr lang="fr-BE" dirty="0" err="1">
                    <a:solidFill>
                      <a:schemeClr val="bg1"/>
                    </a:solidFill>
                  </a:rPr>
                  <a:t>SumEHR</a:t>
                </a:r>
                <a:endParaRPr lang="en-US" dirty="0"/>
              </a:p>
              <a:p>
                <a:pPr>
                  <a:defRPr/>
                </a:pPr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pic>
          <p:nvPicPr>
            <p:cNvPr id="45093" name="Picture 9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456" y="1382445"/>
              <a:ext cx="1129308" cy="1129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7" name="Group 106"/>
          <p:cNvGrpSpPr>
            <a:grpSpLocks/>
          </p:cNvGrpSpPr>
          <p:nvPr/>
        </p:nvGrpSpPr>
        <p:grpSpPr bwMode="auto">
          <a:xfrm>
            <a:off x="495300" y="3528388"/>
            <a:ext cx="2460625" cy="1204912"/>
            <a:chOff x="495636" y="3290765"/>
            <a:chExt cx="2459972" cy="1205400"/>
          </a:xfrm>
        </p:grpSpPr>
        <p:grpSp>
          <p:nvGrpSpPr>
            <p:cNvPr id="45087" name="Group 68"/>
            <p:cNvGrpSpPr>
              <a:grpSpLocks/>
            </p:cNvGrpSpPr>
            <p:nvPr/>
          </p:nvGrpSpPr>
          <p:grpSpPr bwMode="auto">
            <a:xfrm>
              <a:off x="495636" y="3290765"/>
              <a:ext cx="2459972" cy="1205400"/>
              <a:chOff x="455844" y="3290765"/>
              <a:chExt cx="2459972" cy="120540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455844" y="3290765"/>
                <a:ext cx="1152219" cy="1079937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608063" y="3290765"/>
                <a:ext cx="1307753" cy="1079937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45091" name="TextBox 44"/>
              <p:cNvSpPr txBox="1">
                <a:spLocks noChangeArrowheads="1"/>
              </p:cNvSpPr>
              <p:nvPr/>
            </p:nvSpPr>
            <p:spPr bwMode="auto">
              <a:xfrm>
                <a:off x="1668825" y="3462392"/>
                <a:ext cx="1246991" cy="10337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nl-BE">
                    <a:solidFill>
                      <a:schemeClr val="bg1"/>
                    </a:solidFill>
                  </a:rPr>
                  <a:t>Medicatie-</a:t>
                </a:r>
                <a:br>
                  <a:rPr lang="nl-BE">
                    <a:solidFill>
                      <a:schemeClr val="bg1"/>
                    </a:solidFill>
                  </a:rPr>
                </a:br>
                <a:r>
                  <a:rPr lang="nl-BE">
                    <a:solidFill>
                      <a:schemeClr val="bg1"/>
                    </a:solidFill>
                  </a:rPr>
                  <a:t>schema</a:t>
                </a:r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5088" name="Picture 9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26" y="3320177"/>
              <a:ext cx="1086712" cy="108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1" name="Group 110"/>
          <p:cNvGrpSpPr>
            <a:grpSpLocks/>
          </p:cNvGrpSpPr>
          <p:nvPr/>
        </p:nvGrpSpPr>
        <p:grpSpPr bwMode="auto">
          <a:xfrm>
            <a:off x="5402263" y="1680538"/>
            <a:ext cx="3257550" cy="1079500"/>
            <a:chOff x="5403035" y="1443044"/>
            <a:chExt cx="3255987" cy="1080120"/>
          </a:xfrm>
        </p:grpSpPr>
        <p:grpSp>
          <p:nvGrpSpPr>
            <p:cNvPr id="45082" name="Group 69"/>
            <p:cNvGrpSpPr>
              <a:grpSpLocks/>
            </p:cNvGrpSpPr>
            <p:nvPr/>
          </p:nvGrpSpPr>
          <p:grpSpPr bwMode="auto">
            <a:xfrm>
              <a:off x="5403035" y="1443044"/>
              <a:ext cx="3255987" cy="1080120"/>
              <a:chOff x="5425798" y="1315063"/>
              <a:chExt cx="3255987" cy="1080120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5425798" y="1315063"/>
                <a:ext cx="1151972" cy="1080120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577770" y="1315063"/>
                <a:ext cx="2088148" cy="1080120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595224" y="1345242"/>
                <a:ext cx="2086561" cy="1038821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nl-BE" sz="1000" dirty="0">
                  <a:solidFill>
                    <a:schemeClr val="bg1"/>
                  </a:solidFill>
                </a:endParaRPr>
              </a:p>
              <a:p>
                <a:pPr marL="82550" algn="ctr">
                  <a:defRPr/>
                </a:pPr>
                <a:r>
                  <a:rPr lang="nl-BE" dirty="0">
                    <a:solidFill>
                      <a:schemeClr val="bg1"/>
                    </a:solidFill>
                  </a:rPr>
                  <a:t>Online advies en guidelines</a:t>
                </a:r>
              </a:p>
            </p:txBody>
          </p:sp>
        </p:grpSp>
        <p:pic>
          <p:nvPicPr>
            <p:cNvPr id="45083" name="Picture 9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4394" y="1478427"/>
              <a:ext cx="985292" cy="985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9" name="Group 108"/>
          <p:cNvGrpSpPr>
            <a:grpSpLocks/>
          </p:cNvGrpSpPr>
          <p:nvPr/>
        </p:nvGrpSpPr>
        <p:grpSpPr bwMode="auto">
          <a:xfrm>
            <a:off x="5389563" y="5344488"/>
            <a:ext cx="3270250" cy="1185862"/>
            <a:chOff x="5389884" y="5107746"/>
            <a:chExt cx="3269138" cy="1184852"/>
          </a:xfrm>
        </p:grpSpPr>
        <p:grpSp>
          <p:nvGrpSpPr>
            <p:cNvPr id="45075" name="Group 70"/>
            <p:cNvGrpSpPr>
              <a:grpSpLocks/>
            </p:cNvGrpSpPr>
            <p:nvPr/>
          </p:nvGrpSpPr>
          <p:grpSpPr bwMode="auto">
            <a:xfrm>
              <a:off x="5403035" y="5149276"/>
              <a:ext cx="3255987" cy="1088504"/>
              <a:chOff x="5508175" y="5117132"/>
              <a:chExt cx="3255987" cy="1088504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5507720" y="5116842"/>
                <a:ext cx="1152133" cy="1080166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659853" y="5116842"/>
                <a:ext cx="2088439" cy="1080166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6677309" y="5146979"/>
                <a:ext cx="2086853" cy="1057961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nl-BE" sz="1000" dirty="0">
                  <a:solidFill>
                    <a:schemeClr val="bg1"/>
                  </a:solidFill>
                </a:endParaRPr>
              </a:p>
              <a:p>
                <a:pPr marL="177800" algn="ctr">
                  <a:defRPr/>
                </a:pPr>
                <a:r>
                  <a:rPr lang="nl-BE" dirty="0">
                    <a:solidFill>
                      <a:schemeClr val="bg1"/>
                    </a:solidFill>
                  </a:rPr>
                  <a:t>Elektronische verwijsbrief</a:t>
                </a:r>
                <a:endParaRPr lang="en-US" dirty="0"/>
              </a:p>
            </p:txBody>
          </p:sp>
        </p:grpSp>
        <p:grpSp>
          <p:nvGrpSpPr>
            <p:cNvPr id="45076" name="Group 101"/>
            <p:cNvGrpSpPr>
              <a:grpSpLocks/>
            </p:cNvGrpSpPr>
            <p:nvPr/>
          </p:nvGrpSpPr>
          <p:grpSpPr bwMode="auto">
            <a:xfrm>
              <a:off x="5389884" y="5107746"/>
              <a:ext cx="1186811" cy="1184852"/>
              <a:chOff x="5389884" y="5104775"/>
              <a:chExt cx="1241108" cy="1241108"/>
            </a:xfrm>
          </p:grpSpPr>
          <p:pic>
            <p:nvPicPr>
              <p:cNvPr id="45077" name="Picture 99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9884" y="5104775"/>
                <a:ext cx="1241108" cy="1241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078" name="Picture 100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2196" y="5445224"/>
                <a:ext cx="174979" cy="1749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10" name="Group 109"/>
          <p:cNvGrpSpPr>
            <a:grpSpLocks/>
          </p:cNvGrpSpPr>
          <p:nvPr/>
        </p:nvGrpSpPr>
        <p:grpSpPr bwMode="auto">
          <a:xfrm>
            <a:off x="6010274" y="3531563"/>
            <a:ext cx="2810197" cy="1119187"/>
            <a:chOff x="6010438" y="3294151"/>
            <a:chExt cx="2648583" cy="1118781"/>
          </a:xfrm>
        </p:grpSpPr>
        <p:grpSp>
          <p:nvGrpSpPr>
            <p:cNvPr id="45068" name="Group 40"/>
            <p:cNvGrpSpPr>
              <a:grpSpLocks/>
            </p:cNvGrpSpPr>
            <p:nvPr/>
          </p:nvGrpSpPr>
          <p:grpSpPr bwMode="auto">
            <a:xfrm>
              <a:off x="6010438" y="3294151"/>
              <a:ext cx="2648583" cy="1081997"/>
              <a:chOff x="5926858" y="3418319"/>
              <a:chExt cx="2572071" cy="1081997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5926858" y="3418319"/>
                <a:ext cx="1072595" cy="1080694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6999453" y="3418319"/>
                <a:ext cx="1460948" cy="1080694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6999453" y="3419905"/>
                <a:ext cx="1499476" cy="1080695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nl-BE" sz="1000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r>
                  <a:rPr lang="nl-BE" dirty="0">
                    <a:solidFill>
                      <a:schemeClr val="bg1"/>
                    </a:solidFill>
                  </a:rPr>
                  <a:t>Elektronische</a:t>
                </a:r>
                <a:r>
                  <a:rPr lang="nl-BE" dirty="0"/>
                  <a:t> </a:t>
                </a:r>
                <a:r>
                  <a:rPr lang="nl-BE" dirty="0">
                    <a:solidFill>
                      <a:schemeClr val="bg1"/>
                    </a:solidFill>
                  </a:rPr>
                  <a:t>voorschriften</a:t>
                </a:r>
                <a:endParaRPr lang="en-US" dirty="0"/>
              </a:p>
              <a:p>
                <a:pPr>
                  <a:defRPr/>
                </a:pPr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grpSp>
          <p:nvGrpSpPr>
            <p:cNvPr id="45069" name="Group 102"/>
            <p:cNvGrpSpPr>
              <a:grpSpLocks/>
            </p:cNvGrpSpPr>
            <p:nvPr/>
          </p:nvGrpSpPr>
          <p:grpSpPr bwMode="auto">
            <a:xfrm>
              <a:off x="6036635" y="3332812"/>
              <a:ext cx="1080120" cy="1080120"/>
              <a:chOff x="5005213" y="3401807"/>
              <a:chExt cx="1080120" cy="1080120"/>
            </a:xfrm>
          </p:grpSpPr>
          <p:pic>
            <p:nvPicPr>
              <p:cNvPr id="45070" name="Picture 103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05213" y="3401807"/>
                <a:ext cx="1080120" cy="1080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071" name="Picture 104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0944" y="3481442"/>
                <a:ext cx="270030" cy="2700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2" name="Freeform 61"/>
          <p:cNvSpPr/>
          <p:nvPr/>
        </p:nvSpPr>
        <p:spPr>
          <a:xfrm>
            <a:off x="481311" y="188641"/>
            <a:ext cx="8280920" cy="1153271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nl-BE" sz="4400" kern="1200" dirty="0" smtClean="0"/>
              <a:t>Uiteindelijk doel</a:t>
            </a:r>
            <a:endParaRPr lang="en-GB" sz="4400" kern="1200" dirty="0"/>
          </a:p>
        </p:txBody>
      </p:sp>
      <p:sp>
        <p:nvSpPr>
          <p:cNvPr id="63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15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8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/>
          <p:cNvGrpSpPr>
            <a:grpSpLocks/>
          </p:cNvGrpSpPr>
          <p:nvPr/>
        </p:nvGrpSpPr>
        <p:grpSpPr bwMode="auto">
          <a:xfrm>
            <a:off x="3125788" y="2737875"/>
            <a:ext cx="2959100" cy="2776538"/>
            <a:chOff x="3078646" y="2523164"/>
            <a:chExt cx="2958799" cy="2776730"/>
          </a:xfrm>
        </p:grpSpPr>
        <p:sp>
          <p:nvSpPr>
            <p:cNvPr id="22" name="Flowchart: Connector 21"/>
            <p:cNvSpPr/>
            <p:nvPr/>
          </p:nvSpPr>
          <p:spPr>
            <a:xfrm>
              <a:off x="3204045" y="2523164"/>
              <a:ext cx="2657205" cy="2657659"/>
            </a:xfrm>
            <a:prstGeom prst="flowChartConnector">
              <a:avLst/>
            </a:prstGeom>
            <a:solidFill>
              <a:schemeClr val="bg1">
                <a:alpha val="67000"/>
              </a:schemeClr>
            </a:solidFill>
            <a:ln>
              <a:solidFill>
                <a:srgbClr val="3F6D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Flowchart: Connector 20"/>
            <p:cNvSpPr/>
            <p:nvPr/>
          </p:nvSpPr>
          <p:spPr>
            <a:xfrm>
              <a:off x="3802199" y="3178847"/>
              <a:ext cx="1484792" cy="1319635"/>
            </a:xfrm>
            <a:prstGeom prst="flowChartConnector">
              <a:avLst/>
            </a:prstGeom>
            <a:solidFill>
              <a:srgbClr val="3F6D57"/>
            </a:solidFill>
            <a:ln>
              <a:solidFill>
                <a:srgbClr val="3F6D5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nl-BE" sz="1400" b="1" dirty="0">
                  <a:solidFill>
                    <a:schemeClr val="bg1"/>
                  </a:solidFill>
                </a:rPr>
                <a:t>Voordelen bij afsluiting 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3564372" y="2548566"/>
              <a:ext cx="617474" cy="728713"/>
            </a:xfrm>
            <a:prstGeom prst="line">
              <a:avLst/>
            </a:prstGeom>
            <a:ln w="25400" cmpd="sng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951705" y="2613658"/>
              <a:ext cx="582553" cy="663621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165996" y="4164753"/>
              <a:ext cx="871449" cy="198452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518362" y="4533078"/>
              <a:ext cx="0" cy="766816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3078646" y="4177453"/>
              <a:ext cx="803193" cy="153999"/>
            </a:xfrm>
            <a:prstGeom prst="line">
              <a:avLst/>
            </a:prstGeom>
            <a:ln w="25400" cmpd="sng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124" name="Picture 7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3732318" y="4484927"/>
              <a:ext cx="483518" cy="483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25" name="Picture 7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4798838" y="4498483"/>
              <a:ext cx="488154" cy="4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26" name="Picture 7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286993" y="3749313"/>
              <a:ext cx="488154" cy="488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27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4276225" y="2669854"/>
              <a:ext cx="482940" cy="48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28" name="Picture 8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 flipV="1">
              <a:off x="5243115" y="3201159"/>
              <a:ext cx="482940" cy="482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129" name="Picture 8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325575" y="3365506"/>
              <a:ext cx="476625" cy="476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46100" y="1609163"/>
            <a:ext cx="3233738" cy="1146175"/>
            <a:chOff x="546770" y="1394932"/>
            <a:chExt cx="3233142" cy="1146273"/>
          </a:xfrm>
        </p:grpSpPr>
        <p:grpSp>
          <p:nvGrpSpPr>
            <p:cNvPr id="46111" name="Group 93"/>
            <p:cNvGrpSpPr>
              <a:grpSpLocks/>
            </p:cNvGrpSpPr>
            <p:nvPr/>
          </p:nvGrpSpPr>
          <p:grpSpPr bwMode="auto">
            <a:xfrm>
              <a:off x="546770" y="1394932"/>
              <a:ext cx="3233142" cy="1146273"/>
              <a:chOff x="546770" y="1424385"/>
              <a:chExt cx="3233142" cy="1146273"/>
            </a:xfrm>
          </p:grpSpPr>
          <p:grpSp>
            <p:nvGrpSpPr>
              <p:cNvPr id="46113" name="Group 33"/>
              <p:cNvGrpSpPr>
                <a:grpSpLocks/>
              </p:cNvGrpSpPr>
              <p:nvPr/>
            </p:nvGrpSpPr>
            <p:grpSpPr bwMode="auto">
              <a:xfrm>
                <a:off x="546770" y="1424385"/>
                <a:ext cx="3176700" cy="1080121"/>
                <a:chOff x="747228" y="1772815"/>
                <a:chExt cx="3176700" cy="1080121"/>
              </a:xfrm>
            </p:grpSpPr>
            <p:sp>
              <p:nvSpPr>
                <p:cNvPr id="36" name="Rectangle 35"/>
                <p:cNvSpPr/>
                <p:nvPr/>
              </p:nvSpPr>
              <p:spPr>
                <a:xfrm>
                  <a:off x="747228" y="1772815"/>
                  <a:ext cx="1101522" cy="1079592"/>
                </a:xfrm>
                <a:prstGeom prst="rect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1836052" y="1772815"/>
                  <a:ext cx="2087178" cy="1079592"/>
                </a:xfrm>
                <a:prstGeom prst="rect">
                  <a:avLst/>
                </a:prstGeom>
                <a:solidFill>
                  <a:srgbClr val="3E6E5A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1691147" y="1508529"/>
                <a:ext cx="2088765" cy="1062129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177800">
                  <a:defRPr/>
                </a:pPr>
                <a:endParaRPr lang="fr-BE" sz="300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endParaRPr lang="nl-BE" sz="200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r>
                  <a:rPr lang="nl-BE" dirty="0">
                    <a:solidFill>
                      <a:schemeClr val="bg1"/>
                    </a:solidFill>
                  </a:rPr>
                  <a:t>Tarificatie,</a:t>
                </a:r>
              </a:p>
              <a:p>
                <a:pPr algn="ctr">
                  <a:defRPr/>
                </a:pPr>
                <a:r>
                  <a:rPr lang="nl-BE" dirty="0">
                    <a:solidFill>
                      <a:schemeClr val="bg1"/>
                    </a:solidFill>
                  </a:rPr>
                  <a:t>facturatie</a:t>
                </a:r>
                <a:endParaRPr lang="en-US" dirty="0"/>
              </a:p>
            </p:txBody>
          </p:sp>
        </p:grpSp>
        <p:pic>
          <p:nvPicPr>
            <p:cNvPr id="46112" name="Picture 5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09" y="1414578"/>
              <a:ext cx="1040828" cy="1040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77838" y="3818963"/>
            <a:ext cx="2647950" cy="1101725"/>
            <a:chOff x="477657" y="3605133"/>
            <a:chExt cx="2648583" cy="1101151"/>
          </a:xfrm>
        </p:grpSpPr>
        <p:grpSp>
          <p:nvGrpSpPr>
            <p:cNvPr id="46106" name="Group 40"/>
            <p:cNvGrpSpPr>
              <a:grpSpLocks/>
            </p:cNvGrpSpPr>
            <p:nvPr/>
          </p:nvGrpSpPr>
          <p:grpSpPr bwMode="auto">
            <a:xfrm>
              <a:off x="477657" y="3624287"/>
              <a:ext cx="2648583" cy="1081997"/>
              <a:chOff x="5926858" y="3418319"/>
              <a:chExt cx="2572071" cy="1081997"/>
            </a:xfrm>
          </p:grpSpPr>
          <p:sp>
            <p:nvSpPr>
              <p:cNvPr id="55" name="Rectangle 54"/>
              <p:cNvSpPr/>
              <p:nvPr/>
            </p:nvSpPr>
            <p:spPr>
              <a:xfrm>
                <a:off x="5926858" y="3418205"/>
                <a:ext cx="1073238" cy="1080524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7000096" y="3418205"/>
                <a:ext cx="1460282" cy="1080524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000096" y="3419791"/>
                <a:ext cx="1498833" cy="1080525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algn="ctr">
                  <a:defRPr/>
                </a:pPr>
                <a:endParaRPr lang="nl-BE" sz="300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r>
                  <a:rPr lang="nl-BE" dirty="0">
                    <a:solidFill>
                      <a:schemeClr val="bg1"/>
                    </a:solidFill>
                  </a:rPr>
                  <a:t>Attesten aanmaken en versturen</a:t>
                </a:r>
              </a:p>
              <a:p>
                <a:pPr>
                  <a:defRPr/>
                </a:pPr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pic>
          <p:nvPicPr>
            <p:cNvPr id="46107" name="Picture 6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16" y="3605133"/>
              <a:ext cx="1082869" cy="1082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5254625" y="1666313"/>
            <a:ext cx="3565525" cy="1098550"/>
            <a:chOff x="5254692" y="1452701"/>
            <a:chExt cx="3565781" cy="1097874"/>
          </a:xfrm>
        </p:grpSpPr>
        <p:grpSp>
          <p:nvGrpSpPr>
            <p:cNvPr id="46101" name="Group 67"/>
            <p:cNvGrpSpPr>
              <a:grpSpLocks/>
            </p:cNvGrpSpPr>
            <p:nvPr/>
          </p:nvGrpSpPr>
          <p:grpSpPr bwMode="auto">
            <a:xfrm>
              <a:off x="5254692" y="1452701"/>
              <a:ext cx="3565781" cy="1088504"/>
              <a:chOff x="398612" y="5107746"/>
              <a:chExt cx="3373795" cy="1088504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398612" y="5107746"/>
                <a:ext cx="1152138" cy="1080422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550750" y="5107746"/>
                <a:ext cx="2087968" cy="1080422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477145" y="5137889"/>
                <a:ext cx="2295262" cy="1058212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>
                  <a:defRPr/>
                </a:pPr>
                <a:endParaRPr lang="nl-BE" sz="1000" dirty="0">
                  <a:solidFill>
                    <a:schemeClr val="bg1"/>
                  </a:solidFill>
                </a:endParaRPr>
              </a:p>
              <a:p>
                <a:pPr algn="ctr">
                  <a:defRPr/>
                </a:pPr>
                <a:r>
                  <a:rPr lang="nl-BE" dirty="0">
                    <a:solidFill>
                      <a:schemeClr val="bg1"/>
                    </a:solidFill>
                  </a:rPr>
                  <a:t>SumEHR, medicatie-schema, ... updaten</a:t>
                </a:r>
              </a:p>
              <a:p>
                <a:pPr>
                  <a:defRPr/>
                </a:pPr>
                <a:endParaRPr lang="en-US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p:grpSp>
        <p:pic>
          <p:nvPicPr>
            <p:cNvPr id="46102" name="Picture 6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7644" y="1473472"/>
              <a:ext cx="1077103" cy="1077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952750" y="5514413"/>
            <a:ext cx="3255963" cy="1089025"/>
            <a:chOff x="2952328" y="5301208"/>
            <a:chExt cx="3255987" cy="1088504"/>
          </a:xfrm>
        </p:grpSpPr>
        <p:grpSp>
          <p:nvGrpSpPr>
            <p:cNvPr id="46096" name="Group 70"/>
            <p:cNvGrpSpPr>
              <a:grpSpLocks/>
            </p:cNvGrpSpPr>
            <p:nvPr/>
          </p:nvGrpSpPr>
          <p:grpSpPr bwMode="auto">
            <a:xfrm>
              <a:off x="2952328" y="5301208"/>
              <a:ext cx="3255987" cy="1088504"/>
              <a:chOff x="5508175" y="5117132"/>
              <a:chExt cx="3255987" cy="1088504"/>
            </a:xfrm>
          </p:grpSpPr>
          <p:sp>
            <p:nvSpPr>
              <p:cNvPr id="59" name="Rectangle 58"/>
              <p:cNvSpPr/>
              <p:nvPr/>
            </p:nvSpPr>
            <p:spPr>
              <a:xfrm>
                <a:off x="5508175" y="5117132"/>
                <a:ext cx="1152533" cy="1080570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660708" y="5117132"/>
                <a:ext cx="2087578" cy="1080570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100" name="TextBox 60"/>
              <p:cNvSpPr txBox="1">
                <a:spLocks noChangeArrowheads="1"/>
              </p:cNvSpPr>
              <p:nvPr/>
            </p:nvSpPr>
            <p:spPr bwMode="auto">
              <a:xfrm>
                <a:off x="6678188" y="5147274"/>
                <a:ext cx="2085974" cy="1058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nl-BE" sz="1000">
                  <a:solidFill>
                    <a:schemeClr val="bg1"/>
                  </a:solidFill>
                </a:endParaRPr>
              </a:p>
              <a:p>
                <a:pPr algn="ctr" eaLnBrk="1" hangingPunct="1"/>
                <a:r>
                  <a:rPr lang="nl-BE">
                    <a:solidFill>
                      <a:schemeClr val="bg1"/>
                    </a:solidFill>
                  </a:rPr>
                  <a:t>Verslag versturen naar GMD-houder</a:t>
                </a:r>
              </a:p>
            </p:txBody>
          </p:sp>
        </p:grpSp>
        <p:pic>
          <p:nvPicPr>
            <p:cNvPr id="46097" name="Picture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1159" y="5322504"/>
              <a:ext cx="1063297" cy="1063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6086475" y="3838013"/>
            <a:ext cx="2649538" cy="1090612"/>
            <a:chOff x="6264041" y="3624287"/>
            <a:chExt cx="2649656" cy="1090476"/>
          </a:xfrm>
        </p:grpSpPr>
        <p:grpSp>
          <p:nvGrpSpPr>
            <p:cNvPr id="46091" name="Group 69"/>
            <p:cNvGrpSpPr>
              <a:grpSpLocks/>
            </p:cNvGrpSpPr>
            <p:nvPr/>
          </p:nvGrpSpPr>
          <p:grpSpPr bwMode="auto">
            <a:xfrm>
              <a:off x="6276206" y="3624287"/>
              <a:ext cx="2637491" cy="1090476"/>
              <a:chOff x="5588673" y="1304707"/>
              <a:chExt cx="3093112" cy="1090476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5589302" y="1304707"/>
                <a:ext cx="1152467" cy="1079365"/>
              </a:xfrm>
              <a:prstGeom prst="rect">
                <a:avLst/>
              </a:prstGeom>
              <a:solidFill>
                <a:schemeClr val="bg1">
                  <a:alpha val="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739906" y="1315818"/>
                <a:ext cx="1606751" cy="1079365"/>
              </a:xfrm>
              <a:prstGeom prst="rect">
                <a:avLst/>
              </a:prstGeom>
              <a:solidFill>
                <a:srgbClr val="3E6E5A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46095" name="TextBox 52"/>
              <p:cNvSpPr txBox="1">
                <a:spLocks noChangeArrowheads="1"/>
              </p:cNvSpPr>
              <p:nvPr/>
            </p:nvSpPr>
            <p:spPr bwMode="auto">
              <a:xfrm>
                <a:off x="6596547" y="1344389"/>
                <a:ext cx="2085238" cy="1039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eaLnBrk="1" hangingPunct="1"/>
                <a:endParaRPr lang="nl-BE" sz="1000">
                  <a:solidFill>
                    <a:schemeClr val="bg1"/>
                  </a:solidFill>
                </a:endParaRPr>
              </a:p>
              <a:p>
                <a:pPr eaLnBrk="1" hangingPunct="1"/>
                <a:endParaRPr lang="nl-BE" sz="1000">
                  <a:solidFill>
                    <a:schemeClr val="bg1"/>
                  </a:solidFill>
                </a:endParaRPr>
              </a:p>
              <a:p>
                <a:pPr eaLnBrk="1" hangingPunct="1"/>
                <a:r>
                  <a:rPr lang="nl-BE">
                    <a:solidFill>
                      <a:schemeClr val="bg1"/>
                    </a:solidFill>
                  </a:rPr>
                  <a:t>   Registraties</a:t>
                </a:r>
              </a:p>
            </p:txBody>
          </p:sp>
        </p:grpSp>
        <p:pic>
          <p:nvPicPr>
            <p:cNvPr id="46092" name="Picture 1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4041" y="3677967"/>
              <a:ext cx="993471" cy="993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Freeform 52"/>
          <p:cNvSpPr/>
          <p:nvPr/>
        </p:nvSpPr>
        <p:spPr>
          <a:xfrm>
            <a:off x="481311" y="188641"/>
            <a:ext cx="8280920" cy="1153271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nl-BE" sz="4400" kern="1200" dirty="0" smtClean="0"/>
              <a:t>Uiteindelijk doel</a:t>
            </a:r>
            <a:endParaRPr lang="en-GB" sz="4400" kern="1200" dirty="0"/>
          </a:p>
        </p:txBody>
      </p:sp>
      <p:sp>
        <p:nvSpPr>
          <p:cNvPr id="50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16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0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528776"/>
              </p:ext>
            </p:extLst>
          </p:nvPr>
        </p:nvGraphicFramePr>
        <p:xfrm>
          <a:off x="467544" y="548680"/>
          <a:ext cx="8229600" cy="5361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43900" y="6489700"/>
            <a:ext cx="750888" cy="365125"/>
          </a:xfrm>
        </p:spPr>
        <p:txBody>
          <a:bodyPr/>
          <a:lstStyle/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17</a:t>
            </a:fld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0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10236" y="407576"/>
            <a:ext cx="7845238" cy="5829735"/>
            <a:chOff x="710236" y="407576"/>
            <a:chExt cx="7845238" cy="5829735"/>
          </a:xfrm>
        </p:grpSpPr>
        <p:sp>
          <p:nvSpPr>
            <p:cNvPr id="3" name="Freeform 2"/>
            <p:cNvSpPr/>
            <p:nvPr/>
          </p:nvSpPr>
          <p:spPr>
            <a:xfrm>
              <a:off x="804549" y="407576"/>
              <a:ext cx="7750925" cy="861002"/>
            </a:xfrm>
            <a:custGeom>
              <a:avLst/>
              <a:gdLst>
                <a:gd name="connsiteX0" fmla="*/ 0 w 7750925"/>
                <a:gd name="connsiteY0" fmla="*/ 86100 h 861002"/>
                <a:gd name="connsiteX1" fmla="*/ 86100 w 7750925"/>
                <a:gd name="connsiteY1" fmla="*/ 0 h 861002"/>
                <a:gd name="connsiteX2" fmla="*/ 7664825 w 7750925"/>
                <a:gd name="connsiteY2" fmla="*/ 0 h 861002"/>
                <a:gd name="connsiteX3" fmla="*/ 7750925 w 7750925"/>
                <a:gd name="connsiteY3" fmla="*/ 86100 h 861002"/>
                <a:gd name="connsiteX4" fmla="*/ 7750925 w 7750925"/>
                <a:gd name="connsiteY4" fmla="*/ 774902 h 861002"/>
                <a:gd name="connsiteX5" fmla="*/ 7664825 w 7750925"/>
                <a:gd name="connsiteY5" fmla="*/ 861002 h 861002"/>
                <a:gd name="connsiteX6" fmla="*/ 86100 w 7750925"/>
                <a:gd name="connsiteY6" fmla="*/ 861002 h 861002"/>
                <a:gd name="connsiteX7" fmla="*/ 0 w 7750925"/>
                <a:gd name="connsiteY7" fmla="*/ 774902 h 861002"/>
                <a:gd name="connsiteX8" fmla="*/ 0 w 7750925"/>
                <a:gd name="connsiteY8" fmla="*/ 86100 h 861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50925" h="861002">
                  <a:moveTo>
                    <a:pt x="0" y="86100"/>
                  </a:moveTo>
                  <a:cubicBezTo>
                    <a:pt x="0" y="38548"/>
                    <a:pt x="38548" y="0"/>
                    <a:pt x="86100" y="0"/>
                  </a:cubicBezTo>
                  <a:lnTo>
                    <a:pt x="7664825" y="0"/>
                  </a:lnTo>
                  <a:cubicBezTo>
                    <a:pt x="7712377" y="0"/>
                    <a:pt x="7750925" y="38548"/>
                    <a:pt x="7750925" y="86100"/>
                  </a:cubicBezTo>
                  <a:lnTo>
                    <a:pt x="7750925" y="774902"/>
                  </a:lnTo>
                  <a:cubicBezTo>
                    <a:pt x="7750925" y="822454"/>
                    <a:pt x="7712377" y="861002"/>
                    <a:pt x="7664825" y="861002"/>
                  </a:cubicBezTo>
                  <a:lnTo>
                    <a:pt x="86100" y="861002"/>
                  </a:lnTo>
                  <a:cubicBezTo>
                    <a:pt x="38548" y="861002"/>
                    <a:pt x="0" y="822454"/>
                    <a:pt x="0" y="774902"/>
                  </a:cubicBezTo>
                  <a:lnTo>
                    <a:pt x="0" y="8610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6178" tIns="65858" rIns="86178" bIns="65858" numCol="1" spcCol="1270" anchor="ctr" anchorCtr="0">
              <a:noAutofit/>
            </a:bodyPr>
            <a:lstStyle/>
            <a:p>
              <a:pPr lvl="0" algn="ctr" defTabSz="1422400" rtl="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nl-BE" sz="4000" kern="1200" dirty="0" smtClean="0"/>
                <a:t>Rol zorgverleners en -instellingen </a:t>
              </a:r>
              <a:endParaRPr lang="en-US" sz="4000" kern="1200" dirty="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710236" y="1412773"/>
              <a:ext cx="707009" cy="707009"/>
            </a:xfrm>
            <a:prstGeom prst="roundRect">
              <a:avLst>
                <a:gd name="adj" fmla="val 16670"/>
              </a:avLst>
            </a:prstGeom>
            <a:blipFill rotWithShape="1">
              <a:blip r:embed="rId2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1516745" y="1395840"/>
              <a:ext cx="6450942" cy="707009"/>
            </a:xfrm>
            <a:custGeom>
              <a:avLst/>
              <a:gdLst>
                <a:gd name="connsiteX0" fmla="*/ 0 w 6450942"/>
                <a:gd name="connsiteY0" fmla="*/ 117858 h 707009"/>
                <a:gd name="connsiteX1" fmla="*/ 117858 w 6450942"/>
                <a:gd name="connsiteY1" fmla="*/ 0 h 707009"/>
                <a:gd name="connsiteX2" fmla="*/ 6333084 w 6450942"/>
                <a:gd name="connsiteY2" fmla="*/ 0 h 707009"/>
                <a:gd name="connsiteX3" fmla="*/ 6450942 w 6450942"/>
                <a:gd name="connsiteY3" fmla="*/ 117858 h 707009"/>
                <a:gd name="connsiteX4" fmla="*/ 6450942 w 6450942"/>
                <a:gd name="connsiteY4" fmla="*/ 589151 h 707009"/>
                <a:gd name="connsiteX5" fmla="*/ 6333084 w 6450942"/>
                <a:gd name="connsiteY5" fmla="*/ 707009 h 707009"/>
                <a:gd name="connsiteX6" fmla="*/ 117858 w 6450942"/>
                <a:gd name="connsiteY6" fmla="*/ 707009 h 707009"/>
                <a:gd name="connsiteX7" fmla="*/ 0 w 6450942"/>
                <a:gd name="connsiteY7" fmla="*/ 589151 h 707009"/>
                <a:gd name="connsiteX8" fmla="*/ 0 w 6450942"/>
                <a:gd name="connsiteY8" fmla="*/ 117858 h 7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50942" h="707009">
                  <a:moveTo>
                    <a:pt x="0" y="117858"/>
                  </a:moveTo>
                  <a:cubicBezTo>
                    <a:pt x="0" y="52767"/>
                    <a:pt x="52767" y="0"/>
                    <a:pt x="117858" y="0"/>
                  </a:cubicBezTo>
                  <a:lnTo>
                    <a:pt x="6333084" y="0"/>
                  </a:lnTo>
                  <a:cubicBezTo>
                    <a:pt x="6398175" y="0"/>
                    <a:pt x="6450942" y="52767"/>
                    <a:pt x="6450942" y="117858"/>
                  </a:cubicBezTo>
                  <a:lnTo>
                    <a:pt x="6450942" y="589151"/>
                  </a:lnTo>
                  <a:cubicBezTo>
                    <a:pt x="6450942" y="654242"/>
                    <a:pt x="6398175" y="707009"/>
                    <a:pt x="6333084" y="707009"/>
                  </a:cubicBezTo>
                  <a:lnTo>
                    <a:pt x="117858" y="707009"/>
                  </a:lnTo>
                  <a:cubicBezTo>
                    <a:pt x="52767" y="707009"/>
                    <a:pt x="0" y="654242"/>
                    <a:pt x="0" y="589151"/>
                  </a:cubicBezTo>
                  <a:lnTo>
                    <a:pt x="0" y="117858"/>
                  </a:lnTo>
                  <a:close/>
                </a:path>
              </a:pathLst>
            </a:cu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5208" tIns="205208" rIns="205208" bIns="205208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400" kern="1200" dirty="0" smtClean="0"/>
                <a:t>Systematische informatisering van de patiëntendossiers over disciplines heen</a:t>
              </a:r>
              <a:endParaRPr lang="en-US" sz="2400" kern="1200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710236" y="2308483"/>
              <a:ext cx="707009" cy="707009"/>
            </a:xfrm>
            <a:prstGeom prst="roundRect">
              <a:avLst>
                <a:gd name="adj" fmla="val 16670"/>
              </a:avLst>
            </a:prstGeom>
            <a:blipFill rotWithShape="1">
              <a:blip r:embed="rId3">
                <a:duotone>
                  <a:prstClr val="black"/>
                  <a:srgbClr val="53B44C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Marker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2250053"/>
                <a:satOff val="-3376"/>
                <a:lumOff val="-54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1503557" y="2197285"/>
              <a:ext cx="6464130" cy="879307"/>
            </a:xfrm>
            <a:custGeom>
              <a:avLst/>
              <a:gdLst>
                <a:gd name="connsiteX0" fmla="*/ 0 w 6464130"/>
                <a:gd name="connsiteY0" fmla="*/ 146580 h 879307"/>
                <a:gd name="connsiteX1" fmla="*/ 146580 w 6464130"/>
                <a:gd name="connsiteY1" fmla="*/ 0 h 879307"/>
                <a:gd name="connsiteX2" fmla="*/ 6317550 w 6464130"/>
                <a:gd name="connsiteY2" fmla="*/ 0 h 879307"/>
                <a:gd name="connsiteX3" fmla="*/ 6464130 w 6464130"/>
                <a:gd name="connsiteY3" fmla="*/ 146580 h 879307"/>
                <a:gd name="connsiteX4" fmla="*/ 6464130 w 6464130"/>
                <a:gd name="connsiteY4" fmla="*/ 732727 h 879307"/>
                <a:gd name="connsiteX5" fmla="*/ 6317550 w 6464130"/>
                <a:gd name="connsiteY5" fmla="*/ 879307 h 879307"/>
                <a:gd name="connsiteX6" fmla="*/ 146580 w 6464130"/>
                <a:gd name="connsiteY6" fmla="*/ 879307 h 879307"/>
                <a:gd name="connsiteX7" fmla="*/ 0 w 6464130"/>
                <a:gd name="connsiteY7" fmla="*/ 732727 h 879307"/>
                <a:gd name="connsiteX8" fmla="*/ 0 w 6464130"/>
                <a:gd name="connsiteY8" fmla="*/ 146580 h 879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30" h="879307">
                  <a:moveTo>
                    <a:pt x="0" y="146580"/>
                  </a:moveTo>
                  <a:cubicBezTo>
                    <a:pt x="0" y="65626"/>
                    <a:pt x="65626" y="0"/>
                    <a:pt x="146580" y="0"/>
                  </a:cubicBezTo>
                  <a:lnTo>
                    <a:pt x="6317550" y="0"/>
                  </a:lnTo>
                  <a:cubicBezTo>
                    <a:pt x="6398504" y="0"/>
                    <a:pt x="6464130" y="65626"/>
                    <a:pt x="6464130" y="146580"/>
                  </a:cubicBezTo>
                  <a:lnTo>
                    <a:pt x="6464130" y="732727"/>
                  </a:lnTo>
                  <a:cubicBezTo>
                    <a:pt x="6464130" y="813681"/>
                    <a:pt x="6398504" y="879307"/>
                    <a:pt x="6317550" y="879307"/>
                  </a:cubicBezTo>
                  <a:lnTo>
                    <a:pt x="146580" y="879307"/>
                  </a:lnTo>
                  <a:cubicBezTo>
                    <a:pt x="65626" y="879307"/>
                    <a:pt x="0" y="813681"/>
                    <a:pt x="0" y="732727"/>
                  </a:cubicBezTo>
                  <a:lnTo>
                    <a:pt x="0" y="146580"/>
                  </a:lnTo>
                  <a:close/>
                </a:path>
              </a:pathLst>
            </a:cu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250053"/>
                <a:satOff val="-3376"/>
                <a:lumOff val="-549"/>
                <a:alphaOff val="0"/>
              </a:schemeClr>
            </a:fillRef>
            <a:effectRef idx="2">
              <a:schemeClr val="accent3">
                <a:hueOff val="2250053"/>
                <a:satOff val="-3376"/>
                <a:lumOff val="-54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3620" tIns="213620" rIns="213620" bIns="213620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nl-BE" sz="2400" kern="1200" dirty="0" smtClean="0"/>
                <a:t>Goede structurering van de gegevens</a:t>
              </a:r>
              <a:endParaRPr lang="en-US" sz="2400" kern="1200" dirty="0"/>
            </a:p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nl-BE" sz="1800" kern="1200" dirty="0" smtClean="0"/>
                <a:t>gebruik standaardterminologie</a:t>
              </a:r>
              <a:endParaRPr lang="en-US" sz="1800" kern="1200" dirty="0"/>
            </a:p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har char="••"/>
              </a:pPr>
              <a:r>
                <a:rPr lang="nl-BE" sz="1800" kern="1200" dirty="0" smtClean="0"/>
                <a:t>mogelijkheid tot aanmaak/raadpleging van een </a:t>
              </a:r>
              <a:r>
                <a:rPr lang="nl-BE" sz="1800" kern="1200" dirty="0" err="1" smtClean="0"/>
                <a:t>SumEHR</a:t>
              </a:r>
              <a:endParaRPr lang="en-US" sz="1800" kern="1200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10236" y="3140965"/>
              <a:ext cx="707009" cy="707009"/>
            </a:xfrm>
            <a:prstGeom prst="roundRect">
              <a:avLst>
                <a:gd name="adj" fmla="val 16670"/>
              </a:avLst>
            </a:prstGeom>
            <a:blipFill rotWithShape="1">
              <a:blip r:embed="rId5">
                <a:duotone>
                  <a:prstClr val="black"/>
                  <a:srgbClr val="11B381">
                    <a:tint val="45000"/>
                    <a:satMod val="400000"/>
                  </a:srgbClr>
                </a:duotone>
              </a:blip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4500106"/>
                <a:satOff val="-6752"/>
                <a:lumOff val="-109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1530768" y="3151839"/>
              <a:ext cx="6436919" cy="707009"/>
            </a:xfrm>
            <a:custGeom>
              <a:avLst/>
              <a:gdLst>
                <a:gd name="connsiteX0" fmla="*/ 0 w 6436919"/>
                <a:gd name="connsiteY0" fmla="*/ 117858 h 707009"/>
                <a:gd name="connsiteX1" fmla="*/ 117858 w 6436919"/>
                <a:gd name="connsiteY1" fmla="*/ 0 h 707009"/>
                <a:gd name="connsiteX2" fmla="*/ 6319061 w 6436919"/>
                <a:gd name="connsiteY2" fmla="*/ 0 h 707009"/>
                <a:gd name="connsiteX3" fmla="*/ 6436919 w 6436919"/>
                <a:gd name="connsiteY3" fmla="*/ 117858 h 707009"/>
                <a:gd name="connsiteX4" fmla="*/ 6436919 w 6436919"/>
                <a:gd name="connsiteY4" fmla="*/ 589151 h 707009"/>
                <a:gd name="connsiteX5" fmla="*/ 6319061 w 6436919"/>
                <a:gd name="connsiteY5" fmla="*/ 707009 h 707009"/>
                <a:gd name="connsiteX6" fmla="*/ 117858 w 6436919"/>
                <a:gd name="connsiteY6" fmla="*/ 707009 h 707009"/>
                <a:gd name="connsiteX7" fmla="*/ 0 w 6436919"/>
                <a:gd name="connsiteY7" fmla="*/ 589151 h 707009"/>
                <a:gd name="connsiteX8" fmla="*/ 0 w 6436919"/>
                <a:gd name="connsiteY8" fmla="*/ 117858 h 7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36919" h="707009">
                  <a:moveTo>
                    <a:pt x="0" y="117858"/>
                  </a:moveTo>
                  <a:cubicBezTo>
                    <a:pt x="0" y="52767"/>
                    <a:pt x="52767" y="0"/>
                    <a:pt x="117858" y="0"/>
                  </a:cubicBezTo>
                  <a:lnTo>
                    <a:pt x="6319061" y="0"/>
                  </a:lnTo>
                  <a:cubicBezTo>
                    <a:pt x="6384152" y="0"/>
                    <a:pt x="6436919" y="52767"/>
                    <a:pt x="6436919" y="117858"/>
                  </a:cubicBezTo>
                  <a:lnTo>
                    <a:pt x="6436919" y="589151"/>
                  </a:lnTo>
                  <a:cubicBezTo>
                    <a:pt x="6436919" y="654242"/>
                    <a:pt x="6384152" y="707009"/>
                    <a:pt x="6319061" y="707009"/>
                  </a:cubicBezTo>
                  <a:lnTo>
                    <a:pt x="117858" y="707009"/>
                  </a:lnTo>
                  <a:cubicBezTo>
                    <a:pt x="52767" y="707009"/>
                    <a:pt x="0" y="654242"/>
                    <a:pt x="0" y="589151"/>
                  </a:cubicBezTo>
                  <a:lnTo>
                    <a:pt x="0" y="117858"/>
                  </a:lnTo>
                  <a:close/>
                </a:path>
              </a:pathLst>
            </a:cu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4500106"/>
                <a:satOff val="-6752"/>
                <a:lumOff val="-1098"/>
                <a:alphaOff val="0"/>
              </a:schemeClr>
            </a:fillRef>
            <a:effectRef idx="2">
              <a:schemeClr val="accent3">
                <a:hueOff val="4500106"/>
                <a:satOff val="-6752"/>
                <a:lumOff val="-109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5208" tIns="205208" rIns="205208" bIns="205208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400" kern="1200" dirty="0" smtClean="0"/>
                <a:t>Onderling afstemmen van de werkmethodes van de zorginstellingen</a:t>
              </a:r>
              <a:endParaRPr lang="en-US" sz="2400" kern="12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710236" y="3930850"/>
              <a:ext cx="707009" cy="707009"/>
            </a:xfrm>
            <a:prstGeom prst="roundRect">
              <a:avLst>
                <a:gd name="adj" fmla="val 16670"/>
              </a:avLst>
            </a:prstGeom>
            <a:blipFill rotWithShape="1">
              <a:blip r:embed="rId6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6750158"/>
                <a:satOff val="-10128"/>
                <a:lumOff val="-1647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1503557" y="3943689"/>
              <a:ext cx="6464130" cy="707009"/>
            </a:xfrm>
            <a:custGeom>
              <a:avLst/>
              <a:gdLst>
                <a:gd name="connsiteX0" fmla="*/ 0 w 6464130"/>
                <a:gd name="connsiteY0" fmla="*/ 117858 h 707009"/>
                <a:gd name="connsiteX1" fmla="*/ 117858 w 6464130"/>
                <a:gd name="connsiteY1" fmla="*/ 0 h 707009"/>
                <a:gd name="connsiteX2" fmla="*/ 6346272 w 6464130"/>
                <a:gd name="connsiteY2" fmla="*/ 0 h 707009"/>
                <a:gd name="connsiteX3" fmla="*/ 6464130 w 6464130"/>
                <a:gd name="connsiteY3" fmla="*/ 117858 h 707009"/>
                <a:gd name="connsiteX4" fmla="*/ 6464130 w 6464130"/>
                <a:gd name="connsiteY4" fmla="*/ 589151 h 707009"/>
                <a:gd name="connsiteX5" fmla="*/ 6346272 w 6464130"/>
                <a:gd name="connsiteY5" fmla="*/ 707009 h 707009"/>
                <a:gd name="connsiteX6" fmla="*/ 117858 w 6464130"/>
                <a:gd name="connsiteY6" fmla="*/ 707009 h 707009"/>
                <a:gd name="connsiteX7" fmla="*/ 0 w 6464130"/>
                <a:gd name="connsiteY7" fmla="*/ 589151 h 707009"/>
                <a:gd name="connsiteX8" fmla="*/ 0 w 6464130"/>
                <a:gd name="connsiteY8" fmla="*/ 117858 h 7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64130" h="707009">
                  <a:moveTo>
                    <a:pt x="0" y="117858"/>
                  </a:moveTo>
                  <a:cubicBezTo>
                    <a:pt x="0" y="52767"/>
                    <a:pt x="52767" y="0"/>
                    <a:pt x="117858" y="0"/>
                  </a:cubicBezTo>
                  <a:lnTo>
                    <a:pt x="6346272" y="0"/>
                  </a:lnTo>
                  <a:cubicBezTo>
                    <a:pt x="6411363" y="0"/>
                    <a:pt x="6464130" y="52767"/>
                    <a:pt x="6464130" y="117858"/>
                  </a:cubicBezTo>
                  <a:lnTo>
                    <a:pt x="6464130" y="589151"/>
                  </a:lnTo>
                  <a:cubicBezTo>
                    <a:pt x="6464130" y="654242"/>
                    <a:pt x="6411363" y="707009"/>
                    <a:pt x="6346272" y="707009"/>
                  </a:cubicBezTo>
                  <a:lnTo>
                    <a:pt x="117858" y="707009"/>
                  </a:lnTo>
                  <a:cubicBezTo>
                    <a:pt x="52767" y="707009"/>
                    <a:pt x="0" y="654242"/>
                    <a:pt x="0" y="589151"/>
                  </a:cubicBezTo>
                  <a:lnTo>
                    <a:pt x="0" y="117858"/>
                  </a:lnTo>
                  <a:close/>
                </a:path>
              </a:pathLst>
            </a:cu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6750158"/>
                <a:satOff val="-10128"/>
                <a:lumOff val="-1647"/>
                <a:alphaOff val="0"/>
              </a:schemeClr>
            </a:fillRef>
            <a:effectRef idx="2">
              <a:schemeClr val="accent3">
                <a:hueOff val="6750158"/>
                <a:satOff val="-10128"/>
                <a:lumOff val="-164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5208" tIns="205208" rIns="205208" bIns="205208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400" kern="1200" dirty="0" smtClean="0"/>
                <a:t>Deelnemen, voeden, raadplegen van het hub-</a:t>
              </a:r>
              <a:r>
                <a:rPr lang="nl-BE" sz="2400" kern="1200" dirty="0" err="1" smtClean="0"/>
                <a:t>metahubsysteem</a:t>
              </a:r>
              <a:r>
                <a:rPr lang="nl-BE" sz="2400" kern="1200" dirty="0" smtClean="0"/>
                <a:t> en de </a:t>
              </a:r>
              <a:r>
                <a:rPr lang="nl-BE" sz="2400" dirty="0" smtClean="0"/>
                <a:t>gezondheids</a:t>
              </a:r>
              <a:r>
                <a:rPr lang="nl-BE" sz="2400" kern="1200" dirty="0" smtClean="0"/>
                <a:t>kluizen</a:t>
              </a:r>
              <a:endParaRPr lang="en-US" sz="2400" kern="12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10236" y="4768783"/>
              <a:ext cx="707009" cy="707009"/>
            </a:xfrm>
            <a:prstGeom prst="roundRect">
              <a:avLst>
                <a:gd name="adj" fmla="val 16670"/>
              </a:avLst>
            </a:prstGeom>
            <a:blipFill rotWithShape="1">
              <a:blip r:embed="rId7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9000211"/>
                <a:satOff val="-13504"/>
                <a:lumOff val="-219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1454937" y="4735540"/>
              <a:ext cx="6512750" cy="707009"/>
            </a:xfrm>
            <a:custGeom>
              <a:avLst/>
              <a:gdLst>
                <a:gd name="connsiteX0" fmla="*/ 0 w 6512750"/>
                <a:gd name="connsiteY0" fmla="*/ 117858 h 707009"/>
                <a:gd name="connsiteX1" fmla="*/ 117858 w 6512750"/>
                <a:gd name="connsiteY1" fmla="*/ 0 h 707009"/>
                <a:gd name="connsiteX2" fmla="*/ 6394892 w 6512750"/>
                <a:gd name="connsiteY2" fmla="*/ 0 h 707009"/>
                <a:gd name="connsiteX3" fmla="*/ 6512750 w 6512750"/>
                <a:gd name="connsiteY3" fmla="*/ 117858 h 707009"/>
                <a:gd name="connsiteX4" fmla="*/ 6512750 w 6512750"/>
                <a:gd name="connsiteY4" fmla="*/ 589151 h 707009"/>
                <a:gd name="connsiteX5" fmla="*/ 6394892 w 6512750"/>
                <a:gd name="connsiteY5" fmla="*/ 707009 h 707009"/>
                <a:gd name="connsiteX6" fmla="*/ 117858 w 6512750"/>
                <a:gd name="connsiteY6" fmla="*/ 707009 h 707009"/>
                <a:gd name="connsiteX7" fmla="*/ 0 w 6512750"/>
                <a:gd name="connsiteY7" fmla="*/ 589151 h 707009"/>
                <a:gd name="connsiteX8" fmla="*/ 0 w 6512750"/>
                <a:gd name="connsiteY8" fmla="*/ 117858 h 7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2750" h="707009">
                  <a:moveTo>
                    <a:pt x="0" y="117858"/>
                  </a:moveTo>
                  <a:cubicBezTo>
                    <a:pt x="0" y="52767"/>
                    <a:pt x="52767" y="0"/>
                    <a:pt x="117858" y="0"/>
                  </a:cubicBezTo>
                  <a:lnTo>
                    <a:pt x="6394892" y="0"/>
                  </a:lnTo>
                  <a:cubicBezTo>
                    <a:pt x="6459983" y="0"/>
                    <a:pt x="6512750" y="52767"/>
                    <a:pt x="6512750" y="117858"/>
                  </a:cubicBezTo>
                  <a:lnTo>
                    <a:pt x="6512750" y="589151"/>
                  </a:lnTo>
                  <a:cubicBezTo>
                    <a:pt x="6512750" y="654242"/>
                    <a:pt x="6459983" y="707009"/>
                    <a:pt x="6394892" y="707009"/>
                  </a:cubicBezTo>
                  <a:lnTo>
                    <a:pt x="117858" y="707009"/>
                  </a:lnTo>
                  <a:cubicBezTo>
                    <a:pt x="52767" y="707009"/>
                    <a:pt x="0" y="654242"/>
                    <a:pt x="0" y="589151"/>
                  </a:cubicBezTo>
                  <a:lnTo>
                    <a:pt x="0" y="117858"/>
                  </a:lnTo>
                  <a:close/>
                </a:path>
              </a:pathLst>
            </a:cu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9000211"/>
                <a:satOff val="-13504"/>
                <a:lumOff val="-2196"/>
                <a:alphaOff val="0"/>
              </a:schemeClr>
            </a:fillRef>
            <a:effectRef idx="2">
              <a:schemeClr val="accent3">
                <a:hueOff val="9000211"/>
                <a:satOff val="-13504"/>
                <a:lumOff val="-219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5208" tIns="205208" rIns="205208" bIns="205208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400" kern="1200" dirty="0" smtClean="0"/>
                <a:t>Informatieveiligheid</a:t>
              </a:r>
              <a:endParaRPr lang="en-US" sz="2400" kern="1200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710236" y="5530302"/>
              <a:ext cx="707009" cy="707009"/>
            </a:xfrm>
            <a:prstGeom prst="roundRect">
              <a:avLst>
                <a:gd name="adj" fmla="val 16670"/>
              </a:avLst>
            </a:prstGeom>
            <a:blipFill rotWithShape="1">
              <a:blip r:embed="rId8"/>
              <a:stretch>
                <a:fillRect/>
              </a:stretch>
            </a:blip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1454937" y="5527390"/>
              <a:ext cx="6512750" cy="707009"/>
            </a:xfrm>
            <a:custGeom>
              <a:avLst/>
              <a:gdLst>
                <a:gd name="connsiteX0" fmla="*/ 0 w 6512750"/>
                <a:gd name="connsiteY0" fmla="*/ 117858 h 707009"/>
                <a:gd name="connsiteX1" fmla="*/ 117858 w 6512750"/>
                <a:gd name="connsiteY1" fmla="*/ 0 h 707009"/>
                <a:gd name="connsiteX2" fmla="*/ 6394892 w 6512750"/>
                <a:gd name="connsiteY2" fmla="*/ 0 h 707009"/>
                <a:gd name="connsiteX3" fmla="*/ 6512750 w 6512750"/>
                <a:gd name="connsiteY3" fmla="*/ 117858 h 707009"/>
                <a:gd name="connsiteX4" fmla="*/ 6512750 w 6512750"/>
                <a:gd name="connsiteY4" fmla="*/ 589151 h 707009"/>
                <a:gd name="connsiteX5" fmla="*/ 6394892 w 6512750"/>
                <a:gd name="connsiteY5" fmla="*/ 707009 h 707009"/>
                <a:gd name="connsiteX6" fmla="*/ 117858 w 6512750"/>
                <a:gd name="connsiteY6" fmla="*/ 707009 h 707009"/>
                <a:gd name="connsiteX7" fmla="*/ 0 w 6512750"/>
                <a:gd name="connsiteY7" fmla="*/ 589151 h 707009"/>
                <a:gd name="connsiteX8" fmla="*/ 0 w 6512750"/>
                <a:gd name="connsiteY8" fmla="*/ 117858 h 70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12750" h="707009">
                  <a:moveTo>
                    <a:pt x="0" y="117858"/>
                  </a:moveTo>
                  <a:cubicBezTo>
                    <a:pt x="0" y="52767"/>
                    <a:pt x="52767" y="0"/>
                    <a:pt x="117858" y="0"/>
                  </a:cubicBezTo>
                  <a:lnTo>
                    <a:pt x="6394892" y="0"/>
                  </a:lnTo>
                  <a:cubicBezTo>
                    <a:pt x="6459983" y="0"/>
                    <a:pt x="6512750" y="52767"/>
                    <a:pt x="6512750" y="117858"/>
                  </a:cubicBezTo>
                  <a:lnTo>
                    <a:pt x="6512750" y="589151"/>
                  </a:lnTo>
                  <a:cubicBezTo>
                    <a:pt x="6512750" y="654242"/>
                    <a:pt x="6459983" y="707009"/>
                    <a:pt x="6394892" y="707009"/>
                  </a:cubicBezTo>
                  <a:lnTo>
                    <a:pt x="117858" y="707009"/>
                  </a:lnTo>
                  <a:cubicBezTo>
                    <a:pt x="52767" y="707009"/>
                    <a:pt x="0" y="654242"/>
                    <a:pt x="0" y="589151"/>
                  </a:cubicBezTo>
                  <a:lnTo>
                    <a:pt x="0" y="117858"/>
                  </a:lnTo>
                  <a:close/>
                </a:path>
              </a:pathLst>
            </a:custGeom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5208" tIns="205208" rIns="205208" bIns="205208" numCol="1" spcCol="1270" anchor="ctr" anchorCtr="0">
              <a:noAutofit/>
            </a:bodyPr>
            <a:lstStyle/>
            <a:p>
              <a:pPr lvl="0" algn="l" defTabSz="10668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400" kern="1200" dirty="0" smtClean="0"/>
                <a:t>Bevordering van de registratie van de geïnformeerde toestemming van de patiënt</a:t>
              </a:r>
              <a:endParaRPr lang="en-US" sz="2400" kern="1200" dirty="0"/>
            </a:p>
          </p:txBody>
        </p:sp>
      </p:grpSp>
      <p:sp>
        <p:nvSpPr>
          <p:cNvPr id="1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43900" y="6489700"/>
            <a:ext cx="750888" cy="365125"/>
          </a:xfrm>
        </p:spPr>
        <p:txBody>
          <a:bodyPr/>
          <a:lstStyle/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18</a:t>
            </a:fld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18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smals-mvm\data\Public\PhotoSmals\skinny p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589588" y="5766700"/>
            <a:ext cx="5964824" cy="1091300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Rounded Rectangle 13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4400" kern="1200" dirty="0" err="1" smtClean="0"/>
                <a:t>Magere</a:t>
              </a:r>
              <a:r>
                <a:rPr lang="fr-BE" sz="4400" kern="1200" dirty="0" smtClean="0"/>
                <a:t> </a:t>
              </a:r>
              <a:r>
                <a:rPr lang="fr-BE" sz="4400" kern="1200" dirty="0" err="1" smtClean="0"/>
                <a:t>jaren</a:t>
              </a:r>
              <a:endParaRPr lang="en-GB" sz="4400" kern="1200" dirty="0"/>
            </a:p>
          </p:txBody>
        </p:sp>
      </p:grp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569531" y="6643474"/>
            <a:ext cx="750888" cy="365125"/>
          </a:xfrm>
        </p:spPr>
        <p:txBody>
          <a:bodyPr/>
          <a:lstStyle/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19</a:t>
            </a:fld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8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273132" y="188641"/>
            <a:ext cx="8585860" cy="897709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nl-BE" sz="4000" kern="1200" dirty="0" smtClean="0"/>
              <a:t>Enkele evoluties in de gezondheidszorg</a:t>
            </a:r>
            <a:endParaRPr lang="en-GB" sz="4000" kern="1200" dirty="0"/>
          </a:p>
        </p:txBody>
      </p:sp>
      <p:sp>
        <p:nvSpPr>
          <p:cNvPr id="9" name="Freeform 8"/>
          <p:cNvSpPr/>
          <p:nvPr/>
        </p:nvSpPr>
        <p:spPr>
          <a:xfrm>
            <a:off x="273132" y="1243837"/>
            <a:ext cx="8585860" cy="651236"/>
          </a:xfrm>
          <a:custGeom>
            <a:avLst/>
            <a:gdLst>
              <a:gd name="connsiteX0" fmla="*/ 0 w 4092540"/>
              <a:gd name="connsiteY0" fmla="*/ 108561 h 651236"/>
              <a:gd name="connsiteX1" fmla="*/ 108561 w 4092540"/>
              <a:gd name="connsiteY1" fmla="*/ 0 h 651236"/>
              <a:gd name="connsiteX2" fmla="*/ 3983979 w 4092540"/>
              <a:gd name="connsiteY2" fmla="*/ 0 h 651236"/>
              <a:gd name="connsiteX3" fmla="*/ 4092540 w 4092540"/>
              <a:gd name="connsiteY3" fmla="*/ 108561 h 651236"/>
              <a:gd name="connsiteX4" fmla="*/ 4092540 w 4092540"/>
              <a:gd name="connsiteY4" fmla="*/ 542675 h 651236"/>
              <a:gd name="connsiteX5" fmla="*/ 3983979 w 4092540"/>
              <a:gd name="connsiteY5" fmla="*/ 651236 h 651236"/>
              <a:gd name="connsiteX6" fmla="*/ 108561 w 4092540"/>
              <a:gd name="connsiteY6" fmla="*/ 651236 h 651236"/>
              <a:gd name="connsiteX7" fmla="*/ 0 w 4092540"/>
              <a:gd name="connsiteY7" fmla="*/ 542675 h 651236"/>
              <a:gd name="connsiteX8" fmla="*/ 0 w 4092540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2540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3983979" y="0"/>
                </a:lnTo>
                <a:cubicBezTo>
                  <a:pt x="4043936" y="0"/>
                  <a:pt x="4092540" y="48604"/>
                  <a:pt x="4092540" y="108561"/>
                </a:cubicBezTo>
                <a:lnTo>
                  <a:pt x="4092540" y="542675"/>
                </a:lnTo>
                <a:cubicBezTo>
                  <a:pt x="4092540" y="602632"/>
                  <a:pt x="4043936" y="651236"/>
                  <a:pt x="3983979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/>
              <a:t>Meer </a:t>
            </a:r>
            <a:r>
              <a:rPr lang="en-US" sz="3200" kern="1200" dirty="0" err="1" smtClean="0"/>
              <a:t>chronische</a:t>
            </a:r>
            <a:r>
              <a:rPr lang="en-US" sz="3200" kern="1200" dirty="0" smtClean="0"/>
              <a:t> </a:t>
            </a:r>
            <a:r>
              <a:rPr lang="en-US" sz="3200" kern="1200" dirty="0" err="1" smtClean="0"/>
              <a:t>ipv</a:t>
            </a:r>
            <a:r>
              <a:rPr lang="en-US" sz="3200" kern="1200" dirty="0" smtClean="0"/>
              <a:t> </a:t>
            </a:r>
            <a:r>
              <a:rPr lang="en-US" sz="3200" kern="1200" dirty="0" err="1" smtClean="0"/>
              <a:t>louter</a:t>
            </a:r>
            <a:r>
              <a:rPr lang="en-US" sz="3200" kern="1200" dirty="0" smtClean="0"/>
              <a:t> acute </a:t>
            </a:r>
            <a:r>
              <a:rPr lang="en-US" sz="3200" kern="1200" dirty="0" err="1" smtClean="0"/>
              <a:t>zorg</a:t>
            </a:r>
            <a:endParaRPr lang="en-GB" sz="32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273132" y="2009033"/>
            <a:ext cx="858586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875044"/>
              <a:satOff val="-2813"/>
              <a:lumOff val="-458"/>
              <a:alphaOff val="0"/>
            </a:schemeClr>
          </a:fillRef>
          <a:effectRef idx="2">
            <a:schemeClr val="accent3">
              <a:hueOff val="1875044"/>
              <a:satOff val="-2813"/>
              <a:lumOff val="-45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algn="ctr"/>
            <a:r>
              <a:rPr lang="nl-BE" altLang="en-US" sz="3200" dirty="0" smtClean="0"/>
              <a:t>Transmurale zorg en zorg op afstand</a:t>
            </a:r>
            <a:endParaRPr lang="nl-BE" altLang="en-US" sz="3200" dirty="0"/>
          </a:p>
        </p:txBody>
      </p:sp>
      <p:sp>
        <p:nvSpPr>
          <p:cNvPr id="13" name="Freeform 12"/>
          <p:cNvSpPr/>
          <p:nvPr/>
        </p:nvSpPr>
        <p:spPr>
          <a:xfrm>
            <a:off x="273132" y="2738418"/>
            <a:ext cx="858586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750088"/>
              <a:satOff val="-5627"/>
              <a:lumOff val="-915"/>
              <a:alphaOff val="0"/>
            </a:schemeClr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dirty="0" smtClean="0"/>
              <a:t>Multidisciplinaire, geïntegreerde zorg</a:t>
            </a:r>
            <a:endParaRPr lang="en-GB" sz="3200" kern="1200" dirty="0"/>
          </a:p>
        </p:txBody>
      </p:sp>
      <p:sp>
        <p:nvSpPr>
          <p:cNvPr id="15" name="Freeform 14"/>
          <p:cNvSpPr/>
          <p:nvPr/>
        </p:nvSpPr>
        <p:spPr>
          <a:xfrm>
            <a:off x="273132" y="3467803"/>
            <a:ext cx="858586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625132"/>
              <a:satOff val="-8440"/>
              <a:lumOff val="-1373"/>
              <a:alphaOff val="0"/>
            </a:schemeClr>
          </a:fillRef>
          <a:effectRef idx="2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algn="ctr"/>
            <a:r>
              <a:rPr lang="nl-BE" altLang="en-US" sz="3200" dirty="0" smtClean="0"/>
              <a:t>Meer </a:t>
            </a:r>
            <a:r>
              <a:rPr lang="nl-BE" altLang="en-US" sz="3200" dirty="0" err="1" smtClean="0"/>
              <a:t>patient</a:t>
            </a:r>
            <a:r>
              <a:rPr lang="nl-BE" altLang="en-US" sz="3200" dirty="0" smtClean="0"/>
              <a:t> empowerment</a:t>
            </a:r>
            <a:endParaRPr lang="nl-BE" altLang="en-US" sz="3200" dirty="0"/>
          </a:p>
        </p:txBody>
      </p:sp>
      <p:sp>
        <p:nvSpPr>
          <p:cNvPr id="17" name="Freeform 16"/>
          <p:cNvSpPr/>
          <p:nvPr/>
        </p:nvSpPr>
        <p:spPr>
          <a:xfrm>
            <a:off x="273133" y="4197188"/>
            <a:ext cx="8585860" cy="651236"/>
          </a:xfrm>
          <a:custGeom>
            <a:avLst/>
            <a:gdLst>
              <a:gd name="connsiteX0" fmla="*/ 0 w 4173077"/>
              <a:gd name="connsiteY0" fmla="*/ 108561 h 651236"/>
              <a:gd name="connsiteX1" fmla="*/ 108561 w 4173077"/>
              <a:gd name="connsiteY1" fmla="*/ 0 h 651236"/>
              <a:gd name="connsiteX2" fmla="*/ 4064516 w 4173077"/>
              <a:gd name="connsiteY2" fmla="*/ 0 h 651236"/>
              <a:gd name="connsiteX3" fmla="*/ 4173077 w 4173077"/>
              <a:gd name="connsiteY3" fmla="*/ 108561 h 651236"/>
              <a:gd name="connsiteX4" fmla="*/ 4173077 w 4173077"/>
              <a:gd name="connsiteY4" fmla="*/ 542675 h 651236"/>
              <a:gd name="connsiteX5" fmla="*/ 4064516 w 4173077"/>
              <a:gd name="connsiteY5" fmla="*/ 651236 h 651236"/>
              <a:gd name="connsiteX6" fmla="*/ 108561 w 4173077"/>
              <a:gd name="connsiteY6" fmla="*/ 651236 h 651236"/>
              <a:gd name="connsiteX7" fmla="*/ 0 w 4173077"/>
              <a:gd name="connsiteY7" fmla="*/ 542675 h 651236"/>
              <a:gd name="connsiteX8" fmla="*/ 0 w 417307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307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4516" y="0"/>
                </a:lnTo>
                <a:cubicBezTo>
                  <a:pt x="4124473" y="0"/>
                  <a:pt x="4173077" y="48604"/>
                  <a:pt x="4173077" y="108561"/>
                </a:cubicBezTo>
                <a:lnTo>
                  <a:pt x="4173077" y="542675"/>
                </a:lnTo>
                <a:cubicBezTo>
                  <a:pt x="4173077" y="602632"/>
                  <a:pt x="4124473" y="651236"/>
                  <a:pt x="406451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7500176"/>
              <a:satOff val="-11253"/>
              <a:lumOff val="-1830"/>
              <a:alphaOff val="0"/>
            </a:schemeClr>
          </a:fillRef>
          <a:effectRef idx="2">
            <a:schemeClr val="accent3">
              <a:hueOff val="7500176"/>
              <a:satOff val="-11253"/>
              <a:lumOff val="-18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kern="1200" dirty="0" smtClean="0"/>
              <a:t>Snel evoluerende kennis</a:t>
            </a:r>
            <a:endParaRPr lang="en-GB" sz="3200" kern="1200" dirty="0"/>
          </a:p>
        </p:txBody>
      </p:sp>
      <p:sp>
        <p:nvSpPr>
          <p:cNvPr id="19" name="Freeform 18"/>
          <p:cNvSpPr/>
          <p:nvPr/>
        </p:nvSpPr>
        <p:spPr>
          <a:xfrm>
            <a:off x="273132" y="4944547"/>
            <a:ext cx="8585859" cy="651236"/>
          </a:xfrm>
          <a:custGeom>
            <a:avLst/>
            <a:gdLst>
              <a:gd name="connsiteX0" fmla="*/ 0 w 4174557"/>
              <a:gd name="connsiteY0" fmla="*/ 108561 h 651236"/>
              <a:gd name="connsiteX1" fmla="*/ 108561 w 4174557"/>
              <a:gd name="connsiteY1" fmla="*/ 0 h 651236"/>
              <a:gd name="connsiteX2" fmla="*/ 4065996 w 4174557"/>
              <a:gd name="connsiteY2" fmla="*/ 0 h 651236"/>
              <a:gd name="connsiteX3" fmla="*/ 4174557 w 4174557"/>
              <a:gd name="connsiteY3" fmla="*/ 108561 h 651236"/>
              <a:gd name="connsiteX4" fmla="*/ 4174557 w 4174557"/>
              <a:gd name="connsiteY4" fmla="*/ 542675 h 651236"/>
              <a:gd name="connsiteX5" fmla="*/ 4065996 w 4174557"/>
              <a:gd name="connsiteY5" fmla="*/ 651236 h 651236"/>
              <a:gd name="connsiteX6" fmla="*/ 108561 w 4174557"/>
              <a:gd name="connsiteY6" fmla="*/ 651236 h 651236"/>
              <a:gd name="connsiteX7" fmla="*/ 0 w 4174557"/>
              <a:gd name="connsiteY7" fmla="*/ 542675 h 651236"/>
              <a:gd name="connsiteX8" fmla="*/ 0 w 417455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55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5996" y="0"/>
                </a:lnTo>
                <a:cubicBezTo>
                  <a:pt x="4125953" y="0"/>
                  <a:pt x="4174557" y="48604"/>
                  <a:pt x="4174557" y="108561"/>
                </a:cubicBezTo>
                <a:lnTo>
                  <a:pt x="4174557" y="542675"/>
                </a:lnTo>
                <a:cubicBezTo>
                  <a:pt x="4174557" y="602632"/>
                  <a:pt x="4125953" y="651236"/>
                  <a:pt x="406599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9375220"/>
              <a:satOff val="-14067"/>
              <a:lumOff val="-2288"/>
              <a:alphaOff val="0"/>
            </a:schemeClr>
          </a:fillRef>
          <a:effectRef idx="2">
            <a:schemeClr val="accent3">
              <a:hueOff val="9375220"/>
              <a:satOff val="-14067"/>
              <a:lumOff val="-22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dirty="0" smtClean="0"/>
              <a:t>Grensoverschrijdende mobiliteit</a:t>
            </a:r>
            <a:endParaRPr lang="en-GB" sz="3200" kern="1200" dirty="0"/>
          </a:p>
        </p:txBody>
      </p:sp>
      <p:sp>
        <p:nvSpPr>
          <p:cNvPr id="21" name="Freeform 20"/>
          <p:cNvSpPr/>
          <p:nvPr/>
        </p:nvSpPr>
        <p:spPr>
          <a:xfrm>
            <a:off x="273133" y="5658182"/>
            <a:ext cx="8585860" cy="651138"/>
          </a:xfrm>
          <a:custGeom>
            <a:avLst/>
            <a:gdLst>
              <a:gd name="connsiteX0" fmla="*/ 0 w 4173855"/>
              <a:gd name="connsiteY0" fmla="*/ 108545 h 651138"/>
              <a:gd name="connsiteX1" fmla="*/ 108545 w 4173855"/>
              <a:gd name="connsiteY1" fmla="*/ 0 h 651138"/>
              <a:gd name="connsiteX2" fmla="*/ 4065310 w 4173855"/>
              <a:gd name="connsiteY2" fmla="*/ 0 h 651138"/>
              <a:gd name="connsiteX3" fmla="*/ 4173855 w 4173855"/>
              <a:gd name="connsiteY3" fmla="*/ 108545 h 651138"/>
              <a:gd name="connsiteX4" fmla="*/ 4173855 w 4173855"/>
              <a:gd name="connsiteY4" fmla="*/ 542593 h 651138"/>
              <a:gd name="connsiteX5" fmla="*/ 4065310 w 4173855"/>
              <a:gd name="connsiteY5" fmla="*/ 651138 h 651138"/>
              <a:gd name="connsiteX6" fmla="*/ 108545 w 4173855"/>
              <a:gd name="connsiteY6" fmla="*/ 651138 h 651138"/>
              <a:gd name="connsiteX7" fmla="*/ 0 w 4173855"/>
              <a:gd name="connsiteY7" fmla="*/ 542593 h 651138"/>
              <a:gd name="connsiteX8" fmla="*/ 0 w 4173855"/>
              <a:gd name="connsiteY8" fmla="*/ 108545 h 65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3855" h="651138">
                <a:moveTo>
                  <a:pt x="0" y="108545"/>
                </a:moveTo>
                <a:cubicBezTo>
                  <a:pt x="0" y="48597"/>
                  <a:pt x="48597" y="0"/>
                  <a:pt x="108545" y="0"/>
                </a:cubicBezTo>
                <a:lnTo>
                  <a:pt x="4065310" y="0"/>
                </a:lnTo>
                <a:cubicBezTo>
                  <a:pt x="4125258" y="0"/>
                  <a:pt x="4173855" y="48597"/>
                  <a:pt x="4173855" y="108545"/>
                </a:cubicBezTo>
                <a:lnTo>
                  <a:pt x="4173855" y="542593"/>
                </a:lnTo>
                <a:cubicBezTo>
                  <a:pt x="4173855" y="602541"/>
                  <a:pt x="4125258" y="651138"/>
                  <a:pt x="4065310" y="651138"/>
                </a:cubicBezTo>
                <a:lnTo>
                  <a:pt x="108545" y="651138"/>
                </a:lnTo>
                <a:cubicBezTo>
                  <a:pt x="48597" y="651138"/>
                  <a:pt x="0" y="602541"/>
                  <a:pt x="0" y="542593"/>
                </a:cubicBezTo>
                <a:lnTo>
                  <a:pt x="0" y="10854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1250264"/>
              <a:satOff val="-16880"/>
              <a:lumOff val="-2745"/>
              <a:alphaOff val="0"/>
            </a:schemeClr>
          </a:fillRef>
          <a:effectRef idx="2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4" tIns="145584" rIns="145584" bIns="14558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BE" sz="3200" kern="1200" dirty="0" smtClean="0"/>
              <a:t>Nood aan kostenbeheersing</a:t>
            </a:r>
            <a:endParaRPr lang="en-GB" sz="3200" kern="1200" dirty="0"/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43900" y="6489700"/>
            <a:ext cx="750888" cy="365125"/>
          </a:xfrm>
        </p:spPr>
        <p:txBody>
          <a:bodyPr/>
          <a:lstStyle/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2</a:t>
            </a:fld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11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4" y="1191791"/>
            <a:ext cx="8979506" cy="564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07653" y="5998025"/>
            <a:ext cx="209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400" dirty="0" smtClean="0"/>
              <a:t>Bron: </a:t>
            </a:r>
            <a:r>
              <a:rPr lang="nl-BE" sz="1400" dirty="0" err="1" smtClean="0"/>
              <a:t>Booz</a:t>
            </a:r>
            <a:r>
              <a:rPr lang="nl-BE" sz="1400" dirty="0" smtClean="0"/>
              <a:t> Allen Hamilton</a:t>
            </a:r>
            <a:endParaRPr lang="en-US" sz="1400" dirty="0"/>
          </a:p>
        </p:txBody>
      </p:sp>
      <p:grpSp>
        <p:nvGrpSpPr>
          <p:cNvPr id="6" name="Group 5"/>
          <p:cNvGrpSpPr/>
          <p:nvPr/>
        </p:nvGrpSpPr>
        <p:grpSpPr>
          <a:xfrm>
            <a:off x="1246907" y="210137"/>
            <a:ext cx="6720586" cy="1369283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Rounded Rectangle 7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Aft>
                  <a:spcPct val="35000"/>
                </a:spcAft>
              </a:pPr>
              <a:r>
                <a:rPr lang="nl-BE" sz="4400" dirty="0"/>
                <a:t>Enkele middelen tot slim besparen</a:t>
              </a:r>
              <a:endParaRPr lang="en-GB" sz="4400" kern="1200" dirty="0"/>
            </a:p>
          </p:txBody>
        </p:sp>
      </p:grpSp>
      <p:sp>
        <p:nvSpPr>
          <p:cNvPr id="11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43900" y="6489700"/>
            <a:ext cx="750888" cy="365125"/>
          </a:xfrm>
        </p:spPr>
        <p:txBody>
          <a:bodyPr/>
          <a:lstStyle/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20</a:t>
            </a:fld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237347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21068" y="6288094"/>
            <a:ext cx="851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Bron:   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358921"/>
            <a:ext cx="1278161" cy="22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995936" y="4581128"/>
            <a:ext cx="4543704" cy="1091300"/>
            <a:chOff x="2020865" y="3733681"/>
            <a:chExt cx="454370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2020865" y="3733681"/>
              <a:ext cx="4543704" cy="1091300"/>
            </a:xfrm>
            <a:prstGeom prst="roundRect">
              <a:avLst>
                <a:gd name="adj" fmla="val 16670"/>
              </a:avLst>
            </a:prstGeom>
            <a:sp3d prstMaterial="plastic">
              <a:bevelT w="127000" h="25400" prst="relaxedInset"/>
            </a:sp3d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7500176"/>
                <a:satOff val="-11253"/>
                <a:lumOff val="-1830"/>
                <a:alphaOff val="0"/>
              </a:schemeClr>
            </a:fillRef>
            <a:effectRef idx="2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2074147" y="3786963"/>
              <a:ext cx="4437140" cy="98473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1808" tIns="241808" rIns="241808" bIns="241808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3400" kern="1200" dirty="0" err="1" smtClean="0"/>
                <a:t>Wat</a:t>
              </a:r>
              <a:r>
                <a:rPr lang="fr-BE" sz="3400" kern="1200" dirty="0" smtClean="0"/>
                <a:t> </a:t>
              </a:r>
              <a:r>
                <a:rPr lang="fr-BE" sz="3400" kern="1200" dirty="0" err="1" smtClean="0"/>
                <a:t>kunnen</a:t>
              </a:r>
              <a:r>
                <a:rPr lang="fr-BE" sz="3400" kern="1200" dirty="0" smtClean="0"/>
                <a:t> </a:t>
              </a:r>
              <a:r>
                <a:rPr lang="fr-BE" sz="3400" kern="1200" dirty="0" err="1" smtClean="0"/>
                <a:t>we</a:t>
              </a:r>
              <a:r>
                <a:rPr lang="fr-BE" sz="3400" kern="1200" dirty="0" smtClean="0"/>
                <a:t> </a:t>
              </a:r>
              <a:r>
                <a:rPr lang="fr-BE" sz="3400" kern="1200" dirty="0" err="1" smtClean="0"/>
                <a:t>doen</a:t>
              </a:r>
              <a:r>
                <a:rPr lang="fr-BE" sz="3400" kern="1200" dirty="0" smtClean="0"/>
                <a:t>?</a:t>
              </a:r>
              <a:endParaRPr lang="en-GB" sz="34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46907" y="210137"/>
            <a:ext cx="6720586" cy="1369283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4400" kern="1200" dirty="0" err="1" smtClean="0"/>
                <a:t>Aandeel</a:t>
              </a:r>
              <a:r>
                <a:rPr lang="fr-BE" sz="4400" kern="1200" dirty="0" smtClean="0"/>
                <a:t> ICT in </a:t>
              </a:r>
              <a:r>
                <a:rPr lang="fr-BE" sz="4400" kern="1200" dirty="0" err="1" smtClean="0"/>
                <a:t>ziekenhuis</a:t>
              </a:r>
              <a:r>
                <a:rPr lang="fr-BE" sz="4400" dirty="0"/>
                <a:t> </a:t>
              </a:r>
              <a:r>
                <a:rPr lang="fr-BE" sz="4400" kern="1200" dirty="0" err="1" smtClean="0"/>
                <a:t>budgetten</a:t>
              </a:r>
              <a:r>
                <a:rPr lang="fr-BE" sz="4400" kern="1200" dirty="0" smtClean="0"/>
                <a:t> </a:t>
              </a:r>
              <a:r>
                <a:rPr lang="fr-BE" sz="4400" kern="1200" dirty="0" err="1" smtClean="0"/>
                <a:t>neemt</a:t>
              </a:r>
              <a:r>
                <a:rPr lang="fr-BE" sz="4400" kern="1200" dirty="0" smtClean="0"/>
                <a:t> </a:t>
              </a:r>
              <a:r>
                <a:rPr lang="fr-BE" sz="4400" kern="1200" dirty="0" err="1" smtClean="0"/>
                <a:t>toe</a:t>
              </a:r>
              <a:endParaRPr lang="en-GB" sz="4400" kern="1200" dirty="0"/>
            </a:p>
          </p:txBody>
        </p:sp>
      </p:grpSp>
      <p:sp>
        <p:nvSpPr>
          <p:cNvPr id="1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43900" y="6489700"/>
            <a:ext cx="750888" cy="365125"/>
          </a:xfrm>
        </p:spPr>
        <p:txBody>
          <a:bodyPr/>
          <a:lstStyle/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21</a:t>
            </a:fld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6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56708165"/>
              </p:ext>
            </p:extLst>
          </p:nvPr>
        </p:nvGraphicFramePr>
        <p:xfrm>
          <a:off x="1076488" y="332656"/>
          <a:ext cx="742865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22</a:t>
            </a:fld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1785986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43900" y="6489700"/>
            <a:ext cx="750888" cy="365125"/>
          </a:xfrm>
        </p:spPr>
        <p:txBody>
          <a:bodyPr/>
          <a:lstStyle/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23</a:t>
            </a:fld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5955316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43900" y="6489700"/>
            <a:ext cx="750888" cy="365125"/>
          </a:xfrm>
        </p:spPr>
        <p:txBody>
          <a:bodyPr/>
          <a:lstStyle/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24</a:t>
            </a:fld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77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0027454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25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50999" y="245664"/>
            <a:ext cx="7442001" cy="1383727"/>
            <a:chOff x="393799" y="0"/>
            <a:chExt cx="7442001" cy="138372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" name="Rounded Rectangle 2"/>
            <p:cNvSpPr/>
            <p:nvPr/>
          </p:nvSpPr>
          <p:spPr>
            <a:xfrm>
              <a:off x="393799" y="0"/>
              <a:ext cx="7442001" cy="1383727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Rounded Rectangle 4"/>
            <p:cNvSpPr/>
            <p:nvPr/>
          </p:nvSpPr>
          <p:spPr>
            <a:xfrm>
              <a:off x="434327" y="40528"/>
              <a:ext cx="7360945" cy="130267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lvl="0" algn="ctr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4400" kern="1200" dirty="0" smtClean="0"/>
                <a:t>Totale </a:t>
              </a:r>
              <a:r>
                <a:rPr lang="fr-BE" sz="4400" kern="1200" dirty="0" err="1" smtClean="0"/>
                <a:t>kosten</a:t>
              </a:r>
              <a:r>
                <a:rPr lang="fr-BE" sz="4400" kern="1200" dirty="0" smtClean="0"/>
                <a:t> over </a:t>
              </a:r>
              <a:r>
                <a:rPr lang="fr-BE" sz="4400" kern="1200" dirty="0" err="1" smtClean="0"/>
                <a:t>levensduur</a:t>
              </a:r>
              <a:r>
                <a:rPr lang="fr-BE" sz="4400" kern="1200" dirty="0" smtClean="0"/>
                <a:t> van 15 </a:t>
              </a:r>
              <a:r>
                <a:rPr lang="fr-BE" sz="4400" kern="1200" dirty="0" err="1" smtClean="0"/>
                <a:t>jaar</a:t>
              </a:r>
              <a:r>
                <a:rPr lang="fr-BE" sz="4400" kern="1200" dirty="0" smtClean="0"/>
                <a:t> = 3.736.000 €</a:t>
              </a:r>
              <a:endParaRPr lang="en-GB" sz="1600" kern="1200" dirty="0"/>
            </a:p>
          </p:txBody>
        </p:sp>
      </p:grp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635777670"/>
              </p:ext>
            </p:extLst>
          </p:nvPr>
        </p:nvGraphicFramePr>
        <p:xfrm>
          <a:off x="2070137" y="25082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JV\RootJV\aantemaken presentaties\fotos financiering\einstein 8%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2468563" cy="330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26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6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0726229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27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88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392674374"/>
              </p:ext>
            </p:extLst>
          </p:nvPr>
        </p:nvGraphicFramePr>
        <p:xfrm>
          <a:off x="1103784" y="332656"/>
          <a:ext cx="742865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19271107"/>
              </p:ext>
            </p:extLst>
          </p:nvPr>
        </p:nvGraphicFramePr>
        <p:xfrm>
          <a:off x="1115616" y="1916832"/>
          <a:ext cx="74168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32" y="2906005"/>
            <a:ext cx="1024128" cy="1030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632" y="3982952"/>
            <a:ext cx="1024128" cy="1030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063072"/>
            <a:ext cx="1024128" cy="1030224"/>
          </a:xfrm>
          <a:prstGeom prst="rect">
            <a:avLst/>
          </a:prstGeom>
        </p:spPr>
      </p:pic>
      <p:sp>
        <p:nvSpPr>
          <p:cNvPr id="9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28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6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479017592"/>
              </p:ext>
            </p:extLst>
          </p:nvPr>
        </p:nvGraphicFramePr>
        <p:xfrm>
          <a:off x="1103784" y="332656"/>
          <a:ext cx="742865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56103421"/>
              </p:ext>
            </p:extLst>
          </p:nvPr>
        </p:nvGraphicFramePr>
        <p:xfrm>
          <a:off x="1115616" y="1916832"/>
          <a:ext cx="74168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600010"/>
            <a:ext cx="1126541" cy="1133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71" y="3412746"/>
            <a:ext cx="1121665" cy="1127760"/>
          </a:xfrm>
          <a:prstGeom prst="rect">
            <a:avLst/>
          </a:prstGeom>
        </p:spPr>
      </p:pic>
      <p:sp>
        <p:nvSpPr>
          <p:cNvPr id="8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29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46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273132" y="188641"/>
            <a:ext cx="8585860" cy="897709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nl-BE" sz="4000" kern="1200" dirty="0" smtClean="0"/>
              <a:t>Deze evoluties vergen</a:t>
            </a:r>
            <a:endParaRPr lang="en-GB" sz="4000" kern="1200" dirty="0"/>
          </a:p>
        </p:txBody>
      </p:sp>
      <p:sp>
        <p:nvSpPr>
          <p:cNvPr id="9" name="Freeform 8"/>
          <p:cNvSpPr/>
          <p:nvPr/>
        </p:nvSpPr>
        <p:spPr>
          <a:xfrm>
            <a:off x="273132" y="1243837"/>
            <a:ext cx="8585860" cy="651236"/>
          </a:xfrm>
          <a:custGeom>
            <a:avLst/>
            <a:gdLst>
              <a:gd name="connsiteX0" fmla="*/ 0 w 4092540"/>
              <a:gd name="connsiteY0" fmla="*/ 108561 h 651236"/>
              <a:gd name="connsiteX1" fmla="*/ 108561 w 4092540"/>
              <a:gd name="connsiteY1" fmla="*/ 0 h 651236"/>
              <a:gd name="connsiteX2" fmla="*/ 3983979 w 4092540"/>
              <a:gd name="connsiteY2" fmla="*/ 0 h 651236"/>
              <a:gd name="connsiteX3" fmla="*/ 4092540 w 4092540"/>
              <a:gd name="connsiteY3" fmla="*/ 108561 h 651236"/>
              <a:gd name="connsiteX4" fmla="*/ 4092540 w 4092540"/>
              <a:gd name="connsiteY4" fmla="*/ 542675 h 651236"/>
              <a:gd name="connsiteX5" fmla="*/ 3983979 w 4092540"/>
              <a:gd name="connsiteY5" fmla="*/ 651236 h 651236"/>
              <a:gd name="connsiteX6" fmla="*/ 108561 w 4092540"/>
              <a:gd name="connsiteY6" fmla="*/ 651236 h 651236"/>
              <a:gd name="connsiteX7" fmla="*/ 0 w 4092540"/>
              <a:gd name="connsiteY7" fmla="*/ 542675 h 651236"/>
              <a:gd name="connsiteX8" fmla="*/ 0 w 4092540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2540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3983979" y="0"/>
                </a:lnTo>
                <a:cubicBezTo>
                  <a:pt x="4043936" y="0"/>
                  <a:pt x="4092540" y="48604"/>
                  <a:pt x="4092540" y="108561"/>
                </a:cubicBezTo>
                <a:lnTo>
                  <a:pt x="4092540" y="542675"/>
                </a:lnTo>
                <a:cubicBezTo>
                  <a:pt x="4092540" y="602632"/>
                  <a:pt x="4043936" y="651236"/>
                  <a:pt x="3983979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algn="ctr"/>
            <a:r>
              <a:rPr lang="nl-BE" altLang="en-US" sz="3200" dirty="0" smtClean="0"/>
              <a:t>Samenwerking </a:t>
            </a:r>
            <a:r>
              <a:rPr lang="nl-BE" altLang="en-US" sz="3200" dirty="0"/>
              <a:t>tussen alle </a:t>
            </a:r>
            <a:r>
              <a:rPr lang="nl-BE" altLang="en-US" sz="3200" dirty="0" smtClean="0"/>
              <a:t>zorgactoren</a:t>
            </a:r>
            <a:endParaRPr lang="nl-BE" altLang="en-US" sz="3200" dirty="0"/>
          </a:p>
        </p:txBody>
      </p:sp>
      <p:sp>
        <p:nvSpPr>
          <p:cNvPr id="11" name="Freeform 10"/>
          <p:cNvSpPr/>
          <p:nvPr/>
        </p:nvSpPr>
        <p:spPr>
          <a:xfrm>
            <a:off x="273132" y="2009033"/>
            <a:ext cx="858586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875044"/>
              <a:satOff val="-2813"/>
              <a:lumOff val="-458"/>
              <a:alphaOff val="0"/>
            </a:schemeClr>
          </a:fillRef>
          <a:effectRef idx="2">
            <a:schemeClr val="accent3">
              <a:hueOff val="1875044"/>
              <a:satOff val="-2813"/>
              <a:lumOff val="-45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algn="ctr"/>
            <a:r>
              <a:rPr lang="nl-BE" altLang="en-US" sz="3200" dirty="0" smtClean="0"/>
              <a:t>Efficiënte </a:t>
            </a:r>
            <a:r>
              <a:rPr lang="nl-BE" altLang="en-US" sz="3200" dirty="0"/>
              <a:t>en veilige elektronische communicatie </a:t>
            </a:r>
          </a:p>
        </p:txBody>
      </p:sp>
      <p:sp>
        <p:nvSpPr>
          <p:cNvPr id="13" name="Freeform 12"/>
          <p:cNvSpPr/>
          <p:nvPr/>
        </p:nvSpPr>
        <p:spPr>
          <a:xfrm>
            <a:off x="273132" y="2738418"/>
            <a:ext cx="858586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750088"/>
              <a:satOff val="-5627"/>
              <a:lumOff val="-915"/>
              <a:alphaOff val="0"/>
            </a:schemeClr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algn="ctr"/>
            <a:r>
              <a:rPr lang="nl-BE" altLang="en-US" sz="3200" dirty="0" smtClean="0"/>
              <a:t>Kwaliteitsvolle elektronische </a:t>
            </a:r>
            <a:r>
              <a:rPr lang="nl-BE" altLang="en-US" sz="3200" dirty="0"/>
              <a:t>patiëntendossiers</a:t>
            </a:r>
          </a:p>
        </p:txBody>
      </p:sp>
      <p:sp>
        <p:nvSpPr>
          <p:cNvPr id="15" name="Freeform 14"/>
          <p:cNvSpPr/>
          <p:nvPr/>
        </p:nvSpPr>
        <p:spPr>
          <a:xfrm>
            <a:off x="273132" y="3467803"/>
            <a:ext cx="858586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625132"/>
              <a:satOff val="-8440"/>
              <a:lumOff val="-1373"/>
              <a:alphaOff val="0"/>
            </a:schemeClr>
          </a:fillRef>
          <a:effectRef idx="2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algn="ctr"/>
            <a:r>
              <a:rPr lang="nl-BE" altLang="en-US" sz="3200" dirty="0" smtClean="0"/>
              <a:t>Zorgpaden en geoptimaliseerde processe</a:t>
            </a:r>
            <a:r>
              <a:rPr lang="nl-BE" altLang="en-US" sz="3200" dirty="0"/>
              <a:t>n</a:t>
            </a:r>
          </a:p>
        </p:txBody>
      </p:sp>
      <p:sp>
        <p:nvSpPr>
          <p:cNvPr id="17" name="Freeform 16"/>
          <p:cNvSpPr/>
          <p:nvPr/>
        </p:nvSpPr>
        <p:spPr>
          <a:xfrm>
            <a:off x="273133" y="4197188"/>
            <a:ext cx="8585860" cy="651236"/>
          </a:xfrm>
          <a:custGeom>
            <a:avLst/>
            <a:gdLst>
              <a:gd name="connsiteX0" fmla="*/ 0 w 4173077"/>
              <a:gd name="connsiteY0" fmla="*/ 108561 h 651236"/>
              <a:gd name="connsiteX1" fmla="*/ 108561 w 4173077"/>
              <a:gd name="connsiteY1" fmla="*/ 0 h 651236"/>
              <a:gd name="connsiteX2" fmla="*/ 4064516 w 4173077"/>
              <a:gd name="connsiteY2" fmla="*/ 0 h 651236"/>
              <a:gd name="connsiteX3" fmla="*/ 4173077 w 4173077"/>
              <a:gd name="connsiteY3" fmla="*/ 108561 h 651236"/>
              <a:gd name="connsiteX4" fmla="*/ 4173077 w 4173077"/>
              <a:gd name="connsiteY4" fmla="*/ 542675 h 651236"/>
              <a:gd name="connsiteX5" fmla="*/ 4064516 w 4173077"/>
              <a:gd name="connsiteY5" fmla="*/ 651236 h 651236"/>
              <a:gd name="connsiteX6" fmla="*/ 108561 w 4173077"/>
              <a:gd name="connsiteY6" fmla="*/ 651236 h 651236"/>
              <a:gd name="connsiteX7" fmla="*/ 0 w 4173077"/>
              <a:gd name="connsiteY7" fmla="*/ 542675 h 651236"/>
              <a:gd name="connsiteX8" fmla="*/ 0 w 417307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307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4516" y="0"/>
                </a:lnTo>
                <a:cubicBezTo>
                  <a:pt x="4124473" y="0"/>
                  <a:pt x="4173077" y="48604"/>
                  <a:pt x="4173077" y="108561"/>
                </a:cubicBezTo>
                <a:lnTo>
                  <a:pt x="4173077" y="542675"/>
                </a:lnTo>
                <a:cubicBezTo>
                  <a:pt x="4173077" y="602632"/>
                  <a:pt x="4124473" y="651236"/>
                  <a:pt x="406451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7500176"/>
              <a:satOff val="-11253"/>
              <a:lumOff val="-1830"/>
              <a:alphaOff val="0"/>
            </a:schemeClr>
          </a:fillRef>
          <a:effectRef idx="2">
            <a:schemeClr val="accent3">
              <a:hueOff val="7500176"/>
              <a:satOff val="-11253"/>
              <a:lumOff val="-18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altLang="en-US" sz="3200" dirty="0" smtClean="0"/>
              <a:t>Technische </a:t>
            </a:r>
            <a:r>
              <a:rPr lang="nl-BE" altLang="en-US" sz="3200" dirty="0"/>
              <a:t>en semantische </a:t>
            </a:r>
            <a:r>
              <a:rPr lang="nl-BE" altLang="en-US" sz="3200" dirty="0" smtClean="0"/>
              <a:t>interoperabiliteit</a:t>
            </a:r>
            <a:endParaRPr lang="nl-BE" altLang="en-US" sz="3200" dirty="0"/>
          </a:p>
        </p:txBody>
      </p:sp>
      <p:sp>
        <p:nvSpPr>
          <p:cNvPr id="19" name="Freeform 18"/>
          <p:cNvSpPr/>
          <p:nvPr/>
        </p:nvSpPr>
        <p:spPr>
          <a:xfrm>
            <a:off x="273132" y="4944546"/>
            <a:ext cx="8585859" cy="1385001"/>
          </a:xfrm>
          <a:custGeom>
            <a:avLst/>
            <a:gdLst>
              <a:gd name="connsiteX0" fmla="*/ 0 w 4174557"/>
              <a:gd name="connsiteY0" fmla="*/ 108561 h 651236"/>
              <a:gd name="connsiteX1" fmla="*/ 108561 w 4174557"/>
              <a:gd name="connsiteY1" fmla="*/ 0 h 651236"/>
              <a:gd name="connsiteX2" fmla="*/ 4065996 w 4174557"/>
              <a:gd name="connsiteY2" fmla="*/ 0 h 651236"/>
              <a:gd name="connsiteX3" fmla="*/ 4174557 w 4174557"/>
              <a:gd name="connsiteY3" fmla="*/ 108561 h 651236"/>
              <a:gd name="connsiteX4" fmla="*/ 4174557 w 4174557"/>
              <a:gd name="connsiteY4" fmla="*/ 542675 h 651236"/>
              <a:gd name="connsiteX5" fmla="*/ 4065996 w 4174557"/>
              <a:gd name="connsiteY5" fmla="*/ 651236 h 651236"/>
              <a:gd name="connsiteX6" fmla="*/ 108561 w 4174557"/>
              <a:gd name="connsiteY6" fmla="*/ 651236 h 651236"/>
              <a:gd name="connsiteX7" fmla="*/ 0 w 4174557"/>
              <a:gd name="connsiteY7" fmla="*/ 542675 h 651236"/>
              <a:gd name="connsiteX8" fmla="*/ 0 w 417455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55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5996" y="0"/>
                </a:lnTo>
                <a:cubicBezTo>
                  <a:pt x="4125953" y="0"/>
                  <a:pt x="4174557" y="48604"/>
                  <a:pt x="4174557" y="108561"/>
                </a:cubicBezTo>
                <a:lnTo>
                  <a:pt x="4174557" y="542675"/>
                </a:lnTo>
                <a:cubicBezTo>
                  <a:pt x="4174557" y="602632"/>
                  <a:pt x="4125953" y="651236"/>
                  <a:pt x="406599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9375220"/>
              <a:satOff val="-14067"/>
              <a:lumOff val="-2288"/>
              <a:alphaOff val="0"/>
            </a:schemeClr>
          </a:fillRef>
          <a:effectRef idx="2">
            <a:schemeClr val="accent3">
              <a:hueOff val="9375220"/>
              <a:satOff val="-14067"/>
              <a:lumOff val="-22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r>
              <a:rPr lang="nl-BE" altLang="en-US" sz="3200" dirty="0"/>
              <a:t>W</a:t>
            </a:r>
            <a:r>
              <a:rPr lang="nl-BE" altLang="en-US" sz="3200" dirty="0" smtClean="0"/>
              <a:t>aarborgen inzake informatieveiligheid, bescherming </a:t>
            </a:r>
            <a:r>
              <a:rPr lang="nl-BE" altLang="en-US" sz="3200" dirty="0"/>
              <a:t>van de persoonlijke </a:t>
            </a:r>
            <a:r>
              <a:rPr lang="nl-BE" altLang="en-US" sz="3200" dirty="0" smtClean="0"/>
              <a:t>levenssfeer en respect </a:t>
            </a:r>
            <a:r>
              <a:rPr lang="nl-BE" altLang="en-US" sz="3200" dirty="0"/>
              <a:t>van het </a:t>
            </a:r>
            <a:r>
              <a:rPr lang="nl-BE" altLang="en-US" sz="3200" dirty="0" smtClean="0"/>
              <a:t>beroepsgeheim</a:t>
            </a:r>
            <a:endParaRPr lang="nl-BE" altLang="en-US" sz="3200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43900" y="6489700"/>
            <a:ext cx="750888" cy="365125"/>
          </a:xfrm>
        </p:spPr>
        <p:txBody>
          <a:bodyPr/>
          <a:lstStyle/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3</a:t>
            </a:fld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47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408104556"/>
              </p:ext>
            </p:extLst>
          </p:nvPr>
        </p:nvGraphicFramePr>
        <p:xfrm>
          <a:off x="1103784" y="332656"/>
          <a:ext cx="742865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ight Arrow 2"/>
          <p:cNvSpPr/>
          <p:nvPr/>
        </p:nvSpPr>
        <p:spPr>
          <a:xfrm>
            <a:off x="1331640" y="5481228"/>
            <a:ext cx="7200800" cy="36004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Up Arrow 3"/>
          <p:cNvSpPr/>
          <p:nvPr/>
        </p:nvSpPr>
        <p:spPr>
          <a:xfrm>
            <a:off x="1252810" y="2051904"/>
            <a:ext cx="360040" cy="3492388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02963" y="2326231"/>
            <a:ext cx="11465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Zwakke</a:t>
            </a:r>
            <a:r>
              <a:rPr lang="fr-BE" sz="2400" b="1" dirty="0" smtClean="0"/>
              <a:t/>
            </a:r>
            <a:br>
              <a:rPr lang="fr-BE" sz="2400" b="1" dirty="0" smtClean="0"/>
            </a:br>
            <a:r>
              <a:rPr lang="fr-BE" sz="2400" b="1" dirty="0" smtClean="0"/>
              <a:t>design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72398" y="5841268"/>
            <a:ext cx="223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Veel</a:t>
            </a:r>
            <a:r>
              <a:rPr lang="fr-BE" sz="2400" b="1" dirty="0" smtClean="0"/>
              <a:t> </a:t>
            </a:r>
            <a:r>
              <a:rPr lang="fr-BE" sz="2400" b="1" dirty="0" err="1" smtClean="0"/>
              <a:t>wijzigingen</a:t>
            </a:r>
            <a:endParaRPr lang="en-GB" sz="2400" b="1" dirty="0"/>
          </a:p>
        </p:txBody>
      </p:sp>
      <p:sp>
        <p:nvSpPr>
          <p:cNvPr id="7" name="Oval 6"/>
          <p:cNvSpPr/>
          <p:nvPr/>
        </p:nvSpPr>
        <p:spPr>
          <a:xfrm>
            <a:off x="2123728" y="4005064"/>
            <a:ext cx="1368152" cy="129614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smtClean="0"/>
              <a:t>6x à 7x</a:t>
            </a:r>
            <a:endParaRPr lang="en-GB" sz="3600" dirty="0"/>
          </a:p>
        </p:txBody>
      </p:sp>
      <p:sp>
        <p:nvSpPr>
          <p:cNvPr id="11" name="Oval 10"/>
          <p:cNvSpPr/>
          <p:nvPr/>
        </p:nvSpPr>
        <p:spPr>
          <a:xfrm>
            <a:off x="5436096" y="1844824"/>
            <a:ext cx="2972940" cy="295232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err="1" smtClean="0"/>
              <a:t>Tot</a:t>
            </a:r>
            <a:endParaRPr lang="fr-BE" sz="3600" dirty="0" smtClean="0"/>
          </a:p>
          <a:p>
            <a:pPr algn="ctr"/>
            <a:r>
              <a:rPr lang="fr-BE" sz="3600" dirty="0" smtClean="0"/>
              <a:t>50 X</a:t>
            </a:r>
          </a:p>
          <a:p>
            <a:pPr algn="ctr"/>
            <a:r>
              <a:rPr lang="fr-BE" sz="3600" dirty="0" err="1"/>
              <a:t>a</a:t>
            </a:r>
            <a:r>
              <a:rPr lang="fr-BE" sz="3600" dirty="0" err="1" smtClean="0"/>
              <a:t>anschaf</a:t>
            </a:r>
            <a:endParaRPr lang="fr-BE" sz="3600" dirty="0" smtClean="0"/>
          </a:p>
          <a:p>
            <a:pPr algn="ctr"/>
            <a:r>
              <a:rPr lang="fr-BE" sz="3600" dirty="0" err="1" smtClean="0"/>
              <a:t>kost</a:t>
            </a:r>
            <a:endParaRPr lang="en-GB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266982" y="4417617"/>
            <a:ext cx="1015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Sterke</a:t>
            </a:r>
            <a:r>
              <a:rPr lang="fr-BE" sz="2400" b="1" dirty="0" smtClean="0"/>
              <a:t/>
            </a:r>
            <a:br>
              <a:rPr lang="fr-BE" sz="2400" b="1" dirty="0" smtClean="0"/>
            </a:br>
            <a:r>
              <a:rPr lang="fr-BE" sz="2400" b="1" dirty="0" smtClean="0"/>
              <a:t>design</a:t>
            </a:r>
            <a:endParaRPr lang="en-GB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603828" y="5864270"/>
            <a:ext cx="2568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Weinig</a:t>
            </a:r>
            <a:r>
              <a:rPr lang="fr-BE" sz="2400" b="1" dirty="0" smtClean="0"/>
              <a:t> </a:t>
            </a:r>
            <a:r>
              <a:rPr lang="fr-BE" sz="2400" b="1" dirty="0" err="1" smtClean="0"/>
              <a:t>wijzigingen</a:t>
            </a:r>
            <a:endParaRPr lang="en-GB" sz="2400" b="1" dirty="0"/>
          </a:p>
        </p:txBody>
      </p:sp>
      <p:sp>
        <p:nvSpPr>
          <p:cNvPr id="14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30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7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557415"/>
            <a:ext cx="8208911" cy="460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9455631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31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76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1639450"/>
              </p:ext>
            </p:extLst>
          </p:nvPr>
        </p:nvGraphicFramePr>
        <p:xfrm>
          <a:off x="467543" y="188640"/>
          <a:ext cx="8357341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16" y="2061047"/>
            <a:ext cx="8505769" cy="38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32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9114621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6" y="1772816"/>
            <a:ext cx="1487424" cy="1493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6" y="3355440"/>
            <a:ext cx="1487424" cy="1493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16" y="4869160"/>
            <a:ext cx="1487424" cy="1493520"/>
          </a:xfrm>
          <a:prstGeom prst="rect">
            <a:avLst/>
          </a:prstGeom>
        </p:spPr>
      </p:pic>
      <p:sp>
        <p:nvSpPr>
          <p:cNvPr id="9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33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05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331155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34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2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tro video pijlen op papi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9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7718589"/>
              </p:ext>
            </p:extLst>
          </p:nvPr>
        </p:nvGraphicFramePr>
        <p:xfrm>
          <a:off x="467544" y="188640"/>
          <a:ext cx="8229600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11175"/>
            <a:ext cx="1487424" cy="1493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65" y="3336227"/>
            <a:ext cx="1487424" cy="1493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869160"/>
            <a:ext cx="1487424" cy="1493520"/>
          </a:xfrm>
          <a:prstGeom prst="rect">
            <a:avLst/>
          </a:prstGeom>
        </p:spPr>
      </p:pic>
      <p:sp>
        <p:nvSpPr>
          <p:cNvPr id="8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36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5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1646710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2584956"/>
              </p:ext>
            </p:extLst>
          </p:nvPr>
        </p:nvGraphicFramePr>
        <p:xfrm>
          <a:off x="611560" y="1719092"/>
          <a:ext cx="7632848" cy="4472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37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09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0409291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75544788"/>
              </p:ext>
            </p:extLst>
          </p:nvPr>
        </p:nvGraphicFramePr>
        <p:xfrm>
          <a:off x="611560" y="1980342"/>
          <a:ext cx="7632848" cy="4040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38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61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5309909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31160180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8" y="1663623"/>
            <a:ext cx="1438656" cy="1444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8" y="3132024"/>
            <a:ext cx="1438656" cy="144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58" y="4653136"/>
            <a:ext cx="1438656" cy="1444752"/>
          </a:xfrm>
          <a:prstGeom prst="rect">
            <a:avLst/>
          </a:prstGeom>
        </p:spPr>
      </p:pic>
      <p:sp>
        <p:nvSpPr>
          <p:cNvPr id="9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39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77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415614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1318587" y="178130"/>
            <a:ext cx="6519131" cy="1242058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" name="Rounded Rectangle 5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Aft>
                  <a:spcPts val="0"/>
                </a:spcAft>
                <a:tabLst>
                  <a:tab pos="1887538" algn="l"/>
                </a:tabLst>
              </a:pPr>
              <a:r>
                <a:rPr lang="nl-BE" sz="4400" dirty="0"/>
                <a:t>Doelstellingen </a:t>
              </a:r>
            </a:p>
            <a:p>
              <a:pPr algn="ctr" defTabSz="1955800">
                <a:lnSpc>
                  <a:spcPct val="90000"/>
                </a:lnSpc>
                <a:spcAft>
                  <a:spcPts val="0"/>
                </a:spcAft>
              </a:pPr>
              <a:r>
                <a:rPr lang="nl-BE" sz="4400" dirty="0" err="1"/>
                <a:t>eHealth</a:t>
              </a:r>
              <a:r>
                <a:rPr lang="nl-BE" sz="4400" dirty="0"/>
                <a:t>-platform</a:t>
              </a:r>
              <a:endParaRPr lang="en-GB" sz="4400" dirty="0"/>
            </a:p>
          </p:txBody>
        </p:sp>
      </p:grp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43900" y="6489700"/>
            <a:ext cx="750888" cy="365125"/>
          </a:xfrm>
        </p:spPr>
        <p:txBody>
          <a:bodyPr/>
          <a:lstStyle/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4</a:t>
            </a:fld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0401172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460330661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28800"/>
            <a:ext cx="1438656" cy="1444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176852"/>
            <a:ext cx="1438656" cy="144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653136"/>
            <a:ext cx="1438656" cy="1444752"/>
          </a:xfrm>
          <a:prstGeom prst="rect">
            <a:avLst/>
          </a:prstGeom>
        </p:spPr>
      </p:pic>
      <p:sp>
        <p:nvSpPr>
          <p:cNvPr id="9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40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51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6867525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75029" y="4859868"/>
            <a:ext cx="163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Cash </a:t>
            </a:r>
            <a:r>
              <a:rPr lang="fr-BE" dirty="0" err="1" smtClean="0"/>
              <a:t>opbrengst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045443" y="3387164"/>
            <a:ext cx="1065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Cash </a:t>
            </a:r>
            <a:r>
              <a:rPr lang="fr-BE" dirty="0" err="1" smtClean="0"/>
              <a:t>kost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6996588" y="2456569"/>
            <a:ext cx="1466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Kost</a:t>
            </a:r>
            <a:r>
              <a:rPr lang="fr-BE" dirty="0" smtClean="0"/>
              <a:t> </a:t>
            </a:r>
            <a:r>
              <a:rPr lang="fr-BE" dirty="0" err="1" smtClean="0"/>
              <a:t>inclusief</a:t>
            </a:r>
            <a:r>
              <a:rPr lang="fr-BE" dirty="0" smtClean="0"/>
              <a:t> </a:t>
            </a:r>
            <a:br>
              <a:rPr lang="fr-BE" dirty="0" smtClean="0"/>
            </a:br>
            <a:r>
              <a:rPr lang="fr-BE" dirty="0" err="1" smtClean="0"/>
              <a:t>inzet</a:t>
            </a:r>
            <a:r>
              <a:rPr lang="fr-BE" dirty="0" smtClean="0"/>
              <a:t> </a:t>
            </a:r>
            <a:r>
              <a:rPr lang="fr-BE" dirty="0" err="1" smtClean="0"/>
              <a:t>artsen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6975029" y="1700808"/>
            <a:ext cx="2045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Opbrengst</a:t>
            </a:r>
            <a:r>
              <a:rPr lang="fr-BE" dirty="0" smtClean="0"/>
              <a:t> </a:t>
            </a:r>
            <a:r>
              <a:rPr lang="fr-BE" dirty="0" err="1" smtClean="0"/>
              <a:t>inclusief</a:t>
            </a: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err="1" smtClean="0"/>
              <a:t>productiviteitswinst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868144" y="6274447"/>
            <a:ext cx="2388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Bron: EHR impact </a:t>
            </a:r>
            <a:r>
              <a:rPr lang="fr-BE" dirty="0" err="1" smtClean="0"/>
              <a:t>study</a:t>
            </a:r>
            <a:endParaRPr lang="en-GB" dirty="0"/>
          </a:p>
        </p:txBody>
      </p:sp>
      <p:sp>
        <p:nvSpPr>
          <p:cNvPr id="9" name="Left-Right Arrow 8"/>
          <p:cNvSpPr/>
          <p:nvPr/>
        </p:nvSpPr>
        <p:spPr>
          <a:xfrm>
            <a:off x="467544" y="2495470"/>
            <a:ext cx="5400600" cy="60743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887999" y="2545268"/>
            <a:ext cx="4559690" cy="5078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jaar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voor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netto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voordeel</a:t>
            </a:r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!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Up-Down Arrow 10"/>
          <p:cNvSpPr/>
          <p:nvPr/>
        </p:nvSpPr>
        <p:spPr>
          <a:xfrm>
            <a:off x="6012160" y="3728793"/>
            <a:ext cx="720080" cy="129614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090712" y="3756496"/>
            <a:ext cx="5629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€</a:t>
            </a:r>
          </a:p>
          <a:p>
            <a:pPr algn="ctr"/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=</a:t>
            </a:r>
          </a:p>
          <a:p>
            <a:pPr algn="ctr"/>
            <a:r>
              <a:rPr lang="en-US" sz="2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&lt; 0</a:t>
            </a:r>
            <a:endParaRPr lang="en-US" sz="2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7504" y="95655"/>
            <a:ext cx="8712968" cy="1334890"/>
            <a:chOff x="365243" y="2220"/>
            <a:chExt cx="6902360" cy="1334890"/>
          </a:xfr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Rounded Rectangle 15"/>
            <p:cNvSpPr/>
            <p:nvPr/>
          </p:nvSpPr>
          <p:spPr>
            <a:xfrm>
              <a:off x="365243" y="2220"/>
              <a:ext cx="6902360" cy="1334890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404341" y="41318"/>
              <a:ext cx="6824164" cy="125669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0640" rIns="60960" bIns="40640" numCol="1" spcCol="1270" anchor="ctr" anchorCtr="0">
              <a:noAutofit/>
            </a:bodyPr>
            <a:lstStyle/>
            <a:p>
              <a:pPr marL="514350" lvl="0" indent="-51435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rabicParenBoth"/>
              </a:pPr>
              <a:r>
                <a:rPr lang="fr-BE" sz="2800" dirty="0" err="1" smtClean="0"/>
                <a:t>Productiviteitswinst</a:t>
              </a:r>
              <a:r>
                <a:rPr lang="fr-BE" sz="2800" dirty="0" smtClean="0"/>
                <a:t> </a:t>
              </a:r>
              <a:r>
                <a:rPr lang="fr-BE" sz="2800" dirty="0" err="1" smtClean="0"/>
                <a:t>verspreid</a:t>
              </a:r>
              <a:r>
                <a:rPr lang="fr-BE" sz="2800" dirty="0" smtClean="0"/>
                <a:t> over </a:t>
              </a:r>
              <a:r>
                <a:rPr lang="fr-BE" sz="2800" dirty="0" err="1" smtClean="0"/>
                <a:t>personeel</a:t>
              </a:r>
              <a:endParaRPr lang="fr-BE" sz="2800" dirty="0" smtClean="0"/>
            </a:p>
            <a:p>
              <a:pPr marL="342900" lvl="0" indent="-34290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AutoNum type="arabicParenBoth"/>
              </a:pPr>
              <a:r>
                <a:rPr lang="fr-BE" sz="2800" dirty="0"/>
                <a:t> </a:t>
              </a:r>
              <a:r>
                <a:rPr lang="fr-BE" sz="2800" dirty="0" err="1" smtClean="0"/>
                <a:t>Netto</a:t>
              </a:r>
              <a:r>
                <a:rPr lang="fr-BE" sz="2800" dirty="0" smtClean="0"/>
                <a:t> </a:t>
              </a:r>
              <a:r>
                <a:rPr lang="fr-BE" sz="2800" dirty="0" err="1" smtClean="0"/>
                <a:t>productiviteitswinst</a:t>
              </a:r>
              <a:r>
                <a:rPr lang="fr-BE" sz="2800" dirty="0" smtClean="0"/>
                <a:t> </a:t>
              </a:r>
              <a:r>
                <a:rPr lang="fr-BE" sz="2800" dirty="0" err="1" smtClean="0"/>
                <a:t>slechts</a:t>
              </a:r>
              <a:r>
                <a:rPr lang="fr-BE" sz="2800" dirty="0" smtClean="0"/>
                <a:t> na lange </a:t>
              </a:r>
              <a:r>
                <a:rPr lang="fr-BE" sz="2800" dirty="0" err="1" smtClean="0"/>
                <a:t>tijd</a:t>
              </a:r>
              <a:endParaRPr lang="en-GB" sz="2800" kern="1200" dirty="0"/>
            </a:p>
          </p:txBody>
        </p:sp>
      </p:grpSp>
      <p:sp>
        <p:nvSpPr>
          <p:cNvPr id="18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41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0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1628800"/>
            <a:ext cx="6696744" cy="475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817765" y="284261"/>
            <a:ext cx="5508471" cy="1065317"/>
            <a:chOff x="1062188" y="1398"/>
            <a:chExt cx="5508471" cy="1065317"/>
          </a:xfr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9" name="Rounded Rectangle 8"/>
            <p:cNvSpPr/>
            <p:nvPr/>
          </p:nvSpPr>
          <p:spPr>
            <a:xfrm>
              <a:off x="1062188" y="1398"/>
              <a:ext cx="5508471" cy="1065317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/>
            <p:cNvSpPr/>
            <p:nvPr/>
          </p:nvSpPr>
          <p:spPr>
            <a:xfrm>
              <a:off x="1093390" y="32600"/>
              <a:ext cx="5446067" cy="100291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0640" rIns="6096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4000" kern="1200" dirty="0" smtClean="0"/>
                <a:t>En </a:t>
              </a:r>
              <a:r>
                <a:rPr lang="fr-BE" sz="4000" kern="1200" dirty="0" err="1" smtClean="0"/>
                <a:t>wat</a:t>
              </a:r>
              <a:r>
                <a:rPr lang="fr-BE" sz="4000" kern="1200" dirty="0" smtClean="0"/>
                <a:t> met de Cloud?</a:t>
              </a:r>
              <a:endParaRPr lang="en-GB" sz="4000" kern="1200" dirty="0"/>
            </a:p>
          </p:txBody>
        </p:sp>
      </p:grpSp>
      <p:sp>
        <p:nvSpPr>
          <p:cNvPr id="11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42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87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2630189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28611375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94" y="1374157"/>
            <a:ext cx="1170432" cy="1170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552472"/>
            <a:ext cx="1170432" cy="1176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729000"/>
            <a:ext cx="1170432" cy="1176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941168"/>
            <a:ext cx="1170432" cy="117043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43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82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5903378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457200" y="155888"/>
            <a:ext cx="8229600" cy="1065317"/>
            <a:chOff x="1062188" y="1398"/>
            <a:chExt cx="5508471" cy="1065317"/>
          </a:xfr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1062188" y="1398"/>
              <a:ext cx="5508471" cy="1065317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1093390" y="32600"/>
              <a:ext cx="5446067" cy="100291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0640" rIns="6096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4000" kern="1200" dirty="0" smtClean="0"/>
                <a:t>Cloud </a:t>
              </a:r>
              <a:r>
                <a:rPr lang="fr-BE" sz="4000" kern="1200" dirty="0" err="1" smtClean="0"/>
                <a:t>security</a:t>
              </a:r>
              <a:r>
                <a:rPr lang="fr-BE" sz="4000" kern="1200" dirty="0" smtClean="0"/>
                <a:t> </a:t>
              </a:r>
              <a:r>
                <a:rPr lang="fr-BE" sz="4000" kern="1200" dirty="0" err="1" smtClean="0"/>
                <a:t>evaluatiemodel</a:t>
              </a:r>
              <a:r>
                <a:rPr lang="fr-BE" sz="4000" kern="1200" dirty="0" smtClean="0"/>
                <a:t> (</a:t>
              </a:r>
              <a:r>
                <a:rPr lang="fr-BE" sz="4000" kern="1200" dirty="0" err="1" smtClean="0"/>
                <a:t>Smals</a:t>
              </a:r>
              <a:r>
                <a:rPr lang="fr-BE" sz="4000" kern="1200" dirty="0" smtClean="0"/>
                <a:t>)</a:t>
              </a:r>
              <a:endParaRPr lang="en-GB" sz="4000" kern="1200" dirty="0"/>
            </a:p>
          </p:txBody>
        </p:sp>
      </p:grpSp>
      <p:sp>
        <p:nvSpPr>
          <p:cNvPr id="12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44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14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929321970"/>
              </p:ext>
            </p:extLst>
          </p:nvPr>
        </p:nvGraphicFramePr>
        <p:xfrm>
          <a:off x="1103784" y="332656"/>
          <a:ext cx="742865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Resultat-DfB-Comparais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21" y="1703075"/>
            <a:ext cx="5243370" cy="428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malsresearch.be/wp-content/uploads/2014/11/Resultat-governanc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524" y="1807640"/>
            <a:ext cx="1586384" cy="139485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grpSp>
        <p:nvGrpSpPr>
          <p:cNvPr id="11" name="Group 10"/>
          <p:cNvGrpSpPr/>
          <p:nvPr/>
        </p:nvGrpSpPr>
        <p:grpSpPr>
          <a:xfrm>
            <a:off x="6044540" y="3536089"/>
            <a:ext cx="2885756" cy="1078267"/>
            <a:chOff x="5565249" y="10255286"/>
            <a:chExt cx="3665084" cy="1334890"/>
          </a:xfrm>
          <a:solidFill>
            <a:srgbClr val="7030A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Rounded Rectangle 11"/>
            <p:cNvSpPr/>
            <p:nvPr/>
          </p:nvSpPr>
          <p:spPr>
            <a:xfrm>
              <a:off x="5565249" y="10255286"/>
              <a:ext cx="3665084" cy="1334890"/>
            </a:xfrm>
            <a:prstGeom prst="roundRect">
              <a:avLst>
                <a:gd name="adj" fmla="val 1667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1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2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5565251" y="10391213"/>
              <a:ext cx="3585566" cy="1104628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ctr" anchorCtr="0">
              <a:noAutofit/>
            </a:bodyPr>
            <a:lstStyle/>
            <a:p>
              <a:pPr lvl="0" algn="ctr" defTabSz="1066800">
                <a:lnSpc>
                  <a:spcPct val="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kern="1200" dirty="0" smtClean="0"/>
                <a:t>Beschikbaar op</a:t>
              </a:r>
              <a:endParaRPr lang="fr-BE" sz="2800" kern="1200" dirty="0" smtClean="0"/>
            </a:p>
            <a:p>
              <a:pPr lvl="0" algn="ctr" defTabSz="1066800">
                <a:lnSpc>
                  <a:spcPct val="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2000" kern="1200" dirty="0" smtClean="0"/>
                <a:t>www.SmalsResearch.be</a:t>
              </a:r>
            </a:p>
            <a:p>
              <a:pPr lvl="0" algn="ctr" defTabSz="1066800">
                <a:lnSpc>
                  <a:spcPct val="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000" dirty="0" smtClean="0"/>
                <a:t>Rubriek Tools</a:t>
              </a:r>
              <a:endParaRPr lang="en-GB" sz="2000" kern="1200" dirty="0"/>
            </a:p>
          </p:txBody>
        </p:sp>
      </p:grp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4169" y="1807640"/>
            <a:ext cx="1579586" cy="139485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1524" y="4986476"/>
            <a:ext cx="1581662" cy="139485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4583" y="4986476"/>
            <a:ext cx="1579038" cy="139485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grpSp>
        <p:nvGrpSpPr>
          <p:cNvPr id="14" name="Group 13"/>
          <p:cNvGrpSpPr/>
          <p:nvPr/>
        </p:nvGrpSpPr>
        <p:grpSpPr>
          <a:xfrm>
            <a:off x="457200" y="155888"/>
            <a:ext cx="8229600" cy="1065317"/>
            <a:chOff x="1062188" y="1398"/>
            <a:chExt cx="5508471" cy="1065317"/>
          </a:xfrm>
          <a:solidFill>
            <a:schemeClr val="accent2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5" name="Rounded Rectangle 14"/>
            <p:cNvSpPr/>
            <p:nvPr/>
          </p:nvSpPr>
          <p:spPr>
            <a:xfrm>
              <a:off x="1062188" y="1398"/>
              <a:ext cx="5508471" cy="1065317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1093390" y="32600"/>
              <a:ext cx="5446067" cy="1002913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40640" rIns="60960" bIns="4064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4000" kern="1200" dirty="0" smtClean="0"/>
                <a:t>Cloud </a:t>
              </a:r>
              <a:r>
                <a:rPr lang="fr-BE" sz="4000" kern="1200" dirty="0" err="1" smtClean="0"/>
                <a:t>security</a:t>
              </a:r>
              <a:r>
                <a:rPr lang="fr-BE" sz="4000" kern="1200" dirty="0" smtClean="0"/>
                <a:t> </a:t>
              </a:r>
              <a:r>
                <a:rPr lang="fr-BE" sz="4000" kern="1200" dirty="0" err="1" smtClean="0"/>
                <a:t>evaluatiemodel</a:t>
              </a:r>
              <a:r>
                <a:rPr lang="fr-BE" sz="4000" kern="1200" dirty="0" smtClean="0"/>
                <a:t> (</a:t>
              </a:r>
              <a:r>
                <a:rPr lang="fr-BE" sz="4000" kern="1200" dirty="0" err="1" smtClean="0"/>
                <a:t>Smals</a:t>
              </a:r>
              <a:r>
                <a:rPr lang="fr-BE" sz="4000" kern="1200" dirty="0" smtClean="0"/>
                <a:t>)</a:t>
              </a:r>
              <a:endParaRPr lang="en-GB" sz="4000" kern="1200" dirty="0"/>
            </a:p>
          </p:txBody>
        </p:sp>
      </p:grpSp>
      <p:sp>
        <p:nvSpPr>
          <p:cNvPr id="17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45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61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157886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35363408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50508"/>
            <a:ext cx="1170432" cy="1170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03" y="2552472"/>
            <a:ext cx="1170432" cy="1176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729000"/>
            <a:ext cx="1170432" cy="11765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884926"/>
            <a:ext cx="1170432" cy="1170432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46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2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0328104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08744827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60" y="1684802"/>
            <a:ext cx="1438656" cy="1444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176852"/>
            <a:ext cx="1438656" cy="14447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653136"/>
            <a:ext cx="1438656" cy="1444752"/>
          </a:xfrm>
          <a:prstGeom prst="rect">
            <a:avLst/>
          </a:prstGeom>
        </p:spPr>
      </p:pic>
      <p:sp>
        <p:nvSpPr>
          <p:cNvPr id="9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47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8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3980019"/>
              </p:ext>
            </p:extLst>
          </p:nvPr>
        </p:nvGraphicFramePr>
        <p:xfrm>
          <a:off x="274108" y="332656"/>
          <a:ext cx="799288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16423641"/>
              </p:ext>
            </p:extLst>
          </p:nvPr>
        </p:nvGraphicFramePr>
        <p:xfrm>
          <a:off x="611560" y="116632"/>
          <a:ext cx="763284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33" y="1595131"/>
            <a:ext cx="1121664" cy="11216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51" y="2697840"/>
            <a:ext cx="1121664" cy="1121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9" y="3819504"/>
            <a:ext cx="1121664" cy="1121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56" y="4941168"/>
            <a:ext cx="1121664" cy="1121664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48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4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151420429"/>
              </p:ext>
            </p:extLst>
          </p:nvPr>
        </p:nvGraphicFramePr>
        <p:xfrm>
          <a:off x="467544" y="476672"/>
          <a:ext cx="7992888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1520" y="8392"/>
            <a:ext cx="1564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err="1" smtClean="0"/>
              <a:t>Samenvattend</a:t>
            </a:r>
            <a:endParaRPr lang="en-GB" b="1" dirty="0"/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49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2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425" y="5889419"/>
            <a:ext cx="4318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22275" y="3936794"/>
            <a:ext cx="989012" cy="1414463"/>
          </a:xfrm>
          <a:prstGeom prst="ellipse">
            <a:avLst/>
          </a:prstGeom>
          <a:gradFill rotWithShape="1">
            <a:gsLst>
              <a:gs pos="0">
                <a:srgbClr val="475E76"/>
              </a:gs>
              <a:gs pos="50000">
                <a:srgbClr val="99CCFF"/>
              </a:gs>
              <a:gs pos="100000">
                <a:srgbClr val="475E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endParaRPr lang="fr-FR" altLang="en-US" sz="2400" b="1" i="1"/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783512" y="3930444"/>
            <a:ext cx="989013" cy="1414463"/>
          </a:xfrm>
          <a:prstGeom prst="ellipse">
            <a:avLst/>
          </a:prstGeom>
          <a:gradFill rotWithShape="1">
            <a:gsLst>
              <a:gs pos="0">
                <a:srgbClr val="475E76"/>
              </a:gs>
              <a:gs pos="50000">
                <a:srgbClr val="99CCFF"/>
              </a:gs>
              <a:gs pos="100000">
                <a:srgbClr val="475E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31862" y="3938382"/>
            <a:ext cx="7364413" cy="1412875"/>
          </a:xfrm>
          <a:prstGeom prst="rect">
            <a:avLst/>
          </a:prstGeom>
          <a:gradFill rotWithShape="1">
            <a:gsLst>
              <a:gs pos="0">
                <a:srgbClr val="99CCFF">
                  <a:gamma/>
                  <a:shade val="46275"/>
                  <a:invGamma/>
                </a:srgbClr>
              </a:gs>
              <a:gs pos="5000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fr-BE" sz="24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defRPr/>
            </a:pPr>
            <a:endParaRPr lang="en-GB" sz="2400" b="1" i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701800" y="4193969"/>
            <a:ext cx="735012" cy="914400"/>
          </a:xfrm>
          <a:prstGeom prst="ellipse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7607300" y="4187619"/>
            <a:ext cx="735012" cy="914400"/>
          </a:xfrm>
          <a:prstGeom prst="ellipse">
            <a:avLst/>
          </a:prstGeom>
          <a:gradFill rotWithShape="1">
            <a:gsLst>
              <a:gs pos="0">
                <a:srgbClr val="475E00"/>
              </a:gs>
              <a:gs pos="50000">
                <a:srgbClr val="99CC00"/>
              </a:gs>
              <a:gs pos="100000">
                <a:srgbClr val="475E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105025" y="4197144"/>
            <a:ext cx="5832475" cy="906463"/>
          </a:xfrm>
          <a:prstGeom prst="rect">
            <a:avLst/>
          </a:prstGeom>
          <a:gradFill rotWithShape="1">
            <a:gsLst>
              <a:gs pos="0">
                <a:srgbClr val="99CC00">
                  <a:gamma/>
                  <a:shade val="46275"/>
                  <a:invGamma/>
                </a:srgbClr>
              </a:gs>
              <a:gs pos="50000">
                <a:srgbClr val="99CC00"/>
              </a:gs>
              <a:gs pos="100000">
                <a:srgbClr val="99CC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nl-BE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Basisdiensten</a:t>
            </a:r>
          </a:p>
          <a:p>
            <a:pPr algn="ctr">
              <a:defRPr/>
            </a:pPr>
            <a:r>
              <a:rPr lang="nl-BE" sz="2400" b="1" i="1" dirty="0">
                <a:solidFill>
                  <a:srgbClr val="3E6E5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eHealth</a:t>
            </a:r>
            <a:r>
              <a:rPr lang="nl-BE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-platform</a:t>
            </a:r>
          </a:p>
        </p:txBody>
      </p:sp>
      <p:sp>
        <p:nvSpPr>
          <p:cNvPr id="12" name="Text Box 89"/>
          <p:cNvSpPr txBox="1">
            <a:spLocks noChangeArrowheads="1"/>
          </p:cNvSpPr>
          <p:nvPr/>
        </p:nvSpPr>
        <p:spPr bwMode="auto">
          <a:xfrm>
            <a:off x="371475" y="4411457"/>
            <a:ext cx="1828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nl-BE" altLang="en-US" sz="2400" b="1" i="1">
                <a:latin typeface="Arial" charset="0"/>
              </a:rPr>
              <a:t>Netwerk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5792582"/>
            <a:ext cx="466725" cy="37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424237" y="1368219"/>
            <a:ext cx="2286000" cy="7620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nl-BE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Patiënten, zorgverleners</a:t>
            </a:r>
          </a:p>
          <a:p>
            <a:pPr algn="ctr">
              <a:defRPr/>
            </a:pPr>
            <a:r>
              <a:rPr lang="nl-BE" sz="20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en zorginstellingen</a:t>
            </a:r>
            <a:endParaRPr lang="nl-BE" sz="2000" b="1" i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" name="AutoShape 13"/>
          <p:cNvSpPr>
            <a:spLocks noChangeArrowheads="1"/>
          </p:cNvSpPr>
          <p:nvPr/>
        </p:nvSpPr>
        <p:spPr bwMode="blackWhite">
          <a:xfrm>
            <a:off x="5873750" y="5640182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nl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GAB</a:t>
            </a:r>
          </a:p>
        </p:txBody>
      </p:sp>
      <p:sp>
        <p:nvSpPr>
          <p:cNvPr id="16" name="AutoShape 14"/>
          <p:cNvSpPr>
            <a:spLocks noChangeArrowheads="1"/>
          </p:cNvSpPr>
          <p:nvPr/>
        </p:nvSpPr>
        <p:spPr bwMode="blackWhite">
          <a:xfrm>
            <a:off x="7172325" y="5640182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nl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GAB</a:t>
            </a: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blackWhite">
          <a:xfrm>
            <a:off x="4689475" y="5640182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nl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GAB</a:t>
            </a:r>
          </a:p>
        </p:txBody>
      </p:sp>
      <p:pic>
        <p:nvPicPr>
          <p:cNvPr id="18" name="Picture 17" descr="FOD_tekeni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12" y="5819569"/>
            <a:ext cx="39211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utoShape 2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3440112" y="2562019"/>
            <a:ext cx="1219200" cy="914400"/>
          </a:xfrm>
          <a:prstGeom prst="actionButtonBlank">
            <a:avLst/>
          </a:prstGeom>
          <a:gradFill rotWithShape="0">
            <a:gsLst>
              <a:gs pos="0">
                <a:srgbClr val="969696">
                  <a:gamma/>
                  <a:tint val="53725"/>
                  <a:invGamma/>
                </a:srgbClr>
              </a:gs>
              <a:gs pos="100000">
                <a:srgbClr val="969696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tabLst>
                <a:tab pos="4572000" algn="r"/>
              </a:tabLst>
              <a:defRPr/>
            </a:pPr>
            <a:r>
              <a:rPr lang="nl-BE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portaal </a:t>
            </a:r>
            <a:r>
              <a:rPr lang="nl-BE" sz="1400" i="1" dirty="0">
                <a:solidFill>
                  <a:srgbClr val="3E6E5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eHealth</a:t>
            </a:r>
            <a:r>
              <a:rPr lang="nl-BE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-platform</a:t>
            </a: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708025" y="1768269"/>
            <a:ext cx="1219200" cy="914400"/>
            <a:chOff x="432" y="1200"/>
            <a:chExt cx="912" cy="672"/>
          </a:xfrm>
        </p:grpSpPr>
        <p:sp>
          <p:nvSpPr>
            <p:cNvPr id="67" name="AutoShape 25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432" y="1200"/>
              <a:ext cx="912" cy="672"/>
            </a:xfrm>
            <a:prstGeom prst="actionButtonBlank">
              <a:avLst/>
            </a:prstGeom>
            <a:gradFill rotWithShape="0">
              <a:gsLst>
                <a:gs pos="0">
                  <a:schemeClr val="hlink">
                    <a:gamma/>
                    <a:tint val="53725"/>
                    <a:invGamma/>
                  </a:schemeClr>
                </a:gs>
                <a:gs pos="100000">
                  <a:schemeClr val="hlink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72000" rIns="0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0" hangingPunct="0">
                <a:lnSpc>
                  <a:spcPct val="80000"/>
                </a:lnSpc>
                <a:spcBef>
                  <a:spcPct val="50000"/>
                </a:spcBef>
                <a:tabLst>
                  <a:tab pos="4572000" algn="r"/>
                </a:tabLst>
                <a:defRPr/>
              </a:pPr>
              <a:r>
                <a:rPr lang="nl-BE" sz="1400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Health portal</a:t>
              </a:r>
              <a:endParaRPr lang="nl-BE" sz="1000" i="1">
                <a:solidFill>
                  <a:schemeClr val="bg1"/>
                </a:solidFill>
              </a:endParaRPr>
            </a:p>
          </p:txBody>
        </p:sp>
        <p:sp>
          <p:nvSpPr>
            <p:cNvPr id="68" name="AutoShape 26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768" y="1440"/>
              <a:ext cx="384" cy="190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endParaRPr lang="nl-BE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9" name="AutoShape 27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816" y="1488"/>
              <a:ext cx="386" cy="191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endParaRPr lang="nl-BE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0" name="AutoShape 28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864" y="1536"/>
              <a:ext cx="384" cy="193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endParaRPr lang="nl-BE" sz="1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1" name="AutoShape 29">
              <a:hlinkClick r:id="" action="ppaction://noaction" highlightClick="1"/>
            </p:cNvPr>
            <p:cNvSpPr>
              <a:spLocks noChangeArrowheads="1"/>
            </p:cNvSpPr>
            <p:nvPr/>
          </p:nvSpPr>
          <p:spPr bwMode="blackWhite">
            <a:xfrm>
              <a:off x="912" y="1584"/>
              <a:ext cx="385" cy="192"/>
            </a:xfrm>
            <a:prstGeom prst="actionButtonBlank">
              <a:avLst/>
            </a:prstGeom>
            <a:gradFill rotWithShape="0">
              <a:gsLst>
                <a:gs pos="0">
                  <a:srgbClr val="008080">
                    <a:gamma/>
                    <a:tint val="53725"/>
                    <a:invGamma/>
                  </a:srgbClr>
                </a:gs>
                <a:gs pos="100000">
                  <a:srgbClr val="00808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0" tIns="0" rIns="0" bIns="0" anchor="ctr" anchorCtr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  <a:defRPr/>
              </a:pPr>
              <a:r>
                <a:rPr lang="nl-BE" sz="16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DTW</a:t>
              </a:r>
            </a:p>
          </p:txBody>
        </p:sp>
        <p:pic>
          <p:nvPicPr>
            <p:cNvPr id="72" name="Picture 71" descr="FOD_tekeni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605"/>
              <a:ext cx="240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AutoShape 31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119812" y="2107994"/>
            <a:ext cx="1130300" cy="1039813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tabLst>
                <a:tab pos="4572000" algn="r"/>
              </a:tabLst>
              <a:defRPr/>
            </a:pPr>
            <a:r>
              <a:rPr lang="nl-BE" sz="14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Software zorginstelling</a:t>
            </a:r>
            <a:endParaRPr lang="nl-BE" sz="1000" i="1">
              <a:solidFill>
                <a:schemeClr val="bg1"/>
              </a:solidFill>
            </a:endParaRPr>
          </a:p>
        </p:txBody>
      </p:sp>
      <p:sp>
        <p:nvSpPr>
          <p:cNvPr id="22" name="AutoShape 32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527800" y="2582657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3" name="AutoShape 3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591300" y="2647744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" name="AutoShape 34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654800" y="2712832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" name="AutoShape 35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6718300" y="2777919"/>
            <a:ext cx="514350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nl-BE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DTW</a:t>
            </a:r>
          </a:p>
        </p:txBody>
      </p:sp>
      <p:sp>
        <p:nvSpPr>
          <p:cNvPr id="26" name="AutoShape 36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4811712" y="2562019"/>
            <a:ext cx="1219200" cy="914400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tabLst>
                <a:tab pos="4572000" algn="r"/>
              </a:tabLst>
              <a:defRPr/>
            </a:pPr>
            <a:r>
              <a:rPr lang="nl-BE" sz="14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MyCareNet</a:t>
            </a:r>
            <a:endParaRPr lang="nl-BE" sz="1000" i="1">
              <a:solidFill>
                <a:schemeClr val="bg1"/>
              </a:solidFill>
            </a:endParaRPr>
          </a:p>
        </p:txBody>
      </p:sp>
      <p:sp>
        <p:nvSpPr>
          <p:cNvPr id="27" name="AutoShape 37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260975" y="2889044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" name="AutoShape 38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324475" y="2954132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" name="AutoShape 39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389562" y="3019219"/>
            <a:ext cx="512763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" name="AutoShape 40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5453062" y="3084307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nl-BE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DTW</a:t>
            </a:r>
          </a:p>
        </p:txBody>
      </p:sp>
      <p:sp>
        <p:nvSpPr>
          <p:cNvPr id="31" name="AutoShape 41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305675" y="1644444"/>
            <a:ext cx="1189037" cy="1063625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tabLst>
                <a:tab pos="4572000" algn="r"/>
              </a:tabLst>
              <a:defRPr/>
            </a:pPr>
            <a:r>
              <a:rPr lang="nl-BE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Software zorgverlener</a:t>
            </a:r>
            <a:endParaRPr lang="nl-BE" sz="1000" i="1" dirty="0">
              <a:solidFill>
                <a:schemeClr val="bg1"/>
              </a:solidFill>
            </a:endParaRPr>
          </a:p>
        </p:txBody>
      </p:sp>
      <p:sp>
        <p:nvSpPr>
          <p:cNvPr id="32" name="AutoShape 46"/>
          <p:cNvSpPr>
            <a:spLocks noChangeArrowheads="1"/>
          </p:cNvSpPr>
          <p:nvPr/>
        </p:nvSpPr>
        <p:spPr bwMode="auto">
          <a:xfrm>
            <a:off x="1546225" y="2617582"/>
            <a:ext cx="381000" cy="1468437"/>
          </a:xfrm>
          <a:prstGeom prst="upDownArrow">
            <a:avLst>
              <a:gd name="adj1" fmla="val 60833"/>
              <a:gd name="adj2" fmla="val 64575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33" name="AutoShape 47"/>
          <p:cNvSpPr>
            <a:spLocks noChangeArrowheads="1"/>
          </p:cNvSpPr>
          <p:nvPr/>
        </p:nvSpPr>
        <p:spPr bwMode="auto">
          <a:xfrm>
            <a:off x="7883525" y="2617582"/>
            <a:ext cx="381000" cy="1503362"/>
          </a:xfrm>
          <a:prstGeom prst="upDownArrow">
            <a:avLst>
              <a:gd name="adj1" fmla="val 60833"/>
              <a:gd name="adj2" fmla="val 64575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34" name="AutoShape 49"/>
          <p:cNvSpPr>
            <a:spLocks noChangeArrowheads="1"/>
          </p:cNvSpPr>
          <p:nvPr/>
        </p:nvSpPr>
        <p:spPr bwMode="auto">
          <a:xfrm>
            <a:off x="6869112" y="3095419"/>
            <a:ext cx="381000" cy="990600"/>
          </a:xfrm>
          <a:prstGeom prst="upDownArrow">
            <a:avLst>
              <a:gd name="adj1" fmla="val 49167"/>
              <a:gd name="adj2" fmla="val 54588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35" name="AutoShape 50"/>
          <p:cNvSpPr>
            <a:spLocks noChangeArrowheads="1"/>
          </p:cNvSpPr>
          <p:nvPr/>
        </p:nvSpPr>
        <p:spPr bwMode="auto">
          <a:xfrm>
            <a:off x="3897312" y="3324019"/>
            <a:ext cx="381000" cy="762000"/>
          </a:xfrm>
          <a:prstGeom prst="upDownArrow">
            <a:avLst>
              <a:gd name="adj1" fmla="val 38333"/>
              <a:gd name="adj2" fmla="val 50833"/>
            </a:avLst>
          </a:prstGeom>
          <a:gradFill rotWithShape="0">
            <a:gsLst>
              <a:gs pos="0">
                <a:schemeClr val="bg2"/>
              </a:gs>
              <a:gs pos="50000">
                <a:schemeClr val="bg2">
                  <a:gamma/>
                  <a:tint val="40000"/>
                  <a:invGamma/>
                </a:schemeClr>
              </a:gs>
              <a:gs pos="100000">
                <a:schemeClr val="bg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5230812" y="3338307"/>
            <a:ext cx="381000" cy="762000"/>
          </a:xfrm>
          <a:prstGeom prst="upDownArrow">
            <a:avLst>
              <a:gd name="adj1" fmla="val 38333"/>
              <a:gd name="adj2" fmla="val 50833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37" name="AutoShape 52"/>
          <p:cNvSpPr>
            <a:spLocks noChangeArrowheads="1"/>
          </p:cNvSpPr>
          <p:nvPr/>
        </p:nvSpPr>
        <p:spPr bwMode="auto">
          <a:xfrm rot="5400000">
            <a:off x="2565400" y="1533319"/>
            <a:ext cx="228600" cy="1219200"/>
          </a:xfrm>
          <a:prstGeom prst="upDownArrow">
            <a:avLst>
              <a:gd name="adj1" fmla="val 40843"/>
              <a:gd name="adj2" fmla="val 161481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38" name="AutoShape 53"/>
          <p:cNvSpPr>
            <a:spLocks noChangeArrowheads="1"/>
          </p:cNvSpPr>
          <p:nvPr/>
        </p:nvSpPr>
        <p:spPr bwMode="auto">
          <a:xfrm rot="5400000">
            <a:off x="1187450" y="1077707"/>
            <a:ext cx="228600" cy="1219200"/>
          </a:xfrm>
          <a:prstGeom prst="upDownArrow">
            <a:avLst>
              <a:gd name="adj1" fmla="val 40843"/>
              <a:gd name="adj2" fmla="val 161481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39" name="AutoShape 54"/>
          <p:cNvSpPr>
            <a:spLocks noChangeArrowheads="1"/>
          </p:cNvSpPr>
          <p:nvPr/>
        </p:nvSpPr>
        <p:spPr bwMode="auto">
          <a:xfrm rot="5400000">
            <a:off x="5294312" y="1857169"/>
            <a:ext cx="228600" cy="1219200"/>
          </a:xfrm>
          <a:prstGeom prst="upDownArrow">
            <a:avLst>
              <a:gd name="adj1" fmla="val 40843"/>
              <a:gd name="adj2" fmla="val 161481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40" name="AutoShape 55"/>
          <p:cNvSpPr>
            <a:spLocks noChangeArrowheads="1"/>
          </p:cNvSpPr>
          <p:nvPr/>
        </p:nvSpPr>
        <p:spPr bwMode="auto">
          <a:xfrm rot="5400000">
            <a:off x="7755731" y="900701"/>
            <a:ext cx="228600" cy="1344612"/>
          </a:xfrm>
          <a:prstGeom prst="upDownArrow">
            <a:avLst>
              <a:gd name="adj1" fmla="val 40843"/>
              <a:gd name="adj2" fmla="val 178092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41" name="AutoShape 56"/>
          <p:cNvSpPr>
            <a:spLocks noChangeArrowheads="1"/>
          </p:cNvSpPr>
          <p:nvPr/>
        </p:nvSpPr>
        <p:spPr bwMode="auto">
          <a:xfrm rot="5400000">
            <a:off x="6569869" y="1362662"/>
            <a:ext cx="228600" cy="1306513"/>
          </a:xfrm>
          <a:prstGeom prst="upDownArrow">
            <a:avLst>
              <a:gd name="adj1" fmla="val 40843"/>
              <a:gd name="adj2" fmla="val 173046"/>
            </a:avLst>
          </a:prstGeom>
          <a:gradFill rotWithShape="0">
            <a:gsLst>
              <a:gs pos="0">
                <a:schemeClr val="hlink"/>
              </a:gs>
              <a:gs pos="50000">
                <a:srgbClr val="D69999"/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rot="10800000" vert="eaVert"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42" name="AutoShape 59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068512" y="2257219"/>
            <a:ext cx="1219200" cy="914400"/>
          </a:xfrm>
          <a:prstGeom prst="actionButtonBlank">
            <a:avLst/>
          </a:prstGeom>
          <a:gradFill rotWithShape="0">
            <a:gsLst>
              <a:gs pos="0">
                <a:schemeClr val="hlink">
                  <a:gamma/>
                  <a:tint val="53725"/>
                  <a:invGamma/>
                </a:schemeClr>
              </a:gs>
              <a:gs pos="100000">
                <a:schemeClr val="hlink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72000" rIns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tabLst>
                <a:tab pos="4572000" algn="r"/>
              </a:tabLst>
              <a:defRPr/>
            </a:pPr>
            <a:r>
              <a:rPr lang="nl-BE" sz="1400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Site RIZIV</a:t>
            </a:r>
            <a:endParaRPr lang="nl-BE" sz="1000" i="1">
              <a:solidFill>
                <a:schemeClr val="bg1"/>
              </a:solidFill>
            </a:endParaRPr>
          </a:p>
        </p:txBody>
      </p:sp>
      <p:sp>
        <p:nvSpPr>
          <p:cNvPr id="43" name="AutoShape 60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517775" y="2584244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" name="AutoShape 61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581275" y="2649332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" name="AutoShape 62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646362" y="2714419"/>
            <a:ext cx="512763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6" name="AutoShape 6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2709862" y="2779507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nl-BE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DTW</a:t>
            </a:r>
          </a:p>
        </p:txBody>
      </p:sp>
      <p:pic>
        <p:nvPicPr>
          <p:cNvPr id="47" name="Picture 4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3203369"/>
            <a:ext cx="4318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AutoShape 67"/>
          <p:cNvSpPr>
            <a:spLocks noChangeArrowheads="1"/>
          </p:cNvSpPr>
          <p:nvPr/>
        </p:nvSpPr>
        <p:spPr bwMode="blackWhite">
          <a:xfrm>
            <a:off x="3387725" y="5625894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nl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GAB</a:t>
            </a:r>
          </a:p>
        </p:txBody>
      </p:sp>
      <p:sp>
        <p:nvSpPr>
          <p:cNvPr id="49" name="AutoShape 69"/>
          <p:cNvSpPr>
            <a:spLocks noChangeArrowheads="1"/>
          </p:cNvSpPr>
          <p:nvPr/>
        </p:nvSpPr>
        <p:spPr bwMode="blackWhite">
          <a:xfrm>
            <a:off x="2024062" y="5625894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nl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GAB</a:t>
            </a:r>
          </a:p>
        </p:txBody>
      </p:sp>
      <p:sp>
        <p:nvSpPr>
          <p:cNvPr id="50" name="AutoShape 73"/>
          <p:cNvSpPr>
            <a:spLocks noChangeArrowheads="1"/>
          </p:cNvSpPr>
          <p:nvPr/>
        </p:nvSpPr>
        <p:spPr bwMode="blackWhite">
          <a:xfrm>
            <a:off x="703262" y="5625894"/>
            <a:ext cx="762000" cy="609600"/>
          </a:xfrm>
          <a:prstGeom prst="can">
            <a:avLst>
              <a:gd name="adj" fmla="val 27866"/>
            </a:avLst>
          </a:prstGeom>
          <a:gradFill rotWithShape="0">
            <a:gsLst>
              <a:gs pos="0">
                <a:srgbClr val="CC0000">
                  <a:gamma/>
                  <a:shade val="86275"/>
                  <a:invGamma/>
                </a:srgbClr>
              </a:gs>
              <a:gs pos="50000">
                <a:srgbClr val="CC0000"/>
              </a:gs>
              <a:gs pos="100000">
                <a:srgbClr val="CC0000">
                  <a:gamma/>
                  <a:shade val="86275"/>
                  <a:invGamma/>
                </a:srgbClr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 wrap="none" t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nl-BE" sz="2000" b="1" i="1">
                <a:solidFill>
                  <a:srgbClr val="FFCC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GAB</a:t>
            </a:r>
          </a:p>
        </p:txBody>
      </p:sp>
      <p:sp>
        <p:nvSpPr>
          <p:cNvPr id="51" name="AutoShape 48"/>
          <p:cNvSpPr>
            <a:spLocks noChangeArrowheads="1"/>
          </p:cNvSpPr>
          <p:nvPr/>
        </p:nvSpPr>
        <p:spPr bwMode="auto">
          <a:xfrm>
            <a:off x="2754312" y="3095419"/>
            <a:ext cx="381000" cy="990600"/>
          </a:xfrm>
          <a:prstGeom prst="upDownArrow">
            <a:avLst>
              <a:gd name="adj1" fmla="val 49167"/>
              <a:gd name="adj2" fmla="val 54588"/>
            </a:avLst>
          </a:prstGeom>
          <a:gradFill rotWithShape="0">
            <a:gsLst>
              <a:gs pos="0">
                <a:schemeClr val="hlink"/>
              </a:gs>
              <a:gs pos="50000">
                <a:schemeClr val="hlink">
                  <a:gamma/>
                  <a:tint val="40000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GB"/>
          </a:p>
        </p:txBody>
      </p:sp>
      <p:sp>
        <p:nvSpPr>
          <p:cNvPr id="52" name="AutoShape 17"/>
          <p:cNvSpPr>
            <a:spLocks noChangeArrowheads="1"/>
          </p:cNvSpPr>
          <p:nvPr/>
        </p:nvSpPr>
        <p:spPr bwMode="auto">
          <a:xfrm>
            <a:off x="4918075" y="5182982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53" name="AutoShape 18"/>
          <p:cNvSpPr>
            <a:spLocks noChangeArrowheads="1"/>
          </p:cNvSpPr>
          <p:nvPr/>
        </p:nvSpPr>
        <p:spPr bwMode="auto">
          <a:xfrm>
            <a:off x="6102350" y="5182982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54" name="AutoShape 19"/>
          <p:cNvSpPr>
            <a:spLocks noChangeArrowheads="1"/>
          </p:cNvSpPr>
          <p:nvPr/>
        </p:nvSpPr>
        <p:spPr bwMode="auto">
          <a:xfrm>
            <a:off x="7400925" y="5182982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55" name="AutoShape 68"/>
          <p:cNvSpPr>
            <a:spLocks noChangeArrowheads="1"/>
          </p:cNvSpPr>
          <p:nvPr/>
        </p:nvSpPr>
        <p:spPr bwMode="auto">
          <a:xfrm>
            <a:off x="3616325" y="5168694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56" name="AutoShape 70"/>
          <p:cNvSpPr>
            <a:spLocks noChangeArrowheads="1"/>
          </p:cNvSpPr>
          <p:nvPr/>
        </p:nvSpPr>
        <p:spPr bwMode="auto">
          <a:xfrm>
            <a:off x="2252662" y="5168694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57" name="AutoShape 74"/>
          <p:cNvSpPr>
            <a:spLocks noChangeArrowheads="1"/>
          </p:cNvSpPr>
          <p:nvPr/>
        </p:nvSpPr>
        <p:spPr bwMode="auto">
          <a:xfrm>
            <a:off x="931862" y="5168694"/>
            <a:ext cx="304800" cy="533400"/>
          </a:xfrm>
          <a:prstGeom prst="upDownArrow">
            <a:avLst>
              <a:gd name="adj1" fmla="val 57287"/>
              <a:gd name="adj2" fmla="val 32407"/>
            </a:avLst>
          </a:prstGeom>
          <a:gradFill rotWithShape="0">
            <a:gsLst>
              <a:gs pos="0">
                <a:srgbClr val="CC0000"/>
              </a:gs>
              <a:gs pos="50000">
                <a:srgbClr val="EB9999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58" name="Picture 5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2809669"/>
            <a:ext cx="358775" cy="2921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8" descr="logo_ziekenhuis_1083990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2649332"/>
            <a:ext cx="3413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 descr="Logo huisar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5794169"/>
            <a:ext cx="4191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60" descr="logo_ziekenhuis_1083990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5802107"/>
            <a:ext cx="392112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2193085"/>
            <a:ext cx="36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" name="AutoShape 32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783195" y="2153397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4" name="AutoShape 33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846695" y="2218484"/>
            <a:ext cx="514350" cy="260350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" name="AutoShape 34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910195" y="2283572"/>
            <a:ext cx="514350" cy="261937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endParaRPr lang="nl-BE" sz="14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" name="AutoShape 35">
            <a:hlinkClick r:id="" action="ppaction://noaction" highlightClick="1"/>
          </p:cNvPr>
          <p:cNvSpPr>
            <a:spLocks noChangeArrowheads="1"/>
          </p:cNvSpPr>
          <p:nvPr/>
        </p:nvSpPr>
        <p:spPr bwMode="blackWhite">
          <a:xfrm>
            <a:off x="7973695" y="2348659"/>
            <a:ext cx="514350" cy="261938"/>
          </a:xfrm>
          <a:prstGeom prst="actionButtonBlank">
            <a:avLst/>
          </a:prstGeom>
          <a:gradFill rotWithShape="0">
            <a:gsLst>
              <a:gs pos="0">
                <a:srgbClr val="008080">
                  <a:gamma/>
                  <a:tint val="53725"/>
                  <a:invGamma/>
                </a:srgbClr>
              </a:gs>
              <a:gs pos="100000">
                <a:srgbClr val="008080"/>
              </a:gs>
            </a:gsLst>
            <a:path path="rect">
              <a:fillToRect l="50000" t="50000" r="50000" b="50000"/>
            </a:path>
          </a:gra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0" tIns="0" rIns="0" bIns="0" anchor="ctr" anchorCtr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nl-BE" sz="1600" b="1" i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DTW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422275" y="178130"/>
            <a:ext cx="8350250" cy="1190089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4" name="Rounded Rectangle 73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algn="ctr" defTabSz="1955800">
                <a:lnSpc>
                  <a:spcPct val="90000"/>
                </a:lnSpc>
                <a:spcAft>
                  <a:spcPts val="0"/>
                </a:spcAft>
                <a:tabLst>
                  <a:tab pos="1887538" algn="l"/>
                </a:tabLst>
              </a:pPr>
              <a:r>
                <a:rPr lang="nl-BE" sz="4400" dirty="0" smtClean="0"/>
                <a:t>Basisarchitectuur</a:t>
              </a:r>
              <a:endParaRPr lang="en-GB" sz="4400" dirty="0"/>
            </a:p>
          </p:txBody>
        </p:sp>
      </p:grpSp>
      <p:sp>
        <p:nvSpPr>
          <p:cNvPr id="76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43900" y="6489700"/>
            <a:ext cx="750888" cy="365125"/>
          </a:xfrm>
        </p:spPr>
        <p:txBody>
          <a:bodyPr/>
          <a:lstStyle/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5</a:t>
            </a:fld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5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481311" y="95003"/>
            <a:ext cx="8280920" cy="991347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Aft>
                <a:spcPts val="0"/>
              </a:spcAft>
            </a:pPr>
            <a:r>
              <a:rPr lang="fr-BE" sz="4000" dirty="0"/>
              <a:t>Roadmap </a:t>
            </a:r>
            <a:r>
              <a:rPr lang="fr-BE" sz="4000" dirty="0" err="1"/>
              <a:t>eGezondheid</a:t>
            </a:r>
            <a:r>
              <a:rPr lang="fr-BE" sz="4000" dirty="0"/>
              <a:t> 2015-2019</a:t>
            </a:r>
            <a:endParaRPr lang="en-GB" sz="4000" kern="1200" dirty="0"/>
          </a:p>
        </p:txBody>
      </p:sp>
      <p:sp>
        <p:nvSpPr>
          <p:cNvPr id="9" name="Freeform 8"/>
          <p:cNvSpPr/>
          <p:nvPr/>
        </p:nvSpPr>
        <p:spPr>
          <a:xfrm>
            <a:off x="481311" y="1294412"/>
            <a:ext cx="8280920" cy="1591295"/>
          </a:xfrm>
          <a:custGeom>
            <a:avLst/>
            <a:gdLst>
              <a:gd name="connsiteX0" fmla="*/ 0 w 4092540"/>
              <a:gd name="connsiteY0" fmla="*/ 108561 h 651236"/>
              <a:gd name="connsiteX1" fmla="*/ 108561 w 4092540"/>
              <a:gd name="connsiteY1" fmla="*/ 0 h 651236"/>
              <a:gd name="connsiteX2" fmla="*/ 3983979 w 4092540"/>
              <a:gd name="connsiteY2" fmla="*/ 0 h 651236"/>
              <a:gd name="connsiteX3" fmla="*/ 4092540 w 4092540"/>
              <a:gd name="connsiteY3" fmla="*/ 108561 h 651236"/>
              <a:gd name="connsiteX4" fmla="*/ 4092540 w 4092540"/>
              <a:gd name="connsiteY4" fmla="*/ 542675 h 651236"/>
              <a:gd name="connsiteX5" fmla="*/ 3983979 w 4092540"/>
              <a:gd name="connsiteY5" fmla="*/ 651236 h 651236"/>
              <a:gd name="connsiteX6" fmla="*/ 108561 w 4092540"/>
              <a:gd name="connsiteY6" fmla="*/ 651236 h 651236"/>
              <a:gd name="connsiteX7" fmla="*/ 0 w 4092540"/>
              <a:gd name="connsiteY7" fmla="*/ 542675 h 651236"/>
              <a:gd name="connsiteX8" fmla="*/ 0 w 4092540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2540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3983979" y="0"/>
                </a:lnTo>
                <a:cubicBezTo>
                  <a:pt x="4043936" y="0"/>
                  <a:pt x="4092540" y="48604"/>
                  <a:pt x="4092540" y="108561"/>
                </a:cubicBezTo>
                <a:lnTo>
                  <a:pt x="4092540" y="542675"/>
                </a:lnTo>
                <a:cubicBezTo>
                  <a:pt x="4092540" y="602632"/>
                  <a:pt x="4043936" y="651236"/>
                  <a:pt x="3983979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r>
              <a:rPr lang="nl-BE" sz="2800" dirty="0"/>
              <a:t>Einde 2012: organisatie van een Rondetafelconferentie over de prioriteiten inzake informatisering van de gezondheidszorgsector</a:t>
            </a:r>
          </a:p>
        </p:txBody>
      </p:sp>
      <p:sp>
        <p:nvSpPr>
          <p:cNvPr id="11" name="Freeform 10"/>
          <p:cNvSpPr/>
          <p:nvPr/>
        </p:nvSpPr>
        <p:spPr>
          <a:xfrm>
            <a:off x="481311" y="3040083"/>
            <a:ext cx="8280920" cy="653142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875044"/>
              <a:satOff val="-2813"/>
              <a:lumOff val="-458"/>
              <a:alphaOff val="0"/>
            </a:schemeClr>
          </a:fillRef>
          <a:effectRef idx="2">
            <a:schemeClr val="accent3">
              <a:hueOff val="1875044"/>
              <a:satOff val="-2813"/>
              <a:lumOff val="-45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r>
              <a:rPr lang="nl-BE" sz="2800" dirty="0"/>
              <a:t>Deelname van ongeveer 300 personen uit de sector </a:t>
            </a:r>
          </a:p>
        </p:txBody>
      </p:sp>
      <p:sp>
        <p:nvSpPr>
          <p:cNvPr id="13" name="Freeform 12"/>
          <p:cNvSpPr/>
          <p:nvPr/>
        </p:nvSpPr>
        <p:spPr>
          <a:xfrm>
            <a:off x="481311" y="3835743"/>
            <a:ext cx="8280920" cy="1045011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750088"/>
              <a:satOff val="-5627"/>
              <a:lumOff val="-915"/>
              <a:alphaOff val="0"/>
            </a:schemeClr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r>
              <a:rPr lang="nl-BE" sz="2800" dirty="0"/>
              <a:t>Resultaat: </a:t>
            </a:r>
            <a:r>
              <a:rPr lang="nl-BE" sz="2800" dirty="0" err="1"/>
              <a:t>Roadmap</a:t>
            </a:r>
            <a:r>
              <a:rPr lang="nl-BE" sz="2800" dirty="0"/>
              <a:t> </a:t>
            </a:r>
            <a:r>
              <a:rPr lang="nl-BE" sz="2800" dirty="0" err="1">
                <a:solidFill>
                  <a:schemeClr val="bg1"/>
                </a:solidFill>
              </a:rPr>
              <a:t>eGezondheid</a:t>
            </a:r>
            <a:r>
              <a:rPr lang="nl-BE" sz="2800" dirty="0"/>
              <a:t> met concrete doelstellingen voor de volgende 5 jaar</a:t>
            </a:r>
          </a:p>
        </p:txBody>
      </p:sp>
      <p:sp>
        <p:nvSpPr>
          <p:cNvPr id="15" name="Freeform 14"/>
          <p:cNvSpPr/>
          <p:nvPr/>
        </p:nvSpPr>
        <p:spPr>
          <a:xfrm>
            <a:off x="481311" y="5035129"/>
            <a:ext cx="8280920" cy="1140031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625132"/>
              <a:satOff val="-8440"/>
              <a:lumOff val="-1373"/>
              <a:alphaOff val="0"/>
            </a:schemeClr>
          </a:fillRef>
          <a:effectRef idx="2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r>
              <a:rPr lang="nl-BE" sz="2800" dirty="0"/>
              <a:t>2015: actualisering van de </a:t>
            </a:r>
            <a:r>
              <a:rPr lang="nl-BE" sz="2800" dirty="0" err="1"/>
              <a:t>Roadmap</a:t>
            </a:r>
            <a:r>
              <a:rPr lang="nl-BE" sz="2800" dirty="0"/>
              <a:t> </a:t>
            </a:r>
            <a:r>
              <a:rPr lang="nl-BE" sz="2800" dirty="0" err="1">
                <a:solidFill>
                  <a:schemeClr val="bg1"/>
                </a:solidFill>
              </a:rPr>
              <a:t>eGezondheid</a:t>
            </a:r>
            <a:r>
              <a:rPr lang="nl-BE" sz="2800" dirty="0">
                <a:solidFill>
                  <a:schemeClr val="bg1"/>
                </a:solidFill>
              </a:rPr>
              <a:t>: </a:t>
            </a:r>
            <a:r>
              <a:rPr lang="nl-BE" sz="2800" dirty="0" err="1"/>
              <a:t>Roadmap</a:t>
            </a:r>
            <a:r>
              <a:rPr lang="nl-BE" sz="2800" dirty="0"/>
              <a:t> 2.0</a:t>
            </a:r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50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7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481311" y="95003"/>
            <a:ext cx="8280920" cy="991347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Aft>
                <a:spcPts val="0"/>
              </a:spcAft>
            </a:pPr>
            <a:r>
              <a:rPr lang="fr-BE" sz="4000" dirty="0" smtClean="0"/>
              <a:t>Principes Roadmap </a:t>
            </a:r>
            <a:r>
              <a:rPr lang="fr-BE" sz="4000" dirty="0" err="1" smtClean="0"/>
              <a:t>eGezondheid</a:t>
            </a:r>
            <a:endParaRPr lang="en-GB" sz="4000" kern="1200" dirty="0"/>
          </a:p>
        </p:txBody>
      </p:sp>
      <p:sp>
        <p:nvSpPr>
          <p:cNvPr id="8" name="Freeform 7"/>
          <p:cNvSpPr/>
          <p:nvPr/>
        </p:nvSpPr>
        <p:spPr>
          <a:xfrm>
            <a:off x="481311" y="1243837"/>
            <a:ext cx="8280920" cy="651236"/>
          </a:xfrm>
          <a:custGeom>
            <a:avLst/>
            <a:gdLst>
              <a:gd name="connsiteX0" fmla="*/ 0 w 4092540"/>
              <a:gd name="connsiteY0" fmla="*/ 108561 h 651236"/>
              <a:gd name="connsiteX1" fmla="*/ 108561 w 4092540"/>
              <a:gd name="connsiteY1" fmla="*/ 0 h 651236"/>
              <a:gd name="connsiteX2" fmla="*/ 3983979 w 4092540"/>
              <a:gd name="connsiteY2" fmla="*/ 0 h 651236"/>
              <a:gd name="connsiteX3" fmla="*/ 4092540 w 4092540"/>
              <a:gd name="connsiteY3" fmla="*/ 108561 h 651236"/>
              <a:gd name="connsiteX4" fmla="*/ 4092540 w 4092540"/>
              <a:gd name="connsiteY4" fmla="*/ 542675 h 651236"/>
              <a:gd name="connsiteX5" fmla="*/ 3983979 w 4092540"/>
              <a:gd name="connsiteY5" fmla="*/ 651236 h 651236"/>
              <a:gd name="connsiteX6" fmla="*/ 108561 w 4092540"/>
              <a:gd name="connsiteY6" fmla="*/ 651236 h 651236"/>
              <a:gd name="connsiteX7" fmla="*/ 0 w 4092540"/>
              <a:gd name="connsiteY7" fmla="*/ 542675 h 651236"/>
              <a:gd name="connsiteX8" fmla="*/ 0 w 4092540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2540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3983979" y="0"/>
                </a:lnTo>
                <a:cubicBezTo>
                  <a:pt x="4043936" y="0"/>
                  <a:pt x="4092540" y="48604"/>
                  <a:pt x="4092540" y="108561"/>
                </a:cubicBezTo>
                <a:lnTo>
                  <a:pt x="4092540" y="542675"/>
                </a:lnTo>
                <a:cubicBezTo>
                  <a:pt x="4092540" y="602632"/>
                  <a:pt x="4043936" y="651236"/>
                  <a:pt x="3983979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Samenwerking: </a:t>
            </a:r>
            <a:r>
              <a:rPr lang="nl-BE" sz="3200" dirty="0" err="1" smtClean="0"/>
              <a:t>coalition</a:t>
            </a:r>
            <a:r>
              <a:rPr lang="nl-BE" sz="3200" dirty="0" smtClean="0"/>
              <a:t> of </a:t>
            </a:r>
            <a:r>
              <a:rPr lang="nl-BE" sz="3200" dirty="0" err="1" smtClean="0"/>
              <a:t>the</a:t>
            </a:r>
            <a:r>
              <a:rPr lang="nl-BE" sz="3200" dirty="0" smtClean="0"/>
              <a:t> </a:t>
            </a:r>
            <a:r>
              <a:rPr lang="nl-BE" sz="3200" dirty="0" err="1" smtClean="0"/>
              <a:t>willing</a:t>
            </a:r>
            <a:endParaRPr lang="en-GB" sz="3200" kern="1200" dirty="0"/>
          </a:p>
        </p:txBody>
      </p:sp>
      <p:sp>
        <p:nvSpPr>
          <p:cNvPr id="10" name="Freeform 9"/>
          <p:cNvSpPr/>
          <p:nvPr/>
        </p:nvSpPr>
        <p:spPr>
          <a:xfrm>
            <a:off x="481311" y="2009033"/>
            <a:ext cx="828092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875044"/>
              <a:satOff val="-2813"/>
              <a:lumOff val="-458"/>
              <a:alphaOff val="0"/>
            </a:schemeClr>
          </a:fillRef>
          <a:effectRef idx="2">
            <a:schemeClr val="accent3">
              <a:hueOff val="1875044"/>
              <a:satOff val="-2813"/>
              <a:lumOff val="-45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100" dirty="0" smtClean="0"/>
              <a:t>Betrokkenheid &amp; responsabilisering stakeholders</a:t>
            </a:r>
            <a:endParaRPr lang="en-GB" sz="3100" kern="1200" dirty="0"/>
          </a:p>
        </p:txBody>
      </p:sp>
      <p:sp>
        <p:nvSpPr>
          <p:cNvPr id="12" name="Freeform 11"/>
          <p:cNvSpPr/>
          <p:nvPr/>
        </p:nvSpPr>
        <p:spPr>
          <a:xfrm>
            <a:off x="481311" y="2738418"/>
            <a:ext cx="828092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750088"/>
              <a:satOff val="-5627"/>
              <a:lumOff val="-915"/>
              <a:alphaOff val="0"/>
            </a:schemeClr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Betrouwbare diensten en business </a:t>
            </a:r>
            <a:r>
              <a:rPr lang="nl-BE" sz="3200" dirty="0" err="1" smtClean="0"/>
              <a:t>continuity</a:t>
            </a:r>
            <a:endParaRPr lang="en-GB" sz="3200" kern="1200" dirty="0"/>
          </a:p>
        </p:txBody>
      </p:sp>
      <p:sp>
        <p:nvSpPr>
          <p:cNvPr id="14" name="Freeform 13"/>
          <p:cNvSpPr/>
          <p:nvPr/>
        </p:nvSpPr>
        <p:spPr>
          <a:xfrm>
            <a:off x="481311" y="3467803"/>
            <a:ext cx="828092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625132"/>
              <a:satOff val="-8440"/>
              <a:lumOff val="-1373"/>
              <a:alphaOff val="0"/>
            </a:schemeClr>
          </a:fillRef>
          <a:effectRef idx="2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Vereenvoudiging waar mogelijk</a:t>
            </a:r>
            <a:endParaRPr lang="en-GB" sz="3200" kern="1200" dirty="0"/>
          </a:p>
        </p:txBody>
      </p:sp>
      <p:sp>
        <p:nvSpPr>
          <p:cNvPr id="16" name="Freeform 15"/>
          <p:cNvSpPr/>
          <p:nvPr/>
        </p:nvSpPr>
        <p:spPr>
          <a:xfrm>
            <a:off x="481311" y="4197188"/>
            <a:ext cx="8280920" cy="651236"/>
          </a:xfrm>
          <a:custGeom>
            <a:avLst/>
            <a:gdLst>
              <a:gd name="connsiteX0" fmla="*/ 0 w 4173077"/>
              <a:gd name="connsiteY0" fmla="*/ 108561 h 651236"/>
              <a:gd name="connsiteX1" fmla="*/ 108561 w 4173077"/>
              <a:gd name="connsiteY1" fmla="*/ 0 h 651236"/>
              <a:gd name="connsiteX2" fmla="*/ 4064516 w 4173077"/>
              <a:gd name="connsiteY2" fmla="*/ 0 h 651236"/>
              <a:gd name="connsiteX3" fmla="*/ 4173077 w 4173077"/>
              <a:gd name="connsiteY3" fmla="*/ 108561 h 651236"/>
              <a:gd name="connsiteX4" fmla="*/ 4173077 w 4173077"/>
              <a:gd name="connsiteY4" fmla="*/ 542675 h 651236"/>
              <a:gd name="connsiteX5" fmla="*/ 4064516 w 4173077"/>
              <a:gd name="connsiteY5" fmla="*/ 651236 h 651236"/>
              <a:gd name="connsiteX6" fmla="*/ 108561 w 4173077"/>
              <a:gd name="connsiteY6" fmla="*/ 651236 h 651236"/>
              <a:gd name="connsiteX7" fmla="*/ 0 w 4173077"/>
              <a:gd name="connsiteY7" fmla="*/ 542675 h 651236"/>
              <a:gd name="connsiteX8" fmla="*/ 0 w 417307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307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4516" y="0"/>
                </a:lnTo>
                <a:cubicBezTo>
                  <a:pt x="4124473" y="0"/>
                  <a:pt x="4173077" y="48604"/>
                  <a:pt x="4173077" y="108561"/>
                </a:cubicBezTo>
                <a:lnTo>
                  <a:pt x="4173077" y="542675"/>
                </a:lnTo>
                <a:cubicBezTo>
                  <a:pt x="4173077" y="602632"/>
                  <a:pt x="4124473" y="651236"/>
                  <a:pt x="406451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7500176"/>
              <a:satOff val="-11253"/>
              <a:lumOff val="-1830"/>
              <a:alphaOff val="0"/>
            </a:schemeClr>
          </a:fillRef>
          <a:effectRef idx="2">
            <a:schemeClr val="accent3">
              <a:hueOff val="7500176"/>
              <a:satOff val="-11253"/>
              <a:lumOff val="-18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Resultaatgericht met gestage vooruitgang</a:t>
            </a:r>
            <a:endParaRPr lang="en-GB" sz="3200" kern="1200" dirty="0"/>
          </a:p>
        </p:txBody>
      </p:sp>
      <p:sp>
        <p:nvSpPr>
          <p:cNvPr id="17" name="Freeform 16"/>
          <p:cNvSpPr/>
          <p:nvPr/>
        </p:nvSpPr>
        <p:spPr>
          <a:xfrm>
            <a:off x="481311" y="4944547"/>
            <a:ext cx="8280920" cy="651236"/>
          </a:xfrm>
          <a:custGeom>
            <a:avLst/>
            <a:gdLst>
              <a:gd name="connsiteX0" fmla="*/ 0 w 4174557"/>
              <a:gd name="connsiteY0" fmla="*/ 108561 h 651236"/>
              <a:gd name="connsiteX1" fmla="*/ 108561 w 4174557"/>
              <a:gd name="connsiteY1" fmla="*/ 0 h 651236"/>
              <a:gd name="connsiteX2" fmla="*/ 4065996 w 4174557"/>
              <a:gd name="connsiteY2" fmla="*/ 0 h 651236"/>
              <a:gd name="connsiteX3" fmla="*/ 4174557 w 4174557"/>
              <a:gd name="connsiteY3" fmla="*/ 108561 h 651236"/>
              <a:gd name="connsiteX4" fmla="*/ 4174557 w 4174557"/>
              <a:gd name="connsiteY4" fmla="*/ 542675 h 651236"/>
              <a:gd name="connsiteX5" fmla="*/ 4065996 w 4174557"/>
              <a:gd name="connsiteY5" fmla="*/ 651236 h 651236"/>
              <a:gd name="connsiteX6" fmla="*/ 108561 w 4174557"/>
              <a:gd name="connsiteY6" fmla="*/ 651236 h 651236"/>
              <a:gd name="connsiteX7" fmla="*/ 0 w 4174557"/>
              <a:gd name="connsiteY7" fmla="*/ 542675 h 651236"/>
              <a:gd name="connsiteX8" fmla="*/ 0 w 417455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55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5996" y="0"/>
                </a:lnTo>
                <a:cubicBezTo>
                  <a:pt x="4125953" y="0"/>
                  <a:pt x="4174557" y="48604"/>
                  <a:pt x="4174557" y="108561"/>
                </a:cubicBezTo>
                <a:lnTo>
                  <a:pt x="4174557" y="542675"/>
                </a:lnTo>
                <a:cubicBezTo>
                  <a:pt x="4174557" y="602632"/>
                  <a:pt x="4125953" y="651236"/>
                  <a:pt x="406599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9375220"/>
              <a:satOff val="-14067"/>
              <a:lumOff val="-2288"/>
              <a:alphaOff val="0"/>
            </a:schemeClr>
          </a:fillRef>
          <a:effectRef idx="2">
            <a:schemeClr val="accent3">
              <a:hueOff val="9375220"/>
              <a:satOff val="-14067"/>
              <a:lumOff val="-22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Multidisciplinaire aanpak</a:t>
            </a:r>
            <a:endParaRPr lang="en-GB" sz="3200" kern="1200" dirty="0"/>
          </a:p>
        </p:txBody>
      </p:sp>
      <p:sp>
        <p:nvSpPr>
          <p:cNvPr id="18" name="Freeform 17"/>
          <p:cNvSpPr/>
          <p:nvPr/>
        </p:nvSpPr>
        <p:spPr>
          <a:xfrm>
            <a:off x="481311" y="5658182"/>
            <a:ext cx="8280919" cy="651138"/>
          </a:xfrm>
          <a:custGeom>
            <a:avLst/>
            <a:gdLst>
              <a:gd name="connsiteX0" fmla="*/ 0 w 4173855"/>
              <a:gd name="connsiteY0" fmla="*/ 108545 h 651138"/>
              <a:gd name="connsiteX1" fmla="*/ 108545 w 4173855"/>
              <a:gd name="connsiteY1" fmla="*/ 0 h 651138"/>
              <a:gd name="connsiteX2" fmla="*/ 4065310 w 4173855"/>
              <a:gd name="connsiteY2" fmla="*/ 0 h 651138"/>
              <a:gd name="connsiteX3" fmla="*/ 4173855 w 4173855"/>
              <a:gd name="connsiteY3" fmla="*/ 108545 h 651138"/>
              <a:gd name="connsiteX4" fmla="*/ 4173855 w 4173855"/>
              <a:gd name="connsiteY4" fmla="*/ 542593 h 651138"/>
              <a:gd name="connsiteX5" fmla="*/ 4065310 w 4173855"/>
              <a:gd name="connsiteY5" fmla="*/ 651138 h 651138"/>
              <a:gd name="connsiteX6" fmla="*/ 108545 w 4173855"/>
              <a:gd name="connsiteY6" fmla="*/ 651138 h 651138"/>
              <a:gd name="connsiteX7" fmla="*/ 0 w 4173855"/>
              <a:gd name="connsiteY7" fmla="*/ 542593 h 651138"/>
              <a:gd name="connsiteX8" fmla="*/ 0 w 4173855"/>
              <a:gd name="connsiteY8" fmla="*/ 108545 h 65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3855" h="651138">
                <a:moveTo>
                  <a:pt x="0" y="108545"/>
                </a:moveTo>
                <a:cubicBezTo>
                  <a:pt x="0" y="48597"/>
                  <a:pt x="48597" y="0"/>
                  <a:pt x="108545" y="0"/>
                </a:cubicBezTo>
                <a:lnTo>
                  <a:pt x="4065310" y="0"/>
                </a:lnTo>
                <a:cubicBezTo>
                  <a:pt x="4125258" y="0"/>
                  <a:pt x="4173855" y="48597"/>
                  <a:pt x="4173855" y="108545"/>
                </a:cubicBezTo>
                <a:lnTo>
                  <a:pt x="4173855" y="542593"/>
                </a:lnTo>
                <a:cubicBezTo>
                  <a:pt x="4173855" y="602541"/>
                  <a:pt x="4125258" y="651138"/>
                  <a:pt x="4065310" y="651138"/>
                </a:cubicBezTo>
                <a:lnTo>
                  <a:pt x="108545" y="651138"/>
                </a:lnTo>
                <a:cubicBezTo>
                  <a:pt x="48597" y="651138"/>
                  <a:pt x="0" y="602541"/>
                  <a:pt x="0" y="542593"/>
                </a:cubicBezTo>
                <a:lnTo>
                  <a:pt x="0" y="10854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1250264"/>
              <a:satOff val="-16880"/>
              <a:lumOff val="-2745"/>
              <a:alphaOff val="0"/>
            </a:schemeClr>
          </a:fillRef>
          <a:effectRef idx="2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4" tIns="145584" rIns="145584" bIns="14558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2800" dirty="0" smtClean="0"/>
              <a:t>Basis voor kwalitatief hoogstaande, betaalbare zorg</a:t>
            </a:r>
            <a:endParaRPr lang="en-GB" sz="2800" kern="1200" dirty="0"/>
          </a:p>
        </p:txBody>
      </p:sp>
      <p:sp>
        <p:nvSpPr>
          <p:cNvPr id="13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51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5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481311" y="95003"/>
            <a:ext cx="8280920" cy="991347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Aft>
                <a:spcPts val="0"/>
              </a:spcAft>
            </a:pPr>
            <a:r>
              <a:rPr lang="fr-BE" sz="4000" dirty="0" err="1" smtClean="0"/>
              <a:t>Veranderingsbeheer</a:t>
            </a:r>
            <a:r>
              <a:rPr lang="fr-BE" sz="4000" dirty="0" smtClean="0"/>
              <a:t>: </a:t>
            </a:r>
            <a:r>
              <a:rPr lang="fr-BE" sz="4000" dirty="0" err="1" smtClean="0"/>
              <a:t>Nexuseffect</a:t>
            </a:r>
            <a:endParaRPr lang="en-GB" sz="4000" kern="1200" dirty="0"/>
          </a:p>
        </p:txBody>
      </p:sp>
      <p:pic>
        <p:nvPicPr>
          <p:cNvPr id="8" name="Picture 7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213950"/>
            <a:ext cx="6184900" cy="540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619081" y="6309825"/>
            <a:ext cx="2090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altLang="fr-FR" sz="1400" dirty="0"/>
              <a:t>Bron: MIT </a:t>
            </a:r>
            <a:r>
              <a:rPr lang="nl-BE" altLang="fr-FR" sz="1400" dirty="0" err="1"/>
              <a:t>Sloan</a:t>
            </a:r>
            <a:endParaRPr lang="en-US" altLang="fr-FR" sz="1400" dirty="0"/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52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20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481311" y="95003"/>
            <a:ext cx="8280920" cy="991347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Aft>
                <a:spcPts val="0"/>
              </a:spcAft>
            </a:pPr>
            <a:r>
              <a:rPr lang="fr-BE" sz="4000" dirty="0"/>
              <a:t>Roadmap </a:t>
            </a:r>
            <a:r>
              <a:rPr lang="fr-BE" sz="4000" dirty="0" err="1"/>
              <a:t>eGezondheid</a:t>
            </a:r>
            <a:r>
              <a:rPr lang="fr-BE" sz="4000" dirty="0"/>
              <a:t> 2015-2019</a:t>
            </a:r>
            <a:endParaRPr lang="en-GB" sz="4000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96815"/>
            <a:ext cx="8640960" cy="412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11"/>
          <p:cNvSpPr/>
          <p:nvPr/>
        </p:nvSpPr>
        <p:spPr>
          <a:xfrm>
            <a:off x="481311" y="5575057"/>
            <a:ext cx="8280919" cy="651138"/>
          </a:xfrm>
          <a:custGeom>
            <a:avLst/>
            <a:gdLst>
              <a:gd name="connsiteX0" fmla="*/ 0 w 4173855"/>
              <a:gd name="connsiteY0" fmla="*/ 108545 h 651138"/>
              <a:gd name="connsiteX1" fmla="*/ 108545 w 4173855"/>
              <a:gd name="connsiteY1" fmla="*/ 0 h 651138"/>
              <a:gd name="connsiteX2" fmla="*/ 4065310 w 4173855"/>
              <a:gd name="connsiteY2" fmla="*/ 0 h 651138"/>
              <a:gd name="connsiteX3" fmla="*/ 4173855 w 4173855"/>
              <a:gd name="connsiteY3" fmla="*/ 108545 h 651138"/>
              <a:gd name="connsiteX4" fmla="*/ 4173855 w 4173855"/>
              <a:gd name="connsiteY4" fmla="*/ 542593 h 651138"/>
              <a:gd name="connsiteX5" fmla="*/ 4065310 w 4173855"/>
              <a:gd name="connsiteY5" fmla="*/ 651138 h 651138"/>
              <a:gd name="connsiteX6" fmla="*/ 108545 w 4173855"/>
              <a:gd name="connsiteY6" fmla="*/ 651138 h 651138"/>
              <a:gd name="connsiteX7" fmla="*/ 0 w 4173855"/>
              <a:gd name="connsiteY7" fmla="*/ 542593 h 651138"/>
              <a:gd name="connsiteX8" fmla="*/ 0 w 4173855"/>
              <a:gd name="connsiteY8" fmla="*/ 108545 h 65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3855" h="651138">
                <a:moveTo>
                  <a:pt x="0" y="108545"/>
                </a:moveTo>
                <a:cubicBezTo>
                  <a:pt x="0" y="48597"/>
                  <a:pt x="48597" y="0"/>
                  <a:pt x="108545" y="0"/>
                </a:cubicBezTo>
                <a:lnTo>
                  <a:pt x="4065310" y="0"/>
                </a:lnTo>
                <a:cubicBezTo>
                  <a:pt x="4125258" y="0"/>
                  <a:pt x="4173855" y="48597"/>
                  <a:pt x="4173855" y="108545"/>
                </a:cubicBezTo>
                <a:lnTo>
                  <a:pt x="4173855" y="542593"/>
                </a:lnTo>
                <a:cubicBezTo>
                  <a:pt x="4173855" y="602541"/>
                  <a:pt x="4125258" y="651138"/>
                  <a:pt x="4065310" y="651138"/>
                </a:cubicBezTo>
                <a:lnTo>
                  <a:pt x="108545" y="651138"/>
                </a:lnTo>
                <a:cubicBezTo>
                  <a:pt x="48597" y="651138"/>
                  <a:pt x="0" y="602541"/>
                  <a:pt x="0" y="542593"/>
                </a:cubicBezTo>
                <a:lnTo>
                  <a:pt x="0" y="10854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1250264"/>
              <a:satOff val="-16880"/>
              <a:lumOff val="-2745"/>
              <a:alphaOff val="0"/>
            </a:schemeClr>
          </a:fillRef>
          <a:effectRef idx="2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4" tIns="145584" rIns="145584" bIns="14558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Detail op http</a:t>
            </a:r>
            <a:r>
              <a:rPr lang="nl-BE" sz="3200" dirty="0"/>
              <a:t>://www.plan-egezondheid.be</a:t>
            </a:r>
            <a:r>
              <a:rPr lang="nl-BE" sz="3200" dirty="0" smtClean="0"/>
              <a:t>/ </a:t>
            </a:r>
            <a:endParaRPr lang="en-GB" sz="3200" kern="1200" dirty="0"/>
          </a:p>
        </p:txBody>
      </p:sp>
      <p:sp>
        <p:nvSpPr>
          <p:cNvPr id="8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53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4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481311" y="95003"/>
            <a:ext cx="8280920" cy="991347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Aft>
                <a:spcPts val="0"/>
              </a:spcAft>
            </a:pPr>
            <a:r>
              <a:rPr lang="fr-BE" sz="4000" dirty="0"/>
              <a:t>Roadmap </a:t>
            </a:r>
            <a:r>
              <a:rPr lang="fr-BE" sz="4000" dirty="0" err="1"/>
              <a:t>eGezondheid</a:t>
            </a:r>
            <a:r>
              <a:rPr lang="fr-BE" sz="4000" dirty="0"/>
              <a:t> 2015-2019</a:t>
            </a:r>
            <a:endParaRPr lang="en-GB" sz="4000" dirty="0"/>
          </a:p>
        </p:txBody>
      </p:sp>
      <p:sp>
        <p:nvSpPr>
          <p:cNvPr id="9" name="Freeform 8"/>
          <p:cNvSpPr/>
          <p:nvPr/>
        </p:nvSpPr>
        <p:spPr>
          <a:xfrm>
            <a:off x="481311" y="1243837"/>
            <a:ext cx="8280920" cy="651236"/>
          </a:xfrm>
          <a:custGeom>
            <a:avLst/>
            <a:gdLst>
              <a:gd name="connsiteX0" fmla="*/ 0 w 4092540"/>
              <a:gd name="connsiteY0" fmla="*/ 108561 h 651236"/>
              <a:gd name="connsiteX1" fmla="*/ 108561 w 4092540"/>
              <a:gd name="connsiteY1" fmla="*/ 0 h 651236"/>
              <a:gd name="connsiteX2" fmla="*/ 3983979 w 4092540"/>
              <a:gd name="connsiteY2" fmla="*/ 0 h 651236"/>
              <a:gd name="connsiteX3" fmla="*/ 4092540 w 4092540"/>
              <a:gd name="connsiteY3" fmla="*/ 108561 h 651236"/>
              <a:gd name="connsiteX4" fmla="*/ 4092540 w 4092540"/>
              <a:gd name="connsiteY4" fmla="*/ 542675 h 651236"/>
              <a:gd name="connsiteX5" fmla="*/ 3983979 w 4092540"/>
              <a:gd name="connsiteY5" fmla="*/ 651236 h 651236"/>
              <a:gd name="connsiteX6" fmla="*/ 108561 w 4092540"/>
              <a:gd name="connsiteY6" fmla="*/ 651236 h 651236"/>
              <a:gd name="connsiteX7" fmla="*/ 0 w 4092540"/>
              <a:gd name="connsiteY7" fmla="*/ 542675 h 651236"/>
              <a:gd name="connsiteX8" fmla="*/ 0 w 4092540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2540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3983979" y="0"/>
                </a:lnTo>
                <a:cubicBezTo>
                  <a:pt x="4043936" y="0"/>
                  <a:pt x="4092540" y="48604"/>
                  <a:pt x="4092540" y="108561"/>
                </a:cubicBezTo>
                <a:lnTo>
                  <a:pt x="4092540" y="542675"/>
                </a:lnTo>
                <a:cubicBezTo>
                  <a:pt x="4092540" y="602632"/>
                  <a:pt x="4043936" y="651236"/>
                  <a:pt x="3983979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1. GMD </a:t>
            </a:r>
            <a:r>
              <a:rPr lang="nl-BE" sz="3200" dirty="0"/>
              <a:t>= EMD =&gt; </a:t>
            </a:r>
            <a:r>
              <a:rPr lang="nl-BE" sz="3200" dirty="0" err="1" smtClean="0"/>
              <a:t>SumEHR</a:t>
            </a:r>
            <a:endParaRPr lang="en-GB" sz="32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481311" y="2009033"/>
            <a:ext cx="828092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875044"/>
              <a:satOff val="-2813"/>
              <a:lumOff val="-458"/>
              <a:alphaOff val="0"/>
            </a:schemeClr>
          </a:fillRef>
          <a:effectRef idx="2">
            <a:schemeClr val="accent3">
              <a:hueOff val="1875044"/>
              <a:satOff val="-2813"/>
              <a:lumOff val="-45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2. Geïntegreerd ziekenhuis-EPD</a:t>
            </a:r>
            <a:endParaRPr lang="en-GB" sz="32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481311" y="2738418"/>
            <a:ext cx="828092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750088"/>
              <a:satOff val="-5627"/>
              <a:lumOff val="-915"/>
              <a:alphaOff val="0"/>
            </a:schemeClr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3. </a:t>
            </a:r>
            <a:r>
              <a:rPr lang="nl-BE" sz="3200" dirty="0"/>
              <a:t>Medicatieschema</a:t>
            </a:r>
            <a:endParaRPr lang="en-GB" sz="3200" kern="1200" dirty="0"/>
          </a:p>
        </p:txBody>
      </p:sp>
      <p:sp>
        <p:nvSpPr>
          <p:cNvPr id="15" name="Freeform 14"/>
          <p:cNvSpPr/>
          <p:nvPr/>
        </p:nvSpPr>
        <p:spPr>
          <a:xfrm>
            <a:off x="481311" y="3467803"/>
            <a:ext cx="828092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625132"/>
              <a:satOff val="-8440"/>
              <a:lumOff val="-1373"/>
              <a:alphaOff val="0"/>
            </a:schemeClr>
          </a:fillRef>
          <a:effectRef idx="2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4. Veralgemening elektronisch </a:t>
            </a:r>
            <a:r>
              <a:rPr lang="nl-BE" sz="3200" dirty="0"/>
              <a:t>voorschrift</a:t>
            </a:r>
            <a:endParaRPr lang="en-GB" sz="3200" kern="1200" dirty="0"/>
          </a:p>
        </p:txBody>
      </p:sp>
      <p:sp>
        <p:nvSpPr>
          <p:cNvPr id="17" name="Freeform 16"/>
          <p:cNvSpPr/>
          <p:nvPr/>
        </p:nvSpPr>
        <p:spPr>
          <a:xfrm>
            <a:off x="481311" y="4197188"/>
            <a:ext cx="8280920" cy="651236"/>
          </a:xfrm>
          <a:custGeom>
            <a:avLst/>
            <a:gdLst>
              <a:gd name="connsiteX0" fmla="*/ 0 w 4173077"/>
              <a:gd name="connsiteY0" fmla="*/ 108561 h 651236"/>
              <a:gd name="connsiteX1" fmla="*/ 108561 w 4173077"/>
              <a:gd name="connsiteY1" fmla="*/ 0 h 651236"/>
              <a:gd name="connsiteX2" fmla="*/ 4064516 w 4173077"/>
              <a:gd name="connsiteY2" fmla="*/ 0 h 651236"/>
              <a:gd name="connsiteX3" fmla="*/ 4173077 w 4173077"/>
              <a:gd name="connsiteY3" fmla="*/ 108561 h 651236"/>
              <a:gd name="connsiteX4" fmla="*/ 4173077 w 4173077"/>
              <a:gd name="connsiteY4" fmla="*/ 542675 h 651236"/>
              <a:gd name="connsiteX5" fmla="*/ 4064516 w 4173077"/>
              <a:gd name="connsiteY5" fmla="*/ 651236 h 651236"/>
              <a:gd name="connsiteX6" fmla="*/ 108561 w 4173077"/>
              <a:gd name="connsiteY6" fmla="*/ 651236 h 651236"/>
              <a:gd name="connsiteX7" fmla="*/ 0 w 4173077"/>
              <a:gd name="connsiteY7" fmla="*/ 542675 h 651236"/>
              <a:gd name="connsiteX8" fmla="*/ 0 w 417307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307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4516" y="0"/>
                </a:lnTo>
                <a:cubicBezTo>
                  <a:pt x="4124473" y="0"/>
                  <a:pt x="4173077" y="48604"/>
                  <a:pt x="4173077" y="108561"/>
                </a:cubicBezTo>
                <a:lnTo>
                  <a:pt x="4173077" y="542675"/>
                </a:lnTo>
                <a:cubicBezTo>
                  <a:pt x="4173077" y="602632"/>
                  <a:pt x="4124473" y="651236"/>
                  <a:pt x="406451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7500176"/>
              <a:satOff val="-11253"/>
              <a:lumOff val="-1830"/>
              <a:alphaOff val="0"/>
            </a:schemeClr>
          </a:fillRef>
          <a:effectRef idx="2">
            <a:schemeClr val="accent3">
              <a:hueOff val="7500176"/>
              <a:satOff val="-11253"/>
              <a:lumOff val="-18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5. Valorisatie hubs </a:t>
            </a:r>
            <a:r>
              <a:rPr lang="nl-BE" sz="3200" dirty="0"/>
              <a:t>&amp; </a:t>
            </a:r>
            <a:r>
              <a:rPr lang="nl-BE" sz="3200" dirty="0" err="1"/>
              <a:t>m</a:t>
            </a:r>
            <a:r>
              <a:rPr lang="nl-BE" sz="3200" dirty="0" err="1" smtClean="0"/>
              <a:t>etahub</a:t>
            </a:r>
            <a:endParaRPr lang="en-GB" sz="3200" kern="1200" dirty="0"/>
          </a:p>
        </p:txBody>
      </p:sp>
      <p:sp>
        <p:nvSpPr>
          <p:cNvPr id="19" name="Freeform 18"/>
          <p:cNvSpPr/>
          <p:nvPr/>
        </p:nvSpPr>
        <p:spPr>
          <a:xfrm>
            <a:off x="481311" y="4944547"/>
            <a:ext cx="8280920" cy="651236"/>
          </a:xfrm>
          <a:custGeom>
            <a:avLst/>
            <a:gdLst>
              <a:gd name="connsiteX0" fmla="*/ 0 w 4174557"/>
              <a:gd name="connsiteY0" fmla="*/ 108561 h 651236"/>
              <a:gd name="connsiteX1" fmla="*/ 108561 w 4174557"/>
              <a:gd name="connsiteY1" fmla="*/ 0 h 651236"/>
              <a:gd name="connsiteX2" fmla="*/ 4065996 w 4174557"/>
              <a:gd name="connsiteY2" fmla="*/ 0 h 651236"/>
              <a:gd name="connsiteX3" fmla="*/ 4174557 w 4174557"/>
              <a:gd name="connsiteY3" fmla="*/ 108561 h 651236"/>
              <a:gd name="connsiteX4" fmla="*/ 4174557 w 4174557"/>
              <a:gd name="connsiteY4" fmla="*/ 542675 h 651236"/>
              <a:gd name="connsiteX5" fmla="*/ 4065996 w 4174557"/>
              <a:gd name="connsiteY5" fmla="*/ 651236 h 651236"/>
              <a:gd name="connsiteX6" fmla="*/ 108561 w 4174557"/>
              <a:gd name="connsiteY6" fmla="*/ 651236 h 651236"/>
              <a:gd name="connsiteX7" fmla="*/ 0 w 4174557"/>
              <a:gd name="connsiteY7" fmla="*/ 542675 h 651236"/>
              <a:gd name="connsiteX8" fmla="*/ 0 w 417455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55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5996" y="0"/>
                </a:lnTo>
                <a:cubicBezTo>
                  <a:pt x="4125953" y="0"/>
                  <a:pt x="4174557" y="48604"/>
                  <a:pt x="4174557" y="108561"/>
                </a:cubicBezTo>
                <a:lnTo>
                  <a:pt x="4174557" y="542675"/>
                </a:lnTo>
                <a:cubicBezTo>
                  <a:pt x="4174557" y="602632"/>
                  <a:pt x="4125953" y="651236"/>
                  <a:pt x="406599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9375220"/>
              <a:satOff val="-14067"/>
              <a:lumOff val="-2288"/>
              <a:alphaOff val="0"/>
            </a:schemeClr>
          </a:fillRef>
          <a:effectRef idx="2">
            <a:schemeClr val="accent3">
              <a:hueOff val="9375220"/>
              <a:satOff val="-14067"/>
              <a:lumOff val="-22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6. </a:t>
            </a:r>
            <a:r>
              <a:rPr lang="nl-BE" sz="3200" dirty="0"/>
              <a:t>Delen om samen te werken</a:t>
            </a:r>
            <a:endParaRPr lang="en-GB" sz="3200" kern="1200" dirty="0"/>
          </a:p>
        </p:txBody>
      </p:sp>
      <p:sp>
        <p:nvSpPr>
          <p:cNvPr id="21" name="Freeform 20"/>
          <p:cNvSpPr/>
          <p:nvPr/>
        </p:nvSpPr>
        <p:spPr>
          <a:xfrm>
            <a:off x="481311" y="5658182"/>
            <a:ext cx="8280919" cy="651138"/>
          </a:xfrm>
          <a:custGeom>
            <a:avLst/>
            <a:gdLst>
              <a:gd name="connsiteX0" fmla="*/ 0 w 4173855"/>
              <a:gd name="connsiteY0" fmla="*/ 108545 h 651138"/>
              <a:gd name="connsiteX1" fmla="*/ 108545 w 4173855"/>
              <a:gd name="connsiteY1" fmla="*/ 0 h 651138"/>
              <a:gd name="connsiteX2" fmla="*/ 4065310 w 4173855"/>
              <a:gd name="connsiteY2" fmla="*/ 0 h 651138"/>
              <a:gd name="connsiteX3" fmla="*/ 4173855 w 4173855"/>
              <a:gd name="connsiteY3" fmla="*/ 108545 h 651138"/>
              <a:gd name="connsiteX4" fmla="*/ 4173855 w 4173855"/>
              <a:gd name="connsiteY4" fmla="*/ 542593 h 651138"/>
              <a:gd name="connsiteX5" fmla="*/ 4065310 w 4173855"/>
              <a:gd name="connsiteY5" fmla="*/ 651138 h 651138"/>
              <a:gd name="connsiteX6" fmla="*/ 108545 w 4173855"/>
              <a:gd name="connsiteY6" fmla="*/ 651138 h 651138"/>
              <a:gd name="connsiteX7" fmla="*/ 0 w 4173855"/>
              <a:gd name="connsiteY7" fmla="*/ 542593 h 651138"/>
              <a:gd name="connsiteX8" fmla="*/ 0 w 4173855"/>
              <a:gd name="connsiteY8" fmla="*/ 108545 h 65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3855" h="651138">
                <a:moveTo>
                  <a:pt x="0" y="108545"/>
                </a:moveTo>
                <a:cubicBezTo>
                  <a:pt x="0" y="48597"/>
                  <a:pt x="48597" y="0"/>
                  <a:pt x="108545" y="0"/>
                </a:cubicBezTo>
                <a:lnTo>
                  <a:pt x="4065310" y="0"/>
                </a:lnTo>
                <a:cubicBezTo>
                  <a:pt x="4125258" y="0"/>
                  <a:pt x="4173855" y="48597"/>
                  <a:pt x="4173855" y="108545"/>
                </a:cubicBezTo>
                <a:lnTo>
                  <a:pt x="4173855" y="542593"/>
                </a:lnTo>
                <a:cubicBezTo>
                  <a:pt x="4173855" y="602541"/>
                  <a:pt x="4125258" y="651138"/>
                  <a:pt x="4065310" y="651138"/>
                </a:cubicBezTo>
                <a:lnTo>
                  <a:pt x="108545" y="651138"/>
                </a:lnTo>
                <a:cubicBezTo>
                  <a:pt x="48597" y="651138"/>
                  <a:pt x="0" y="602541"/>
                  <a:pt x="0" y="542593"/>
                </a:cubicBezTo>
                <a:lnTo>
                  <a:pt x="0" y="10854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1250264"/>
              <a:satOff val="-16880"/>
              <a:lumOff val="-2745"/>
              <a:alphaOff val="0"/>
            </a:schemeClr>
          </a:fillRef>
          <a:effectRef idx="2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4" tIns="145584" rIns="145584" bIns="14558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7. </a:t>
            </a:r>
            <a:r>
              <a:rPr lang="nl-BE" sz="3200" dirty="0"/>
              <a:t>Uitbreiding </a:t>
            </a:r>
            <a:r>
              <a:rPr lang="nl-BE" sz="3200" dirty="0" smtClean="0"/>
              <a:t>hubs tot andere zorginstellingen</a:t>
            </a:r>
            <a:endParaRPr lang="en-GB" sz="3200" kern="1200" dirty="0"/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54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8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481311" y="95003"/>
            <a:ext cx="8280920" cy="991347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Aft>
                <a:spcPts val="0"/>
              </a:spcAft>
            </a:pPr>
            <a:r>
              <a:rPr lang="fr-BE" sz="4000" dirty="0"/>
              <a:t>Roadmap </a:t>
            </a:r>
            <a:r>
              <a:rPr lang="fr-BE" sz="4000" dirty="0" err="1"/>
              <a:t>eGezondheid</a:t>
            </a:r>
            <a:r>
              <a:rPr lang="fr-BE" sz="4000" dirty="0"/>
              <a:t> 2015-2019</a:t>
            </a:r>
            <a:endParaRPr lang="en-GB" sz="4000" dirty="0"/>
          </a:p>
        </p:txBody>
      </p:sp>
      <p:sp>
        <p:nvSpPr>
          <p:cNvPr id="9" name="Freeform 8"/>
          <p:cNvSpPr/>
          <p:nvPr/>
        </p:nvSpPr>
        <p:spPr>
          <a:xfrm>
            <a:off x="481311" y="1243837"/>
            <a:ext cx="8280920" cy="651236"/>
          </a:xfrm>
          <a:custGeom>
            <a:avLst/>
            <a:gdLst>
              <a:gd name="connsiteX0" fmla="*/ 0 w 4092540"/>
              <a:gd name="connsiteY0" fmla="*/ 108561 h 651236"/>
              <a:gd name="connsiteX1" fmla="*/ 108561 w 4092540"/>
              <a:gd name="connsiteY1" fmla="*/ 0 h 651236"/>
              <a:gd name="connsiteX2" fmla="*/ 3983979 w 4092540"/>
              <a:gd name="connsiteY2" fmla="*/ 0 h 651236"/>
              <a:gd name="connsiteX3" fmla="*/ 4092540 w 4092540"/>
              <a:gd name="connsiteY3" fmla="*/ 108561 h 651236"/>
              <a:gd name="connsiteX4" fmla="*/ 4092540 w 4092540"/>
              <a:gd name="connsiteY4" fmla="*/ 542675 h 651236"/>
              <a:gd name="connsiteX5" fmla="*/ 3983979 w 4092540"/>
              <a:gd name="connsiteY5" fmla="*/ 651236 h 651236"/>
              <a:gd name="connsiteX6" fmla="*/ 108561 w 4092540"/>
              <a:gd name="connsiteY6" fmla="*/ 651236 h 651236"/>
              <a:gd name="connsiteX7" fmla="*/ 0 w 4092540"/>
              <a:gd name="connsiteY7" fmla="*/ 542675 h 651236"/>
              <a:gd name="connsiteX8" fmla="*/ 0 w 4092540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2540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3983979" y="0"/>
                </a:lnTo>
                <a:cubicBezTo>
                  <a:pt x="4043936" y="0"/>
                  <a:pt x="4092540" y="48604"/>
                  <a:pt x="4092540" y="108561"/>
                </a:cubicBezTo>
                <a:lnTo>
                  <a:pt x="4092540" y="542675"/>
                </a:lnTo>
                <a:cubicBezTo>
                  <a:pt x="4092540" y="602632"/>
                  <a:pt x="4043936" y="651236"/>
                  <a:pt x="3983979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8. </a:t>
            </a:r>
            <a:r>
              <a:rPr lang="nl-BE" sz="3200" dirty="0" err="1"/>
              <a:t>BelRAI</a:t>
            </a:r>
            <a:endParaRPr lang="en-GB" sz="32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481311" y="2009033"/>
            <a:ext cx="828092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875044"/>
              <a:satOff val="-2813"/>
              <a:lumOff val="-458"/>
              <a:alphaOff val="0"/>
            </a:schemeClr>
          </a:fillRef>
          <a:effectRef idx="2">
            <a:schemeClr val="accent3">
              <a:hueOff val="1875044"/>
              <a:satOff val="-2813"/>
              <a:lumOff val="-45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9. </a:t>
            </a:r>
            <a:r>
              <a:rPr lang="nl-BE" sz="3200" dirty="0"/>
              <a:t>Incentives voor gebruik</a:t>
            </a:r>
            <a:endParaRPr lang="en-GB" sz="32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481311" y="2738418"/>
            <a:ext cx="828092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750088"/>
              <a:satOff val="-5627"/>
              <a:lumOff val="-915"/>
              <a:alphaOff val="0"/>
            </a:schemeClr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10. </a:t>
            </a:r>
            <a:r>
              <a:rPr lang="nl-BE" sz="3200" dirty="0"/>
              <a:t>Personal Health Record</a:t>
            </a:r>
            <a:endParaRPr lang="en-GB" sz="3200" kern="1200" dirty="0"/>
          </a:p>
        </p:txBody>
      </p:sp>
      <p:sp>
        <p:nvSpPr>
          <p:cNvPr id="15" name="Freeform 14"/>
          <p:cNvSpPr/>
          <p:nvPr/>
        </p:nvSpPr>
        <p:spPr>
          <a:xfrm>
            <a:off x="481311" y="3467803"/>
            <a:ext cx="828092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625132"/>
              <a:satOff val="-8440"/>
              <a:lumOff val="-1373"/>
              <a:alphaOff val="0"/>
            </a:schemeClr>
          </a:fillRef>
          <a:effectRef idx="2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11. </a:t>
            </a:r>
            <a:r>
              <a:rPr lang="nl-BE" sz="3200" dirty="0"/>
              <a:t>Communicatie</a:t>
            </a:r>
            <a:endParaRPr lang="en-GB" sz="3200" kern="1200" dirty="0"/>
          </a:p>
        </p:txBody>
      </p:sp>
      <p:sp>
        <p:nvSpPr>
          <p:cNvPr id="17" name="Freeform 16"/>
          <p:cNvSpPr/>
          <p:nvPr/>
        </p:nvSpPr>
        <p:spPr>
          <a:xfrm>
            <a:off x="481311" y="4197188"/>
            <a:ext cx="8280920" cy="651236"/>
          </a:xfrm>
          <a:custGeom>
            <a:avLst/>
            <a:gdLst>
              <a:gd name="connsiteX0" fmla="*/ 0 w 4173077"/>
              <a:gd name="connsiteY0" fmla="*/ 108561 h 651236"/>
              <a:gd name="connsiteX1" fmla="*/ 108561 w 4173077"/>
              <a:gd name="connsiteY1" fmla="*/ 0 h 651236"/>
              <a:gd name="connsiteX2" fmla="*/ 4064516 w 4173077"/>
              <a:gd name="connsiteY2" fmla="*/ 0 h 651236"/>
              <a:gd name="connsiteX3" fmla="*/ 4173077 w 4173077"/>
              <a:gd name="connsiteY3" fmla="*/ 108561 h 651236"/>
              <a:gd name="connsiteX4" fmla="*/ 4173077 w 4173077"/>
              <a:gd name="connsiteY4" fmla="*/ 542675 h 651236"/>
              <a:gd name="connsiteX5" fmla="*/ 4064516 w 4173077"/>
              <a:gd name="connsiteY5" fmla="*/ 651236 h 651236"/>
              <a:gd name="connsiteX6" fmla="*/ 108561 w 4173077"/>
              <a:gd name="connsiteY6" fmla="*/ 651236 h 651236"/>
              <a:gd name="connsiteX7" fmla="*/ 0 w 4173077"/>
              <a:gd name="connsiteY7" fmla="*/ 542675 h 651236"/>
              <a:gd name="connsiteX8" fmla="*/ 0 w 417307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307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4516" y="0"/>
                </a:lnTo>
                <a:cubicBezTo>
                  <a:pt x="4124473" y="0"/>
                  <a:pt x="4173077" y="48604"/>
                  <a:pt x="4173077" y="108561"/>
                </a:cubicBezTo>
                <a:lnTo>
                  <a:pt x="4173077" y="542675"/>
                </a:lnTo>
                <a:cubicBezTo>
                  <a:pt x="4173077" y="602632"/>
                  <a:pt x="4124473" y="651236"/>
                  <a:pt x="406451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7500176"/>
              <a:satOff val="-11253"/>
              <a:lumOff val="-1830"/>
              <a:alphaOff val="0"/>
            </a:schemeClr>
          </a:fillRef>
          <a:effectRef idx="2">
            <a:schemeClr val="accent3">
              <a:hueOff val="7500176"/>
              <a:satOff val="-11253"/>
              <a:lumOff val="-18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12. </a:t>
            </a:r>
            <a:r>
              <a:rPr lang="nl-BE" sz="3200" dirty="0"/>
              <a:t>Opleidingen</a:t>
            </a:r>
            <a:endParaRPr lang="en-GB" sz="3200" kern="1200" dirty="0"/>
          </a:p>
        </p:txBody>
      </p:sp>
      <p:sp>
        <p:nvSpPr>
          <p:cNvPr id="19" name="Freeform 18"/>
          <p:cNvSpPr/>
          <p:nvPr/>
        </p:nvSpPr>
        <p:spPr>
          <a:xfrm>
            <a:off x="481311" y="4944547"/>
            <a:ext cx="8280920" cy="651236"/>
          </a:xfrm>
          <a:custGeom>
            <a:avLst/>
            <a:gdLst>
              <a:gd name="connsiteX0" fmla="*/ 0 w 4174557"/>
              <a:gd name="connsiteY0" fmla="*/ 108561 h 651236"/>
              <a:gd name="connsiteX1" fmla="*/ 108561 w 4174557"/>
              <a:gd name="connsiteY1" fmla="*/ 0 h 651236"/>
              <a:gd name="connsiteX2" fmla="*/ 4065996 w 4174557"/>
              <a:gd name="connsiteY2" fmla="*/ 0 h 651236"/>
              <a:gd name="connsiteX3" fmla="*/ 4174557 w 4174557"/>
              <a:gd name="connsiteY3" fmla="*/ 108561 h 651236"/>
              <a:gd name="connsiteX4" fmla="*/ 4174557 w 4174557"/>
              <a:gd name="connsiteY4" fmla="*/ 542675 h 651236"/>
              <a:gd name="connsiteX5" fmla="*/ 4065996 w 4174557"/>
              <a:gd name="connsiteY5" fmla="*/ 651236 h 651236"/>
              <a:gd name="connsiteX6" fmla="*/ 108561 w 4174557"/>
              <a:gd name="connsiteY6" fmla="*/ 651236 h 651236"/>
              <a:gd name="connsiteX7" fmla="*/ 0 w 4174557"/>
              <a:gd name="connsiteY7" fmla="*/ 542675 h 651236"/>
              <a:gd name="connsiteX8" fmla="*/ 0 w 417455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55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5996" y="0"/>
                </a:lnTo>
                <a:cubicBezTo>
                  <a:pt x="4125953" y="0"/>
                  <a:pt x="4174557" y="48604"/>
                  <a:pt x="4174557" y="108561"/>
                </a:cubicBezTo>
                <a:lnTo>
                  <a:pt x="4174557" y="542675"/>
                </a:lnTo>
                <a:cubicBezTo>
                  <a:pt x="4174557" y="602632"/>
                  <a:pt x="4125953" y="651236"/>
                  <a:pt x="406599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9375220"/>
              <a:satOff val="-14067"/>
              <a:lumOff val="-2288"/>
              <a:alphaOff val="0"/>
            </a:schemeClr>
          </a:fillRef>
          <a:effectRef idx="2">
            <a:schemeClr val="accent3">
              <a:hueOff val="9375220"/>
              <a:satOff val="-14067"/>
              <a:lumOff val="-22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13. </a:t>
            </a:r>
            <a:r>
              <a:rPr lang="nl-BE" sz="3200" dirty="0"/>
              <a:t>Standaarden &amp; terminologie</a:t>
            </a:r>
            <a:endParaRPr lang="en-GB" sz="3200" kern="1200" dirty="0"/>
          </a:p>
        </p:txBody>
      </p:sp>
      <p:sp>
        <p:nvSpPr>
          <p:cNvPr id="21" name="Freeform 20"/>
          <p:cNvSpPr/>
          <p:nvPr/>
        </p:nvSpPr>
        <p:spPr>
          <a:xfrm>
            <a:off x="481311" y="5658182"/>
            <a:ext cx="8280919" cy="651138"/>
          </a:xfrm>
          <a:custGeom>
            <a:avLst/>
            <a:gdLst>
              <a:gd name="connsiteX0" fmla="*/ 0 w 4173855"/>
              <a:gd name="connsiteY0" fmla="*/ 108545 h 651138"/>
              <a:gd name="connsiteX1" fmla="*/ 108545 w 4173855"/>
              <a:gd name="connsiteY1" fmla="*/ 0 h 651138"/>
              <a:gd name="connsiteX2" fmla="*/ 4065310 w 4173855"/>
              <a:gd name="connsiteY2" fmla="*/ 0 h 651138"/>
              <a:gd name="connsiteX3" fmla="*/ 4173855 w 4173855"/>
              <a:gd name="connsiteY3" fmla="*/ 108545 h 651138"/>
              <a:gd name="connsiteX4" fmla="*/ 4173855 w 4173855"/>
              <a:gd name="connsiteY4" fmla="*/ 542593 h 651138"/>
              <a:gd name="connsiteX5" fmla="*/ 4065310 w 4173855"/>
              <a:gd name="connsiteY5" fmla="*/ 651138 h 651138"/>
              <a:gd name="connsiteX6" fmla="*/ 108545 w 4173855"/>
              <a:gd name="connsiteY6" fmla="*/ 651138 h 651138"/>
              <a:gd name="connsiteX7" fmla="*/ 0 w 4173855"/>
              <a:gd name="connsiteY7" fmla="*/ 542593 h 651138"/>
              <a:gd name="connsiteX8" fmla="*/ 0 w 4173855"/>
              <a:gd name="connsiteY8" fmla="*/ 108545 h 65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3855" h="651138">
                <a:moveTo>
                  <a:pt x="0" y="108545"/>
                </a:moveTo>
                <a:cubicBezTo>
                  <a:pt x="0" y="48597"/>
                  <a:pt x="48597" y="0"/>
                  <a:pt x="108545" y="0"/>
                </a:cubicBezTo>
                <a:lnTo>
                  <a:pt x="4065310" y="0"/>
                </a:lnTo>
                <a:cubicBezTo>
                  <a:pt x="4125258" y="0"/>
                  <a:pt x="4173855" y="48597"/>
                  <a:pt x="4173855" y="108545"/>
                </a:cubicBezTo>
                <a:lnTo>
                  <a:pt x="4173855" y="542593"/>
                </a:lnTo>
                <a:cubicBezTo>
                  <a:pt x="4173855" y="602541"/>
                  <a:pt x="4125258" y="651138"/>
                  <a:pt x="4065310" y="651138"/>
                </a:cubicBezTo>
                <a:lnTo>
                  <a:pt x="108545" y="651138"/>
                </a:lnTo>
                <a:cubicBezTo>
                  <a:pt x="48597" y="651138"/>
                  <a:pt x="0" y="602541"/>
                  <a:pt x="0" y="542593"/>
                </a:cubicBezTo>
                <a:lnTo>
                  <a:pt x="0" y="10854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1250264"/>
              <a:satOff val="-16880"/>
              <a:lumOff val="-2745"/>
              <a:alphaOff val="0"/>
            </a:schemeClr>
          </a:fillRef>
          <a:effectRef idx="2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4" tIns="145584" rIns="145584" bIns="14558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14. </a:t>
            </a:r>
            <a:r>
              <a:rPr lang="nl-BE" sz="3200" dirty="0" err="1"/>
              <a:t>MyCareNet</a:t>
            </a:r>
            <a:endParaRPr lang="en-GB" sz="3200" kern="1200" dirty="0"/>
          </a:p>
        </p:txBody>
      </p:sp>
      <p:sp>
        <p:nvSpPr>
          <p:cNvPr id="12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55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95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481311" y="95003"/>
            <a:ext cx="8280920" cy="991347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Aft>
                <a:spcPts val="0"/>
              </a:spcAft>
            </a:pPr>
            <a:r>
              <a:rPr lang="fr-BE" sz="4000" dirty="0"/>
              <a:t>Roadmap </a:t>
            </a:r>
            <a:r>
              <a:rPr lang="fr-BE" sz="4000" dirty="0" err="1"/>
              <a:t>eGezondheid</a:t>
            </a:r>
            <a:r>
              <a:rPr lang="fr-BE" sz="4000" dirty="0"/>
              <a:t> 2015-2019</a:t>
            </a:r>
            <a:endParaRPr lang="en-GB" sz="4000" dirty="0"/>
          </a:p>
        </p:txBody>
      </p:sp>
      <p:sp>
        <p:nvSpPr>
          <p:cNvPr id="9" name="Freeform 8"/>
          <p:cNvSpPr/>
          <p:nvPr/>
        </p:nvSpPr>
        <p:spPr>
          <a:xfrm>
            <a:off x="481311" y="1243837"/>
            <a:ext cx="8280920" cy="651236"/>
          </a:xfrm>
          <a:custGeom>
            <a:avLst/>
            <a:gdLst>
              <a:gd name="connsiteX0" fmla="*/ 0 w 4092540"/>
              <a:gd name="connsiteY0" fmla="*/ 108561 h 651236"/>
              <a:gd name="connsiteX1" fmla="*/ 108561 w 4092540"/>
              <a:gd name="connsiteY1" fmla="*/ 0 h 651236"/>
              <a:gd name="connsiteX2" fmla="*/ 3983979 w 4092540"/>
              <a:gd name="connsiteY2" fmla="*/ 0 h 651236"/>
              <a:gd name="connsiteX3" fmla="*/ 4092540 w 4092540"/>
              <a:gd name="connsiteY3" fmla="*/ 108561 h 651236"/>
              <a:gd name="connsiteX4" fmla="*/ 4092540 w 4092540"/>
              <a:gd name="connsiteY4" fmla="*/ 542675 h 651236"/>
              <a:gd name="connsiteX5" fmla="*/ 3983979 w 4092540"/>
              <a:gd name="connsiteY5" fmla="*/ 651236 h 651236"/>
              <a:gd name="connsiteX6" fmla="*/ 108561 w 4092540"/>
              <a:gd name="connsiteY6" fmla="*/ 651236 h 651236"/>
              <a:gd name="connsiteX7" fmla="*/ 0 w 4092540"/>
              <a:gd name="connsiteY7" fmla="*/ 542675 h 651236"/>
              <a:gd name="connsiteX8" fmla="*/ 0 w 4092540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2540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3983979" y="0"/>
                </a:lnTo>
                <a:cubicBezTo>
                  <a:pt x="4043936" y="0"/>
                  <a:pt x="4092540" y="48604"/>
                  <a:pt x="4092540" y="108561"/>
                </a:cubicBezTo>
                <a:lnTo>
                  <a:pt x="4092540" y="542675"/>
                </a:lnTo>
                <a:cubicBezTo>
                  <a:pt x="4092540" y="602632"/>
                  <a:pt x="4043936" y="651236"/>
                  <a:pt x="3983979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15. </a:t>
            </a:r>
            <a:r>
              <a:rPr lang="nl-BE" sz="3200" dirty="0"/>
              <a:t>Administratieve vereenvoudiging</a:t>
            </a:r>
            <a:endParaRPr lang="en-GB" sz="32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481311" y="2009033"/>
            <a:ext cx="828092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875044"/>
              <a:satOff val="-2813"/>
              <a:lumOff val="-458"/>
              <a:alphaOff val="0"/>
            </a:schemeClr>
          </a:fillRef>
          <a:effectRef idx="2">
            <a:schemeClr val="accent3">
              <a:hueOff val="1875044"/>
              <a:satOff val="-2813"/>
              <a:lumOff val="-45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16. Traceerbaarheid</a:t>
            </a:r>
            <a:endParaRPr lang="en-GB" sz="32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481311" y="2738418"/>
            <a:ext cx="828092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750088"/>
              <a:satOff val="-5627"/>
              <a:lumOff val="-915"/>
              <a:alphaOff val="0"/>
            </a:schemeClr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17. Veralgemeend gebruik </a:t>
            </a:r>
            <a:r>
              <a:rPr lang="nl-BE" sz="3200" dirty="0" err="1" smtClean="0">
                <a:solidFill>
                  <a:schemeClr val="bg1"/>
                </a:solidFill>
              </a:rPr>
              <a:t>eHealth</a:t>
            </a:r>
            <a:r>
              <a:rPr lang="nl-BE" sz="3200" dirty="0" err="1" smtClean="0"/>
              <a:t>Box</a:t>
            </a:r>
            <a:endParaRPr lang="en-GB" sz="3200" kern="1200" dirty="0"/>
          </a:p>
        </p:txBody>
      </p:sp>
      <p:sp>
        <p:nvSpPr>
          <p:cNvPr id="15" name="Freeform 14"/>
          <p:cNvSpPr/>
          <p:nvPr/>
        </p:nvSpPr>
        <p:spPr>
          <a:xfrm>
            <a:off x="481311" y="3467803"/>
            <a:ext cx="8280920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625132"/>
              <a:satOff val="-8440"/>
              <a:lumOff val="-1373"/>
              <a:alphaOff val="0"/>
            </a:schemeClr>
          </a:fillRef>
          <a:effectRef idx="2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18. Coherent beleid inzake registers</a:t>
            </a:r>
            <a:endParaRPr lang="en-GB" sz="3200" kern="1200" dirty="0"/>
          </a:p>
        </p:txBody>
      </p:sp>
      <p:sp>
        <p:nvSpPr>
          <p:cNvPr id="17" name="Freeform 16"/>
          <p:cNvSpPr/>
          <p:nvPr/>
        </p:nvSpPr>
        <p:spPr>
          <a:xfrm>
            <a:off x="481311" y="4197188"/>
            <a:ext cx="8280920" cy="651236"/>
          </a:xfrm>
          <a:custGeom>
            <a:avLst/>
            <a:gdLst>
              <a:gd name="connsiteX0" fmla="*/ 0 w 4173077"/>
              <a:gd name="connsiteY0" fmla="*/ 108561 h 651236"/>
              <a:gd name="connsiteX1" fmla="*/ 108561 w 4173077"/>
              <a:gd name="connsiteY1" fmla="*/ 0 h 651236"/>
              <a:gd name="connsiteX2" fmla="*/ 4064516 w 4173077"/>
              <a:gd name="connsiteY2" fmla="*/ 0 h 651236"/>
              <a:gd name="connsiteX3" fmla="*/ 4173077 w 4173077"/>
              <a:gd name="connsiteY3" fmla="*/ 108561 h 651236"/>
              <a:gd name="connsiteX4" fmla="*/ 4173077 w 4173077"/>
              <a:gd name="connsiteY4" fmla="*/ 542675 h 651236"/>
              <a:gd name="connsiteX5" fmla="*/ 4064516 w 4173077"/>
              <a:gd name="connsiteY5" fmla="*/ 651236 h 651236"/>
              <a:gd name="connsiteX6" fmla="*/ 108561 w 4173077"/>
              <a:gd name="connsiteY6" fmla="*/ 651236 h 651236"/>
              <a:gd name="connsiteX7" fmla="*/ 0 w 4173077"/>
              <a:gd name="connsiteY7" fmla="*/ 542675 h 651236"/>
              <a:gd name="connsiteX8" fmla="*/ 0 w 417307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307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4516" y="0"/>
                </a:lnTo>
                <a:cubicBezTo>
                  <a:pt x="4124473" y="0"/>
                  <a:pt x="4173077" y="48604"/>
                  <a:pt x="4173077" y="108561"/>
                </a:cubicBezTo>
                <a:lnTo>
                  <a:pt x="4173077" y="542675"/>
                </a:lnTo>
                <a:cubicBezTo>
                  <a:pt x="4173077" y="602632"/>
                  <a:pt x="4124473" y="651236"/>
                  <a:pt x="406451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7500176"/>
              <a:satOff val="-11253"/>
              <a:lumOff val="-1830"/>
              <a:alphaOff val="0"/>
            </a:schemeClr>
          </a:fillRef>
          <a:effectRef idx="2">
            <a:schemeClr val="accent3">
              <a:hueOff val="7500176"/>
              <a:satOff val="-11253"/>
              <a:lumOff val="-18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19. </a:t>
            </a:r>
            <a:r>
              <a:rPr lang="nl-BE" sz="3200" dirty="0"/>
              <a:t>Mobile </a:t>
            </a:r>
            <a:r>
              <a:rPr lang="nl-BE" sz="3200" dirty="0" smtClean="0"/>
              <a:t>health</a:t>
            </a:r>
            <a:endParaRPr lang="en-GB" sz="3200" kern="1200" dirty="0"/>
          </a:p>
        </p:txBody>
      </p:sp>
      <p:sp>
        <p:nvSpPr>
          <p:cNvPr id="19" name="Freeform 18"/>
          <p:cNvSpPr/>
          <p:nvPr/>
        </p:nvSpPr>
        <p:spPr>
          <a:xfrm>
            <a:off x="481311" y="4944547"/>
            <a:ext cx="8280920" cy="651236"/>
          </a:xfrm>
          <a:custGeom>
            <a:avLst/>
            <a:gdLst>
              <a:gd name="connsiteX0" fmla="*/ 0 w 4174557"/>
              <a:gd name="connsiteY0" fmla="*/ 108561 h 651236"/>
              <a:gd name="connsiteX1" fmla="*/ 108561 w 4174557"/>
              <a:gd name="connsiteY1" fmla="*/ 0 h 651236"/>
              <a:gd name="connsiteX2" fmla="*/ 4065996 w 4174557"/>
              <a:gd name="connsiteY2" fmla="*/ 0 h 651236"/>
              <a:gd name="connsiteX3" fmla="*/ 4174557 w 4174557"/>
              <a:gd name="connsiteY3" fmla="*/ 108561 h 651236"/>
              <a:gd name="connsiteX4" fmla="*/ 4174557 w 4174557"/>
              <a:gd name="connsiteY4" fmla="*/ 542675 h 651236"/>
              <a:gd name="connsiteX5" fmla="*/ 4065996 w 4174557"/>
              <a:gd name="connsiteY5" fmla="*/ 651236 h 651236"/>
              <a:gd name="connsiteX6" fmla="*/ 108561 w 4174557"/>
              <a:gd name="connsiteY6" fmla="*/ 651236 h 651236"/>
              <a:gd name="connsiteX7" fmla="*/ 0 w 4174557"/>
              <a:gd name="connsiteY7" fmla="*/ 542675 h 651236"/>
              <a:gd name="connsiteX8" fmla="*/ 0 w 417455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55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5996" y="0"/>
                </a:lnTo>
                <a:cubicBezTo>
                  <a:pt x="4125953" y="0"/>
                  <a:pt x="4174557" y="48604"/>
                  <a:pt x="4174557" y="108561"/>
                </a:cubicBezTo>
                <a:lnTo>
                  <a:pt x="4174557" y="542675"/>
                </a:lnTo>
                <a:cubicBezTo>
                  <a:pt x="4174557" y="602632"/>
                  <a:pt x="4125953" y="651236"/>
                  <a:pt x="406599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9375220"/>
              <a:satOff val="-14067"/>
              <a:lumOff val="-2288"/>
              <a:alphaOff val="0"/>
            </a:schemeClr>
          </a:fillRef>
          <a:effectRef idx="2">
            <a:schemeClr val="accent3">
              <a:hueOff val="9375220"/>
              <a:satOff val="-14067"/>
              <a:lumOff val="-22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Aft>
                <a:spcPct val="35000"/>
              </a:spcAft>
            </a:pPr>
            <a:r>
              <a:rPr lang="nl-BE" sz="3200" dirty="0" smtClean="0"/>
              <a:t>20. </a:t>
            </a:r>
            <a:r>
              <a:rPr lang="nl-BE" sz="3200" dirty="0" err="1"/>
              <a:t>Governance</a:t>
            </a:r>
            <a:endParaRPr lang="en-GB" sz="3200" kern="1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defRPr/>
            </a:pPr>
            <a:fld id="{F3341D0C-05D8-4D90-B14E-CDA92CF59756}" type="slidenum">
              <a:rPr lang="en-GB" sz="1200" smtClean="0">
                <a:solidFill>
                  <a:schemeClr val="bg1">
                    <a:lumMod val="75000"/>
                  </a:schemeClr>
                </a:solidFill>
              </a:rPr>
              <a:pPr algn="r">
                <a:defRPr/>
              </a:pPr>
              <a:t>56</a:t>
            </a:fld>
            <a:endParaRPr lang="en-GB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32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tonyevansdotcom.files.wordpress.com/2013/05/20130507-0917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4" y="-1"/>
            <a:ext cx="6952796" cy="685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71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>
          <a:xfrm>
            <a:off x="685800" y="1557338"/>
            <a:ext cx="7772400" cy="1470025"/>
          </a:xfrm>
        </p:spPr>
        <p:txBody>
          <a:bodyPr/>
          <a:lstStyle/>
          <a:p>
            <a:pPr eaLnBrk="1" hangingPunct="1"/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/>
            </a:r>
            <a:br>
              <a:rPr lang="en-GB" smtClean="0"/>
            </a:br>
            <a:endParaRPr lang="en-GB" sz="3900" smtClean="0"/>
          </a:p>
        </p:txBody>
      </p:sp>
      <p:pic>
        <p:nvPicPr>
          <p:cNvPr id="18" name="Fotolia_40248203_V_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9180922" cy="49411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20808" y="-76745"/>
            <a:ext cx="25193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400" dirty="0" smtClean="0">
                <a:solidFill>
                  <a:schemeClr val="bg1"/>
                </a:solidFill>
              </a:rPr>
              <a:t>VRAGEN ?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8462" y="4365104"/>
            <a:ext cx="9199383" cy="249289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smtClean="0"/>
          </a:p>
          <a:p>
            <a:pPr>
              <a:defRPr/>
            </a:pPr>
            <a:r>
              <a:rPr lang="en-US" dirty="0">
                <a:solidFill>
                  <a:srgbClr val="0D0D0D"/>
                </a:solidFill>
              </a:rPr>
              <a:t>frank.robben@ksz-bcss.fgov.be </a:t>
            </a:r>
          </a:p>
          <a:p>
            <a:pPr>
              <a:defRPr/>
            </a:pPr>
            <a:endParaRPr lang="en-US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r>
              <a:rPr lang="fr-BE" dirty="0">
                <a:solidFill>
                  <a:schemeClr val="bg1"/>
                </a:solidFill>
                <a:sym typeface="Arial" charset="0"/>
              </a:rPr>
              <a:t>@</a:t>
            </a:r>
            <a:r>
              <a:rPr lang="fr-BE" dirty="0" err="1" smtClean="0">
                <a:solidFill>
                  <a:schemeClr val="bg1"/>
                </a:solidFill>
                <a:sym typeface="Arial" charset="0"/>
              </a:rPr>
              <a:t>FrRobben</a:t>
            </a:r>
            <a:endParaRPr lang="fr-BE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endParaRPr lang="fr-BE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r>
              <a:rPr lang="fr-BE" dirty="0" smtClean="0">
                <a:solidFill>
                  <a:schemeClr val="bg1"/>
                </a:solidFill>
                <a:sym typeface="Arial" charset="0"/>
              </a:rPr>
              <a:t>https</a:t>
            </a:r>
            <a:r>
              <a:rPr lang="fr-BE" dirty="0">
                <a:solidFill>
                  <a:schemeClr val="bg1"/>
                </a:solidFill>
                <a:sym typeface="Arial" charset="0"/>
              </a:rPr>
              <a:t>://www.ehealth.fgov.be </a:t>
            </a:r>
            <a:r>
              <a:rPr lang="fr-BE" dirty="0" smtClean="0">
                <a:solidFill>
                  <a:schemeClr val="bg1"/>
                </a:solidFill>
                <a:sym typeface="Arial" charset="0"/>
              </a:rPr>
              <a:t> - http</a:t>
            </a:r>
            <a:r>
              <a:rPr lang="fr-BE" dirty="0">
                <a:solidFill>
                  <a:schemeClr val="bg1"/>
                </a:solidFill>
                <a:sym typeface="Arial" charset="0"/>
              </a:rPr>
              <a:t>://www.ksz.fgov.be </a:t>
            </a:r>
            <a:endParaRPr lang="fr-BE" dirty="0" smtClean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r>
              <a:rPr lang="fr-BE" dirty="0" smtClean="0">
                <a:solidFill>
                  <a:schemeClr val="bg1"/>
                </a:solidFill>
                <a:sym typeface="Arial" charset="0"/>
              </a:rPr>
              <a:t>http</a:t>
            </a:r>
            <a:r>
              <a:rPr lang="fr-BE" dirty="0">
                <a:solidFill>
                  <a:schemeClr val="bg1"/>
                </a:solidFill>
                <a:sym typeface="Arial" charset="0"/>
              </a:rPr>
              <a:t>://www.smals.be </a:t>
            </a:r>
            <a:r>
              <a:rPr lang="fr-BE" dirty="0" smtClean="0">
                <a:solidFill>
                  <a:schemeClr val="bg1"/>
                </a:solidFill>
                <a:sym typeface="Arial" charset="0"/>
              </a:rPr>
              <a:t>- http</a:t>
            </a:r>
            <a:r>
              <a:rPr lang="fr-BE" dirty="0">
                <a:solidFill>
                  <a:schemeClr val="bg1"/>
                </a:solidFill>
                <a:sym typeface="Arial" charset="0"/>
              </a:rPr>
              <a:t>://</a:t>
            </a:r>
            <a:r>
              <a:rPr lang="fr-BE" dirty="0" smtClean="0">
                <a:solidFill>
                  <a:schemeClr val="bg1"/>
                </a:solidFill>
                <a:sym typeface="Arial" charset="0"/>
              </a:rPr>
              <a:t>www.frankrobben.be </a:t>
            </a:r>
            <a:endParaRPr lang="fr-BE" dirty="0">
              <a:solidFill>
                <a:schemeClr val="bg1"/>
              </a:solidFill>
              <a:sym typeface="Arial" charset="0"/>
            </a:endParaRPr>
          </a:p>
          <a:p>
            <a:pPr algn="ctr">
              <a:defRPr/>
            </a:pPr>
            <a:endParaRPr lang="en-GB" dirty="0" smtClean="0"/>
          </a:p>
        </p:txBody>
      </p:sp>
      <p:pic>
        <p:nvPicPr>
          <p:cNvPr id="9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030" y="5265726"/>
            <a:ext cx="380943" cy="39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01955" y="4710248"/>
            <a:ext cx="3104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frank.robben@ehealth.fgov.be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108" y="4688613"/>
            <a:ext cx="380943" cy="39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65013" y="476672"/>
            <a:ext cx="9006710" cy="1152128"/>
          </a:xfrm>
          <a:custGeom>
            <a:avLst/>
            <a:gdLst>
              <a:gd name="connsiteX0" fmla="*/ 0 w 7769357"/>
              <a:gd name="connsiteY0" fmla="*/ 56015 h 560148"/>
              <a:gd name="connsiteX1" fmla="*/ 56015 w 7769357"/>
              <a:gd name="connsiteY1" fmla="*/ 0 h 560148"/>
              <a:gd name="connsiteX2" fmla="*/ 7713342 w 7769357"/>
              <a:gd name="connsiteY2" fmla="*/ 0 h 560148"/>
              <a:gd name="connsiteX3" fmla="*/ 7769357 w 7769357"/>
              <a:gd name="connsiteY3" fmla="*/ 56015 h 560148"/>
              <a:gd name="connsiteX4" fmla="*/ 7769357 w 7769357"/>
              <a:gd name="connsiteY4" fmla="*/ 504133 h 560148"/>
              <a:gd name="connsiteX5" fmla="*/ 7713342 w 7769357"/>
              <a:gd name="connsiteY5" fmla="*/ 560148 h 560148"/>
              <a:gd name="connsiteX6" fmla="*/ 56015 w 7769357"/>
              <a:gd name="connsiteY6" fmla="*/ 560148 h 560148"/>
              <a:gd name="connsiteX7" fmla="*/ 0 w 7769357"/>
              <a:gd name="connsiteY7" fmla="*/ 504133 h 560148"/>
              <a:gd name="connsiteX8" fmla="*/ 0 w 7769357"/>
              <a:gd name="connsiteY8" fmla="*/ 56015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69357" h="560148">
                <a:moveTo>
                  <a:pt x="0" y="56015"/>
                </a:moveTo>
                <a:cubicBezTo>
                  <a:pt x="0" y="25079"/>
                  <a:pt x="25079" y="0"/>
                  <a:pt x="56015" y="0"/>
                </a:cubicBezTo>
                <a:lnTo>
                  <a:pt x="7713342" y="0"/>
                </a:lnTo>
                <a:cubicBezTo>
                  <a:pt x="7744278" y="0"/>
                  <a:pt x="7769357" y="25079"/>
                  <a:pt x="7769357" y="56015"/>
                </a:cubicBezTo>
                <a:lnTo>
                  <a:pt x="7769357" y="504133"/>
                </a:lnTo>
                <a:cubicBezTo>
                  <a:pt x="7769357" y="535069"/>
                  <a:pt x="7744278" y="560148"/>
                  <a:pt x="7713342" y="560148"/>
                </a:cubicBezTo>
                <a:lnTo>
                  <a:pt x="56015" y="560148"/>
                </a:lnTo>
                <a:cubicBezTo>
                  <a:pt x="25079" y="560148"/>
                  <a:pt x="0" y="535069"/>
                  <a:pt x="0" y="504133"/>
                </a:cubicBezTo>
                <a:lnTo>
                  <a:pt x="0" y="5601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7366" tIns="57046" rIns="77366" bIns="57046" numCol="1" spcCol="1270" anchor="ctr" anchorCtr="0">
            <a:noAutofit/>
          </a:bodyPr>
          <a:lstStyle/>
          <a:p>
            <a:pPr lvl="0" algn="ctr" defTabSz="1955800">
              <a:lnSpc>
                <a:spcPct val="90000"/>
              </a:lnSpc>
              <a:spcAft>
                <a:spcPts val="0"/>
              </a:spcAft>
            </a:pPr>
            <a:r>
              <a:rPr lang="nl-BE" sz="4400" dirty="0"/>
              <a:t>10 </a:t>
            </a:r>
            <a:r>
              <a:rPr lang="nl-BE" sz="4400" dirty="0" smtClean="0"/>
              <a:t>operationele basisdiensten </a:t>
            </a:r>
            <a:endParaRPr lang="nl-BE" sz="4400" dirty="0"/>
          </a:p>
        </p:txBody>
      </p:sp>
      <p:sp>
        <p:nvSpPr>
          <p:cNvPr id="9" name="Freeform 8"/>
          <p:cNvSpPr/>
          <p:nvPr/>
        </p:nvSpPr>
        <p:spPr>
          <a:xfrm>
            <a:off x="899592" y="1772816"/>
            <a:ext cx="3600002" cy="848178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Coördinatie</a:t>
            </a:r>
            <a:r>
              <a:rPr lang="en-US" sz="2400" dirty="0"/>
              <a:t> </a:t>
            </a:r>
            <a:r>
              <a:rPr lang="en-US" sz="2400" kern="1200" dirty="0" err="1" smtClean="0"/>
              <a:t>elektronische</a:t>
            </a:r>
            <a:r>
              <a:rPr lang="en-US" sz="2400" kern="1200" dirty="0" smtClean="0"/>
              <a:t> </a:t>
            </a:r>
            <a:r>
              <a:rPr lang="en-US" sz="2400" kern="1200" dirty="0" err="1" smtClean="0"/>
              <a:t>deelprocessen</a:t>
            </a:r>
            <a:endParaRPr lang="en-GB" sz="24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899592" y="2708920"/>
            <a:ext cx="3600002" cy="812796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250029"/>
              <a:satOff val="-1876"/>
              <a:lumOff val="-305"/>
              <a:alphaOff val="0"/>
            </a:schemeClr>
          </a:fillRef>
          <a:effectRef idx="2">
            <a:schemeClr val="accent3">
              <a:hueOff val="1250029"/>
              <a:satOff val="-1876"/>
              <a:lumOff val="-30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Portaal</a:t>
            </a:r>
            <a:r>
              <a:rPr lang="en-US" sz="2400" kern="1200" dirty="0" smtClean="0"/>
              <a:t> </a:t>
            </a:r>
            <a:endParaRPr lang="en-US" sz="24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899592" y="3603610"/>
            <a:ext cx="3600002" cy="833502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2500059"/>
              <a:satOff val="-3751"/>
              <a:lumOff val="-610"/>
              <a:alphaOff val="0"/>
            </a:schemeClr>
          </a:fillRef>
          <a:effectRef idx="2">
            <a:schemeClr val="accent3">
              <a:hueOff val="2500059"/>
              <a:satOff val="-3751"/>
              <a:lumOff val="-61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Geïntegreerd</a:t>
            </a:r>
            <a:r>
              <a:rPr lang="en-US" sz="2400" kern="1200" dirty="0" smtClean="0"/>
              <a:t> </a:t>
            </a:r>
            <a:r>
              <a:rPr lang="en-US" sz="2400" kern="1200" dirty="0" err="1" smtClean="0"/>
              <a:t>gebruikers</a:t>
            </a:r>
            <a:r>
              <a:rPr lang="en-US" sz="2400" kern="1200" dirty="0" smtClean="0"/>
              <a:t>- en </a:t>
            </a:r>
            <a:r>
              <a:rPr lang="en-US" sz="2400" kern="1200" dirty="0" err="1" smtClean="0"/>
              <a:t>toegangsbeheer</a:t>
            </a:r>
            <a:endParaRPr lang="en-US" sz="2400" kern="1200" dirty="0"/>
          </a:p>
        </p:txBody>
      </p:sp>
      <p:sp>
        <p:nvSpPr>
          <p:cNvPr id="15" name="Freeform 14"/>
          <p:cNvSpPr/>
          <p:nvPr/>
        </p:nvSpPr>
        <p:spPr>
          <a:xfrm>
            <a:off x="899990" y="4509120"/>
            <a:ext cx="3600002" cy="792088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750088"/>
              <a:satOff val="-5627"/>
              <a:lumOff val="-915"/>
              <a:alphaOff val="0"/>
            </a:schemeClr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Systeem</a:t>
            </a:r>
            <a:r>
              <a:rPr lang="en-US" sz="2400" kern="1200" dirty="0" smtClean="0"/>
              <a:t> </a:t>
            </a:r>
            <a:r>
              <a:rPr lang="en-US" sz="2400" kern="1200" dirty="0" err="1" smtClean="0"/>
              <a:t>voor</a:t>
            </a:r>
            <a:r>
              <a:rPr lang="en-US" sz="2400" kern="1200" dirty="0" smtClean="0"/>
              <a:t> end-to-end </a:t>
            </a:r>
            <a:r>
              <a:rPr lang="en-US" sz="2400" kern="1200" dirty="0" err="1" smtClean="0"/>
              <a:t>vercijfering</a:t>
            </a:r>
            <a:endParaRPr lang="en-US" sz="2400" kern="1200" dirty="0"/>
          </a:p>
        </p:txBody>
      </p:sp>
      <p:sp>
        <p:nvSpPr>
          <p:cNvPr id="17" name="Freeform 16"/>
          <p:cNvSpPr/>
          <p:nvPr/>
        </p:nvSpPr>
        <p:spPr>
          <a:xfrm>
            <a:off x="899592" y="5373216"/>
            <a:ext cx="3600002" cy="730899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000117"/>
              <a:satOff val="-7502"/>
              <a:lumOff val="-1220"/>
              <a:alphaOff val="0"/>
            </a:schemeClr>
          </a:fillRef>
          <a:effectRef idx="2">
            <a:schemeClr val="accent3">
              <a:hueOff val="5000117"/>
              <a:satOff val="-7502"/>
              <a:lumOff val="-122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eHealthBox</a:t>
            </a:r>
            <a:endParaRPr lang="en-US" sz="2400" kern="1200" dirty="0"/>
          </a:p>
        </p:txBody>
      </p:sp>
      <p:sp>
        <p:nvSpPr>
          <p:cNvPr id="19" name="Freeform 18"/>
          <p:cNvSpPr/>
          <p:nvPr/>
        </p:nvSpPr>
        <p:spPr>
          <a:xfrm>
            <a:off x="5472119" y="1788732"/>
            <a:ext cx="3600002" cy="832262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6250147"/>
              <a:satOff val="-9378"/>
              <a:lumOff val="-1525"/>
              <a:alphaOff val="0"/>
            </a:schemeClr>
          </a:fillRef>
          <a:effectRef idx="2">
            <a:schemeClr val="accent3">
              <a:hueOff val="6250147"/>
              <a:satOff val="-9378"/>
              <a:lumOff val="-152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Verwijzingsrepertorium</a:t>
            </a:r>
            <a:r>
              <a:rPr lang="en-US" sz="2400" dirty="0"/>
              <a:t> </a:t>
            </a:r>
            <a:r>
              <a:rPr lang="en-US" sz="2400" kern="1200" dirty="0" smtClean="0"/>
              <a:t>(</a:t>
            </a:r>
            <a:r>
              <a:rPr lang="en-US" sz="2400" kern="1200" dirty="0" err="1" smtClean="0"/>
              <a:t>metahub</a:t>
            </a:r>
            <a:r>
              <a:rPr lang="en-US" sz="2400" kern="1200" dirty="0" smtClean="0"/>
              <a:t>)</a:t>
            </a:r>
            <a:endParaRPr lang="en-US" sz="2400" kern="1200" dirty="0"/>
          </a:p>
        </p:txBody>
      </p:sp>
      <p:sp>
        <p:nvSpPr>
          <p:cNvPr id="21" name="Freeform 20"/>
          <p:cNvSpPr/>
          <p:nvPr/>
        </p:nvSpPr>
        <p:spPr>
          <a:xfrm>
            <a:off x="5472119" y="2708920"/>
            <a:ext cx="3600002" cy="812796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7500176"/>
              <a:satOff val="-11253"/>
              <a:lumOff val="-1830"/>
              <a:alphaOff val="0"/>
            </a:schemeClr>
          </a:fillRef>
          <a:effectRef idx="2">
            <a:schemeClr val="accent3">
              <a:hueOff val="7500176"/>
              <a:satOff val="-11253"/>
              <a:lumOff val="-18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Timestamping</a:t>
            </a:r>
            <a:endParaRPr lang="en-US" sz="2400" kern="1200" dirty="0"/>
          </a:p>
        </p:txBody>
      </p:sp>
      <p:sp>
        <p:nvSpPr>
          <p:cNvPr id="23" name="Freeform 22"/>
          <p:cNvSpPr/>
          <p:nvPr/>
        </p:nvSpPr>
        <p:spPr>
          <a:xfrm>
            <a:off x="5472119" y="3586298"/>
            <a:ext cx="3600002" cy="854173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8750205"/>
              <a:satOff val="-13129"/>
              <a:lumOff val="-2135"/>
              <a:alphaOff val="0"/>
            </a:schemeClr>
          </a:fillRef>
          <a:effectRef idx="2">
            <a:schemeClr val="accent3">
              <a:hueOff val="8750205"/>
              <a:satOff val="-13129"/>
              <a:lumOff val="-213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Beheer</a:t>
            </a:r>
            <a:r>
              <a:rPr lang="en-US" sz="2400" kern="1200" dirty="0" smtClean="0"/>
              <a:t> van loggings</a:t>
            </a:r>
            <a:endParaRPr lang="en-US" sz="2400" kern="1200" dirty="0"/>
          </a:p>
        </p:txBody>
      </p:sp>
      <p:sp>
        <p:nvSpPr>
          <p:cNvPr id="25" name="Freeform 24"/>
          <p:cNvSpPr/>
          <p:nvPr/>
        </p:nvSpPr>
        <p:spPr>
          <a:xfrm>
            <a:off x="5471721" y="4524498"/>
            <a:ext cx="3600002" cy="792627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0000235"/>
              <a:satOff val="-15004"/>
              <a:lumOff val="-2440"/>
              <a:alphaOff val="0"/>
            </a:schemeClr>
          </a:fillRef>
          <a:effectRef idx="2">
            <a:schemeClr val="accent3">
              <a:hueOff val="10000235"/>
              <a:satOff val="-15004"/>
              <a:lumOff val="-244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/>
              <a:t>Codering</a:t>
            </a:r>
            <a:r>
              <a:rPr lang="en-US" sz="2400" kern="1200" dirty="0" smtClean="0"/>
              <a:t> en </a:t>
            </a:r>
            <a:r>
              <a:rPr lang="en-US" sz="2400" kern="1200" dirty="0" err="1" smtClean="0"/>
              <a:t>anonimisering</a:t>
            </a:r>
            <a:endParaRPr lang="en-US" sz="2400" kern="1200" dirty="0"/>
          </a:p>
        </p:txBody>
      </p:sp>
      <p:sp>
        <p:nvSpPr>
          <p:cNvPr id="27" name="Freeform 26"/>
          <p:cNvSpPr/>
          <p:nvPr/>
        </p:nvSpPr>
        <p:spPr>
          <a:xfrm>
            <a:off x="5472119" y="5373216"/>
            <a:ext cx="3600002" cy="751349"/>
          </a:xfrm>
          <a:custGeom>
            <a:avLst/>
            <a:gdLst>
              <a:gd name="connsiteX0" fmla="*/ 0 w 3600002"/>
              <a:gd name="connsiteY0" fmla="*/ 93377 h 560148"/>
              <a:gd name="connsiteX1" fmla="*/ 93377 w 3600002"/>
              <a:gd name="connsiteY1" fmla="*/ 0 h 560148"/>
              <a:gd name="connsiteX2" fmla="*/ 3506625 w 3600002"/>
              <a:gd name="connsiteY2" fmla="*/ 0 h 560148"/>
              <a:gd name="connsiteX3" fmla="*/ 3600002 w 3600002"/>
              <a:gd name="connsiteY3" fmla="*/ 93377 h 560148"/>
              <a:gd name="connsiteX4" fmla="*/ 3600002 w 3600002"/>
              <a:gd name="connsiteY4" fmla="*/ 466771 h 560148"/>
              <a:gd name="connsiteX5" fmla="*/ 3506625 w 3600002"/>
              <a:gd name="connsiteY5" fmla="*/ 560148 h 560148"/>
              <a:gd name="connsiteX6" fmla="*/ 93377 w 3600002"/>
              <a:gd name="connsiteY6" fmla="*/ 560148 h 560148"/>
              <a:gd name="connsiteX7" fmla="*/ 0 w 3600002"/>
              <a:gd name="connsiteY7" fmla="*/ 466771 h 560148"/>
              <a:gd name="connsiteX8" fmla="*/ 0 w 3600002"/>
              <a:gd name="connsiteY8" fmla="*/ 93377 h 560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00002" h="560148">
                <a:moveTo>
                  <a:pt x="0" y="93377"/>
                </a:moveTo>
                <a:cubicBezTo>
                  <a:pt x="0" y="41806"/>
                  <a:pt x="41806" y="0"/>
                  <a:pt x="93377" y="0"/>
                </a:cubicBezTo>
                <a:lnTo>
                  <a:pt x="3506625" y="0"/>
                </a:lnTo>
                <a:cubicBezTo>
                  <a:pt x="3558196" y="0"/>
                  <a:pt x="3600002" y="41806"/>
                  <a:pt x="3600002" y="93377"/>
                </a:cubicBezTo>
                <a:lnTo>
                  <a:pt x="3600002" y="466771"/>
                </a:lnTo>
                <a:cubicBezTo>
                  <a:pt x="3600002" y="518342"/>
                  <a:pt x="3558196" y="560148"/>
                  <a:pt x="3506625" y="560148"/>
                </a:cubicBezTo>
                <a:lnTo>
                  <a:pt x="93377" y="560148"/>
                </a:lnTo>
                <a:cubicBezTo>
                  <a:pt x="41806" y="560148"/>
                  <a:pt x="0" y="518342"/>
                  <a:pt x="0" y="466771"/>
                </a:cubicBezTo>
                <a:lnTo>
                  <a:pt x="0" y="93377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1250264"/>
              <a:satOff val="-16880"/>
              <a:lumOff val="-2745"/>
              <a:alphaOff val="0"/>
            </a:schemeClr>
          </a:fillRef>
          <a:effectRef idx="2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1141" tIns="141141" rIns="141141" bIns="141141" numCol="1" spcCol="1270" anchor="ctr" anchorCtr="0">
            <a:noAutofit/>
          </a:bodyPr>
          <a:lstStyle/>
          <a:p>
            <a:pPr lvl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2400" kern="1200" dirty="0" smtClean="0"/>
              <a:t>Raadpleging Rijksregister en van KSZ-registers</a:t>
            </a:r>
            <a:endParaRPr lang="en-US" sz="2400" kern="12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4" y="5373216"/>
            <a:ext cx="751349" cy="751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" y="1788732"/>
            <a:ext cx="820352" cy="820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3" y="2708920"/>
            <a:ext cx="812796" cy="812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" y="3603610"/>
            <a:ext cx="833502" cy="833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2" y="4521282"/>
            <a:ext cx="779925" cy="779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776" y="1772816"/>
            <a:ext cx="848178" cy="848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15" y="2708920"/>
            <a:ext cx="812796" cy="8127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262" y="3585823"/>
            <a:ext cx="851289" cy="851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119" y="4512378"/>
            <a:ext cx="804747" cy="804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493" y="5391265"/>
            <a:ext cx="733299" cy="733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43900" y="6489700"/>
            <a:ext cx="750888" cy="365125"/>
          </a:xfrm>
        </p:spPr>
        <p:txBody>
          <a:bodyPr/>
          <a:lstStyle/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6</a:t>
            </a:fld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00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481311" y="95003"/>
            <a:ext cx="8280920" cy="991347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4000" kern="1200" dirty="0" smtClean="0"/>
              <a:t>67 </a:t>
            </a:r>
            <a:r>
              <a:rPr lang="nl-BE" sz="4000" kern="1200" dirty="0" smtClean="0"/>
              <a:t>toepassingen gebruiken basisdiensten</a:t>
            </a:r>
            <a:r>
              <a:rPr lang="nl-BE" sz="4000" dirty="0" smtClean="0"/>
              <a:t>, </a:t>
            </a:r>
            <a:r>
              <a:rPr lang="nl-BE" sz="4000" dirty="0" err="1" smtClean="0"/>
              <a:t>oa</a:t>
            </a:r>
            <a:endParaRPr lang="en-GB" sz="4000" kern="1200" dirty="0"/>
          </a:p>
        </p:txBody>
      </p:sp>
      <p:sp>
        <p:nvSpPr>
          <p:cNvPr id="9" name="Freeform 8"/>
          <p:cNvSpPr/>
          <p:nvPr/>
        </p:nvSpPr>
        <p:spPr>
          <a:xfrm>
            <a:off x="625327" y="1243837"/>
            <a:ext cx="7992888" cy="651236"/>
          </a:xfrm>
          <a:custGeom>
            <a:avLst/>
            <a:gdLst>
              <a:gd name="connsiteX0" fmla="*/ 0 w 4092540"/>
              <a:gd name="connsiteY0" fmla="*/ 108561 h 651236"/>
              <a:gd name="connsiteX1" fmla="*/ 108561 w 4092540"/>
              <a:gd name="connsiteY1" fmla="*/ 0 h 651236"/>
              <a:gd name="connsiteX2" fmla="*/ 3983979 w 4092540"/>
              <a:gd name="connsiteY2" fmla="*/ 0 h 651236"/>
              <a:gd name="connsiteX3" fmla="*/ 4092540 w 4092540"/>
              <a:gd name="connsiteY3" fmla="*/ 108561 h 651236"/>
              <a:gd name="connsiteX4" fmla="*/ 4092540 w 4092540"/>
              <a:gd name="connsiteY4" fmla="*/ 542675 h 651236"/>
              <a:gd name="connsiteX5" fmla="*/ 3983979 w 4092540"/>
              <a:gd name="connsiteY5" fmla="*/ 651236 h 651236"/>
              <a:gd name="connsiteX6" fmla="*/ 108561 w 4092540"/>
              <a:gd name="connsiteY6" fmla="*/ 651236 h 651236"/>
              <a:gd name="connsiteX7" fmla="*/ 0 w 4092540"/>
              <a:gd name="connsiteY7" fmla="*/ 542675 h 651236"/>
              <a:gd name="connsiteX8" fmla="*/ 0 w 4092540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92540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3983979" y="0"/>
                </a:lnTo>
                <a:cubicBezTo>
                  <a:pt x="4043936" y="0"/>
                  <a:pt x="4092540" y="48604"/>
                  <a:pt x="4092540" y="108561"/>
                </a:cubicBezTo>
                <a:lnTo>
                  <a:pt x="4092540" y="542675"/>
                </a:lnTo>
                <a:cubicBezTo>
                  <a:pt x="4092540" y="602632"/>
                  <a:pt x="4043936" y="651236"/>
                  <a:pt x="3983979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0"/>
              <a:satOff val="0"/>
              <a:lumOff val="0"/>
              <a:alphaOff val="0"/>
            </a:schemeClr>
          </a:fillRef>
          <a:effectRef idx="2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err="1" smtClean="0"/>
              <a:t>Ziekenhuis</a:t>
            </a:r>
            <a:r>
              <a:rPr lang="en-US" sz="3200" dirty="0" err="1" smtClean="0"/>
              <a:t>netwerken</a:t>
            </a:r>
            <a:r>
              <a:rPr lang="en-US" sz="3200" dirty="0" smtClean="0"/>
              <a:t> (h</a:t>
            </a:r>
            <a:r>
              <a:rPr lang="en-US" sz="3200" kern="1200" dirty="0" smtClean="0"/>
              <a:t>ubs-</a:t>
            </a:r>
            <a:r>
              <a:rPr lang="en-US" sz="3200" dirty="0" err="1" smtClean="0"/>
              <a:t>m</a:t>
            </a:r>
            <a:r>
              <a:rPr lang="en-US" sz="3200" kern="1200" dirty="0" err="1" smtClean="0"/>
              <a:t>etahub</a:t>
            </a:r>
            <a:r>
              <a:rPr lang="en-US" sz="3200" kern="1200" dirty="0" smtClean="0"/>
              <a:t>)</a:t>
            </a:r>
            <a:endParaRPr lang="en-GB" sz="32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625327" y="2009033"/>
            <a:ext cx="7992888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875044"/>
              <a:satOff val="-2813"/>
              <a:lumOff val="-458"/>
              <a:alphaOff val="0"/>
            </a:schemeClr>
          </a:fillRef>
          <a:effectRef idx="2">
            <a:schemeClr val="accent3">
              <a:hueOff val="1875044"/>
              <a:satOff val="-2813"/>
              <a:lumOff val="-45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err="1" smtClean="0"/>
              <a:t>Gezondheid</a:t>
            </a:r>
            <a:r>
              <a:rPr lang="en-US" sz="3200" dirty="0" err="1"/>
              <a:t>s</a:t>
            </a:r>
            <a:r>
              <a:rPr lang="en-US" sz="3200" kern="1200" dirty="0" err="1" smtClean="0"/>
              <a:t>kluizen</a:t>
            </a:r>
            <a:r>
              <a:rPr lang="en-US" sz="3200" kern="1200" dirty="0" smtClean="0"/>
              <a:t> (</a:t>
            </a:r>
            <a:r>
              <a:rPr lang="en-US" sz="3200" kern="1200" dirty="0" err="1" smtClean="0"/>
              <a:t>Vitalink</a:t>
            </a:r>
            <a:r>
              <a:rPr lang="en-US" sz="3200" kern="1200" dirty="0" smtClean="0"/>
              <a:t>, </a:t>
            </a:r>
            <a:r>
              <a:rPr lang="en-US" sz="3200" kern="1200" dirty="0" err="1" smtClean="0"/>
              <a:t>Intermed</a:t>
            </a:r>
            <a:r>
              <a:rPr lang="en-US" sz="3200" kern="1200" dirty="0" smtClean="0"/>
              <a:t>)</a:t>
            </a:r>
            <a:endParaRPr lang="en-GB" sz="32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625327" y="2738418"/>
            <a:ext cx="7992888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3750088"/>
              <a:satOff val="-5627"/>
              <a:lumOff val="-915"/>
              <a:alphaOff val="0"/>
            </a:schemeClr>
          </a:fillRef>
          <a:effectRef idx="2">
            <a:schemeClr val="accent3">
              <a:hueOff val="3750088"/>
              <a:satOff val="-5627"/>
              <a:lumOff val="-91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kern="1200" dirty="0" smtClean="0"/>
              <a:t>Elektronisch zorgvoorschrift in ziekenhuizen</a:t>
            </a:r>
            <a:endParaRPr lang="en-GB" sz="3200" kern="1200" dirty="0"/>
          </a:p>
        </p:txBody>
      </p:sp>
      <p:sp>
        <p:nvSpPr>
          <p:cNvPr id="15" name="Freeform 14"/>
          <p:cNvSpPr/>
          <p:nvPr/>
        </p:nvSpPr>
        <p:spPr>
          <a:xfrm>
            <a:off x="625327" y="3467803"/>
            <a:ext cx="7992888" cy="651236"/>
          </a:xfrm>
          <a:custGeom>
            <a:avLst/>
            <a:gdLst>
              <a:gd name="connsiteX0" fmla="*/ 0 w 4117855"/>
              <a:gd name="connsiteY0" fmla="*/ 108561 h 651236"/>
              <a:gd name="connsiteX1" fmla="*/ 108561 w 4117855"/>
              <a:gd name="connsiteY1" fmla="*/ 0 h 651236"/>
              <a:gd name="connsiteX2" fmla="*/ 4009294 w 4117855"/>
              <a:gd name="connsiteY2" fmla="*/ 0 h 651236"/>
              <a:gd name="connsiteX3" fmla="*/ 4117855 w 4117855"/>
              <a:gd name="connsiteY3" fmla="*/ 108561 h 651236"/>
              <a:gd name="connsiteX4" fmla="*/ 4117855 w 4117855"/>
              <a:gd name="connsiteY4" fmla="*/ 542675 h 651236"/>
              <a:gd name="connsiteX5" fmla="*/ 4009294 w 4117855"/>
              <a:gd name="connsiteY5" fmla="*/ 651236 h 651236"/>
              <a:gd name="connsiteX6" fmla="*/ 108561 w 4117855"/>
              <a:gd name="connsiteY6" fmla="*/ 651236 h 651236"/>
              <a:gd name="connsiteX7" fmla="*/ 0 w 4117855"/>
              <a:gd name="connsiteY7" fmla="*/ 542675 h 651236"/>
              <a:gd name="connsiteX8" fmla="*/ 0 w 4117855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17855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09294" y="0"/>
                </a:lnTo>
                <a:cubicBezTo>
                  <a:pt x="4069251" y="0"/>
                  <a:pt x="4117855" y="48604"/>
                  <a:pt x="4117855" y="108561"/>
                </a:cubicBezTo>
                <a:lnTo>
                  <a:pt x="4117855" y="542675"/>
                </a:lnTo>
                <a:cubicBezTo>
                  <a:pt x="4117855" y="602632"/>
                  <a:pt x="4069251" y="651236"/>
                  <a:pt x="4009294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5625132"/>
              <a:satOff val="-8440"/>
              <a:lumOff val="-1373"/>
              <a:alphaOff val="0"/>
            </a:schemeClr>
          </a:fillRef>
          <a:effectRef idx="2">
            <a:schemeClr val="accent3">
              <a:hueOff val="5625132"/>
              <a:satOff val="-8440"/>
              <a:lumOff val="-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kern="1200" dirty="0" smtClean="0"/>
              <a:t>Registers (</a:t>
            </a:r>
            <a:r>
              <a:rPr lang="en-US" sz="3200" kern="1200" dirty="0" err="1" smtClean="0"/>
              <a:t>Orthodpride</a:t>
            </a:r>
            <a:r>
              <a:rPr lang="en-US" sz="3200" kern="1200" dirty="0" smtClean="0"/>
              <a:t>, </a:t>
            </a:r>
            <a:r>
              <a:rPr lang="en-US" sz="3200" kern="1200" dirty="0" err="1" smtClean="0"/>
              <a:t>Qermid</a:t>
            </a:r>
            <a:r>
              <a:rPr lang="en-US" sz="3200" dirty="0" smtClean="0"/>
              <a:t>, </a:t>
            </a:r>
            <a:r>
              <a:rPr lang="en-US" sz="3200" kern="1200" dirty="0" smtClean="0"/>
              <a:t>SAFE, …)</a:t>
            </a:r>
            <a:endParaRPr lang="en-GB" sz="3200" kern="1200" dirty="0"/>
          </a:p>
        </p:txBody>
      </p:sp>
      <p:sp>
        <p:nvSpPr>
          <p:cNvPr id="17" name="Freeform 16"/>
          <p:cNvSpPr/>
          <p:nvPr/>
        </p:nvSpPr>
        <p:spPr>
          <a:xfrm>
            <a:off x="625327" y="4197188"/>
            <a:ext cx="7992888" cy="651236"/>
          </a:xfrm>
          <a:custGeom>
            <a:avLst/>
            <a:gdLst>
              <a:gd name="connsiteX0" fmla="*/ 0 w 4173077"/>
              <a:gd name="connsiteY0" fmla="*/ 108561 h 651236"/>
              <a:gd name="connsiteX1" fmla="*/ 108561 w 4173077"/>
              <a:gd name="connsiteY1" fmla="*/ 0 h 651236"/>
              <a:gd name="connsiteX2" fmla="*/ 4064516 w 4173077"/>
              <a:gd name="connsiteY2" fmla="*/ 0 h 651236"/>
              <a:gd name="connsiteX3" fmla="*/ 4173077 w 4173077"/>
              <a:gd name="connsiteY3" fmla="*/ 108561 h 651236"/>
              <a:gd name="connsiteX4" fmla="*/ 4173077 w 4173077"/>
              <a:gd name="connsiteY4" fmla="*/ 542675 h 651236"/>
              <a:gd name="connsiteX5" fmla="*/ 4064516 w 4173077"/>
              <a:gd name="connsiteY5" fmla="*/ 651236 h 651236"/>
              <a:gd name="connsiteX6" fmla="*/ 108561 w 4173077"/>
              <a:gd name="connsiteY6" fmla="*/ 651236 h 651236"/>
              <a:gd name="connsiteX7" fmla="*/ 0 w 4173077"/>
              <a:gd name="connsiteY7" fmla="*/ 542675 h 651236"/>
              <a:gd name="connsiteX8" fmla="*/ 0 w 417307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307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4516" y="0"/>
                </a:lnTo>
                <a:cubicBezTo>
                  <a:pt x="4124473" y="0"/>
                  <a:pt x="4173077" y="48604"/>
                  <a:pt x="4173077" y="108561"/>
                </a:cubicBezTo>
                <a:lnTo>
                  <a:pt x="4173077" y="542675"/>
                </a:lnTo>
                <a:cubicBezTo>
                  <a:pt x="4173077" y="602632"/>
                  <a:pt x="4124473" y="651236"/>
                  <a:pt x="406451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7500176"/>
              <a:satOff val="-11253"/>
              <a:lumOff val="-1830"/>
              <a:alphaOff val="0"/>
            </a:schemeClr>
          </a:fillRef>
          <a:effectRef idx="2">
            <a:schemeClr val="accent3">
              <a:hueOff val="7500176"/>
              <a:satOff val="-11253"/>
              <a:lumOff val="-18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kern="1200" dirty="0" smtClean="0"/>
              <a:t>Raadpleging </a:t>
            </a:r>
            <a:r>
              <a:rPr lang="nl-NL" sz="3200" kern="1200" dirty="0" err="1" smtClean="0"/>
              <a:t>radiologieën</a:t>
            </a:r>
            <a:r>
              <a:rPr lang="nl-NL" sz="3200" kern="1200" dirty="0" smtClean="0"/>
              <a:t> voor second opinion</a:t>
            </a:r>
            <a:endParaRPr lang="en-GB" sz="3200" kern="1200" dirty="0"/>
          </a:p>
        </p:txBody>
      </p:sp>
      <p:sp>
        <p:nvSpPr>
          <p:cNvPr id="19" name="Freeform 18"/>
          <p:cNvSpPr/>
          <p:nvPr/>
        </p:nvSpPr>
        <p:spPr>
          <a:xfrm>
            <a:off x="625327" y="4944547"/>
            <a:ext cx="7992888" cy="651236"/>
          </a:xfrm>
          <a:custGeom>
            <a:avLst/>
            <a:gdLst>
              <a:gd name="connsiteX0" fmla="*/ 0 w 4174557"/>
              <a:gd name="connsiteY0" fmla="*/ 108561 h 651236"/>
              <a:gd name="connsiteX1" fmla="*/ 108561 w 4174557"/>
              <a:gd name="connsiteY1" fmla="*/ 0 h 651236"/>
              <a:gd name="connsiteX2" fmla="*/ 4065996 w 4174557"/>
              <a:gd name="connsiteY2" fmla="*/ 0 h 651236"/>
              <a:gd name="connsiteX3" fmla="*/ 4174557 w 4174557"/>
              <a:gd name="connsiteY3" fmla="*/ 108561 h 651236"/>
              <a:gd name="connsiteX4" fmla="*/ 4174557 w 4174557"/>
              <a:gd name="connsiteY4" fmla="*/ 542675 h 651236"/>
              <a:gd name="connsiteX5" fmla="*/ 4065996 w 4174557"/>
              <a:gd name="connsiteY5" fmla="*/ 651236 h 651236"/>
              <a:gd name="connsiteX6" fmla="*/ 108561 w 4174557"/>
              <a:gd name="connsiteY6" fmla="*/ 651236 h 651236"/>
              <a:gd name="connsiteX7" fmla="*/ 0 w 4174557"/>
              <a:gd name="connsiteY7" fmla="*/ 542675 h 651236"/>
              <a:gd name="connsiteX8" fmla="*/ 0 w 4174557"/>
              <a:gd name="connsiteY8" fmla="*/ 108561 h 651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4557" h="651236">
                <a:moveTo>
                  <a:pt x="0" y="108561"/>
                </a:moveTo>
                <a:cubicBezTo>
                  <a:pt x="0" y="48604"/>
                  <a:pt x="48604" y="0"/>
                  <a:pt x="108561" y="0"/>
                </a:cubicBezTo>
                <a:lnTo>
                  <a:pt x="4065996" y="0"/>
                </a:lnTo>
                <a:cubicBezTo>
                  <a:pt x="4125953" y="0"/>
                  <a:pt x="4174557" y="48604"/>
                  <a:pt x="4174557" y="108561"/>
                </a:cubicBezTo>
                <a:lnTo>
                  <a:pt x="4174557" y="542675"/>
                </a:lnTo>
                <a:cubicBezTo>
                  <a:pt x="4174557" y="602632"/>
                  <a:pt x="4125953" y="651236"/>
                  <a:pt x="4065996" y="651236"/>
                </a:cubicBezTo>
                <a:lnTo>
                  <a:pt x="108561" y="651236"/>
                </a:lnTo>
                <a:cubicBezTo>
                  <a:pt x="48604" y="651236"/>
                  <a:pt x="0" y="602632"/>
                  <a:pt x="0" y="542675"/>
                </a:cubicBezTo>
                <a:lnTo>
                  <a:pt x="0" y="10856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9375220"/>
              <a:satOff val="-14067"/>
              <a:lumOff val="-2288"/>
              <a:alphaOff val="0"/>
            </a:schemeClr>
          </a:fillRef>
          <a:effectRef idx="2">
            <a:schemeClr val="accent3">
              <a:hueOff val="9375220"/>
              <a:satOff val="-14067"/>
              <a:lumOff val="-22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8" tIns="145588" rIns="145588" bIns="145588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NL" sz="3200" dirty="0" smtClean="0"/>
              <a:t>Ondersteuning zorgpaden (</a:t>
            </a:r>
            <a:r>
              <a:rPr lang="nl-NL" sz="3200" kern="1200" dirty="0" smtClean="0"/>
              <a:t>SARAI)</a:t>
            </a:r>
            <a:endParaRPr lang="en-GB" sz="3200" kern="1200" dirty="0"/>
          </a:p>
        </p:txBody>
      </p:sp>
      <p:sp>
        <p:nvSpPr>
          <p:cNvPr id="21" name="Freeform 20"/>
          <p:cNvSpPr/>
          <p:nvPr/>
        </p:nvSpPr>
        <p:spPr>
          <a:xfrm>
            <a:off x="625327" y="5658182"/>
            <a:ext cx="7992887" cy="651138"/>
          </a:xfrm>
          <a:custGeom>
            <a:avLst/>
            <a:gdLst>
              <a:gd name="connsiteX0" fmla="*/ 0 w 4173855"/>
              <a:gd name="connsiteY0" fmla="*/ 108545 h 651138"/>
              <a:gd name="connsiteX1" fmla="*/ 108545 w 4173855"/>
              <a:gd name="connsiteY1" fmla="*/ 0 h 651138"/>
              <a:gd name="connsiteX2" fmla="*/ 4065310 w 4173855"/>
              <a:gd name="connsiteY2" fmla="*/ 0 h 651138"/>
              <a:gd name="connsiteX3" fmla="*/ 4173855 w 4173855"/>
              <a:gd name="connsiteY3" fmla="*/ 108545 h 651138"/>
              <a:gd name="connsiteX4" fmla="*/ 4173855 w 4173855"/>
              <a:gd name="connsiteY4" fmla="*/ 542593 h 651138"/>
              <a:gd name="connsiteX5" fmla="*/ 4065310 w 4173855"/>
              <a:gd name="connsiteY5" fmla="*/ 651138 h 651138"/>
              <a:gd name="connsiteX6" fmla="*/ 108545 w 4173855"/>
              <a:gd name="connsiteY6" fmla="*/ 651138 h 651138"/>
              <a:gd name="connsiteX7" fmla="*/ 0 w 4173855"/>
              <a:gd name="connsiteY7" fmla="*/ 542593 h 651138"/>
              <a:gd name="connsiteX8" fmla="*/ 0 w 4173855"/>
              <a:gd name="connsiteY8" fmla="*/ 108545 h 65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73855" h="651138">
                <a:moveTo>
                  <a:pt x="0" y="108545"/>
                </a:moveTo>
                <a:cubicBezTo>
                  <a:pt x="0" y="48597"/>
                  <a:pt x="48597" y="0"/>
                  <a:pt x="108545" y="0"/>
                </a:cubicBezTo>
                <a:lnTo>
                  <a:pt x="4065310" y="0"/>
                </a:lnTo>
                <a:cubicBezTo>
                  <a:pt x="4125258" y="0"/>
                  <a:pt x="4173855" y="48597"/>
                  <a:pt x="4173855" y="108545"/>
                </a:cubicBezTo>
                <a:lnTo>
                  <a:pt x="4173855" y="542593"/>
                </a:lnTo>
                <a:cubicBezTo>
                  <a:pt x="4173855" y="602541"/>
                  <a:pt x="4125258" y="651138"/>
                  <a:pt x="4065310" y="651138"/>
                </a:cubicBezTo>
                <a:lnTo>
                  <a:pt x="108545" y="651138"/>
                </a:lnTo>
                <a:cubicBezTo>
                  <a:pt x="48597" y="651138"/>
                  <a:pt x="0" y="602541"/>
                  <a:pt x="0" y="542593"/>
                </a:cubicBezTo>
                <a:lnTo>
                  <a:pt x="0" y="108545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3">
              <a:hueOff val="11250264"/>
              <a:satOff val="-16880"/>
              <a:lumOff val="-2745"/>
              <a:alphaOff val="0"/>
            </a:schemeClr>
          </a:fillRef>
          <a:effectRef idx="2">
            <a:schemeClr val="accent3">
              <a:hueOff val="11250264"/>
              <a:satOff val="-16880"/>
              <a:lumOff val="-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5584" tIns="145584" rIns="145584" bIns="14558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nl-BE" sz="3200" kern="1200" dirty="0" smtClean="0"/>
              <a:t>Kwaliteitsindicatoren voor ziekenhuizen</a:t>
            </a:r>
            <a:endParaRPr lang="en-GB" sz="3200" kern="1200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343900" y="6489700"/>
            <a:ext cx="750888" cy="365125"/>
          </a:xfrm>
        </p:spPr>
        <p:txBody>
          <a:bodyPr/>
          <a:lstStyle/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7</a:t>
            </a:fld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42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557338"/>
            <a:ext cx="6392863" cy="4633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755650" y="4313825"/>
            <a:ext cx="3275013" cy="1200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101600" indent="-101600" algn="ctr">
              <a:spcBef>
                <a:spcPct val="50000"/>
              </a:spcBef>
              <a:buSzPct val="100000"/>
              <a:defRPr/>
            </a:pPr>
            <a:r>
              <a:rPr lang="nl-BE" b="1" dirty="0">
                <a:solidFill>
                  <a:srgbClr val="000000"/>
                </a:solidFill>
              </a:rPr>
              <a:t>5 hubs</a:t>
            </a:r>
          </a:p>
          <a:p>
            <a:pPr marL="101600" indent="-101600" algn="ctr">
              <a:spcBef>
                <a:spcPct val="50000"/>
              </a:spcBef>
              <a:buSzPct val="100000"/>
              <a:defRPr/>
            </a:pPr>
            <a:r>
              <a:rPr lang="nl-BE" b="1" dirty="0">
                <a:solidFill>
                  <a:srgbClr val="000000"/>
                </a:solidFill>
              </a:rPr>
              <a:t>3 technische </a:t>
            </a:r>
            <a:r>
              <a:rPr lang="nl-BE" b="1" dirty="0" smtClean="0">
                <a:solidFill>
                  <a:srgbClr val="000000"/>
                </a:solidFill>
              </a:rPr>
              <a:t>implementaties</a:t>
            </a:r>
          </a:p>
          <a:p>
            <a:pPr marL="101600" indent="-101600" algn="ctr">
              <a:spcBef>
                <a:spcPct val="50000"/>
              </a:spcBef>
              <a:buSzPct val="100000"/>
              <a:defRPr/>
            </a:pPr>
            <a:r>
              <a:rPr lang="nl-BE" b="1" dirty="0" smtClean="0">
                <a:solidFill>
                  <a:srgbClr val="000000"/>
                </a:solidFill>
              </a:rPr>
              <a:t>Bijna alle Belgische ziekenhuizen</a:t>
            </a:r>
            <a:endParaRPr lang="nl-BE" b="1" dirty="0">
              <a:solidFill>
                <a:srgbClr val="000000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81311" y="188641"/>
            <a:ext cx="8280920" cy="1153271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nl-BE" sz="4400" kern="1200" dirty="0" smtClean="0"/>
              <a:t>Hub-</a:t>
            </a:r>
            <a:r>
              <a:rPr lang="nl-BE" sz="4400" kern="1200" dirty="0" err="1" smtClean="0"/>
              <a:t>metahubsysteem</a:t>
            </a:r>
            <a:endParaRPr lang="en-GB" sz="4400" kern="1200" dirty="0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119813"/>
            <a:ext cx="15859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343900" y="6489700"/>
            <a:ext cx="750888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8</a:t>
            </a:fld>
            <a:endParaRPr lang="en-GB" sz="11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30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Oval 3"/>
          <p:cNvSpPr>
            <a:spLocks noChangeArrowheads="1"/>
          </p:cNvSpPr>
          <p:nvPr/>
        </p:nvSpPr>
        <p:spPr bwMode="auto">
          <a:xfrm>
            <a:off x="6580188" y="2593975"/>
            <a:ext cx="430212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nl-BE" altLang="fr-FR"/>
          </a:p>
        </p:txBody>
      </p:sp>
      <p:sp>
        <p:nvSpPr>
          <p:cNvPr id="36869" name="Line 4"/>
          <p:cNvSpPr>
            <a:spLocks noChangeShapeType="1"/>
          </p:cNvSpPr>
          <p:nvPr/>
        </p:nvSpPr>
        <p:spPr bwMode="auto">
          <a:xfrm>
            <a:off x="6015038" y="2543175"/>
            <a:ext cx="576262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6870" name="Line 5"/>
          <p:cNvSpPr>
            <a:spLocks noChangeShapeType="1"/>
          </p:cNvSpPr>
          <p:nvPr/>
        </p:nvSpPr>
        <p:spPr bwMode="auto">
          <a:xfrm flipH="1">
            <a:off x="6337300" y="2967038"/>
            <a:ext cx="304800" cy="407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6871" name="Line 6"/>
          <p:cNvSpPr>
            <a:spLocks noChangeShapeType="1"/>
          </p:cNvSpPr>
          <p:nvPr/>
        </p:nvSpPr>
        <p:spPr bwMode="auto">
          <a:xfrm>
            <a:off x="7010400" y="2879725"/>
            <a:ext cx="576263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6872" name="Line 7"/>
          <p:cNvSpPr>
            <a:spLocks noChangeShapeType="1"/>
          </p:cNvSpPr>
          <p:nvPr/>
        </p:nvSpPr>
        <p:spPr bwMode="auto">
          <a:xfrm flipV="1">
            <a:off x="6991350" y="2505075"/>
            <a:ext cx="493713" cy="17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6873" name="Line 8"/>
          <p:cNvSpPr>
            <a:spLocks noChangeShapeType="1"/>
          </p:cNvSpPr>
          <p:nvPr/>
        </p:nvSpPr>
        <p:spPr bwMode="auto">
          <a:xfrm flipV="1">
            <a:off x="6802438" y="217011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6874" name="Oval 9"/>
          <p:cNvSpPr>
            <a:spLocks noChangeArrowheads="1"/>
          </p:cNvSpPr>
          <p:nvPr/>
        </p:nvSpPr>
        <p:spPr bwMode="auto">
          <a:xfrm>
            <a:off x="5486400" y="4721225"/>
            <a:ext cx="431800" cy="431800"/>
          </a:xfrm>
          <a:prstGeom prst="ellipse">
            <a:avLst/>
          </a:prstGeom>
          <a:solidFill>
            <a:srgbClr val="3E6E5A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nl-BE" altLang="fr-FR"/>
          </a:p>
        </p:txBody>
      </p:sp>
      <p:sp>
        <p:nvSpPr>
          <p:cNvPr id="36875" name="Line 10"/>
          <p:cNvSpPr>
            <a:spLocks noChangeShapeType="1"/>
          </p:cNvSpPr>
          <p:nvPr/>
        </p:nvSpPr>
        <p:spPr bwMode="auto">
          <a:xfrm flipH="1">
            <a:off x="5211763" y="5084763"/>
            <a:ext cx="298450" cy="522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6876" name="Line 11"/>
          <p:cNvSpPr>
            <a:spLocks noChangeShapeType="1"/>
          </p:cNvSpPr>
          <p:nvPr/>
        </p:nvSpPr>
        <p:spPr bwMode="auto">
          <a:xfrm>
            <a:off x="5822950" y="5140325"/>
            <a:ext cx="374650" cy="608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6877" name="Line 12"/>
          <p:cNvSpPr>
            <a:spLocks noChangeShapeType="1"/>
          </p:cNvSpPr>
          <p:nvPr/>
        </p:nvSpPr>
        <p:spPr bwMode="auto">
          <a:xfrm flipH="1" flipV="1">
            <a:off x="5360988" y="4294188"/>
            <a:ext cx="285750" cy="427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BE"/>
          </a:p>
        </p:txBody>
      </p:sp>
      <p:sp>
        <p:nvSpPr>
          <p:cNvPr id="36878" name="Freeform 2"/>
          <p:cNvSpPr>
            <a:spLocks/>
          </p:cNvSpPr>
          <p:nvPr/>
        </p:nvSpPr>
        <p:spPr bwMode="auto">
          <a:xfrm>
            <a:off x="536575" y="1208088"/>
            <a:ext cx="2173288" cy="2979737"/>
          </a:xfrm>
          <a:custGeom>
            <a:avLst/>
            <a:gdLst>
              <a:gd name="T0" fmla="*/ 2924 w 2174750"/>
              <a:gd name="T1" fmla="*/ 0 h 2979415"/>
              <a:gd name="T2" fmla="*/ 331600 w 2174750"/>
              <a:gd name="T3" fmla="*/ 2433139 h 2979415"/>
              <a:gd name="T4" fmla="*/ 2084539 w 2174750"/>
              <a:gd name="T5" fmla="*/ 2482461 h 297941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74750" h="2979415">
                <a:moveTo>
                  <a:pt x="3050" y="0"/>
                </a:moveTo>
                <a:cubicBezTo>
                  <a:pt x="-6475" y="1002846"/>
                  <a:pt x="-16000" y="2005693"/>
                  <a:pt x="345950" y="2416629"/>
                </a:cubicBezTo>
                <a:cubicBezTo>
                  <a:pt x="707900" y="2827565"/>
                  <a:pt x="999093" y="3420837"/>
                  <a:pt x="2174750" y="2465615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fr-BE"/>
          </a:p>
        </p:txBody>
      </p:sp>
      <p:sp>
        <p:nvSpPr>
          <p:cNvPr id="36879" name="Freeform 3"/>
          <p:cNvSpPr>
            <a:spLocks/>
          </p:cNvSpPr>
          <p:nvPr/>
        </p:nvSpPr>
        <p:spPr bwMode="auto">
          <a:xfrm>
            <a:off x="309563" y="1028700"/>
            <a:ext cx="2995612" cy="2628900"/>
          </a:xfrm>
          <a:custGeom>
            <a:avLst/>
            <a:gdLst>
              <a:gd name="T0" fmla="*/ 216885 w 2994574"/>
              <a:gd name="T1" fmla="*/ 244929 h 2628900"/>
              <a:gd name="T2" fmla="*/ 333662 w 2994574"/>
              <a:gd name="T3" fmla="*/ 146957 h 2628900"/>
              <a:gd name="T4" fmla="*/ 483812 w 2994574"/>
              <a:gd name="T5" fmla="*/ 81643 h 2628900"/>
              <a:gd name="T6" fmla="*/ 617280 w 2994574"/>
              <a:gd name="T7" fmla="*/ 48986 h 2628900"/>
              <a:gd name="T8" fmla="*/ 900895 w 2994574"/>
              <a:gd name="T9" fmla="*/ 0 h 2628900"/>
              <a:gd name="T10" fmla="*/ 2052036 w 2994574"/>
              <a:gd name="T11" fmla="*/ 81643 h 2628900"/>
              <a:gd name="T12" fmla="*/ 2235550 w 2994574"/>
              <a:gd name="T13" fmla="*/ 179614 h 2628900"/>
              <a:gd name="T14" fmla="*/ 2435751 w 2994574"/>
              <a:gd name="T15" fmla="*/ 310243 h 2628900"/>
              <a:gd name="T16" fmla="*/ 2519166 w 2994574"/>
              <a:gd name="T17" fmla="*/ 424543 h 2628900"/>
              <a:gd name="T18" fmla="*/ 2635948 w 2994574"/>
              <a:gd name="T19" fmla="*/ 587829 h 2628900"/>
              <a:gd name="T20" fmla="*/ 2752734 w 2994574"/>
              <a:gd name="T21" fmla="*/ 751114 h 2628900"/>
              <a:gd name="T22" fmla="*/ 2886199 w 2994574"/>
              <a:gd name="T23" fmla="*/ 914400 h 2628900"/>
              <a:gd name="T24" fmla="*/ 2936247 w 2994574"/>
              <a:gd name="T25" fmla="*/ 1028700 h 2628900"/>
              <a:gd name="T26" fmla="*/ 3019663 w 2994574"/>
              <a:gd name="T27" fmla="*/ 1240971 h 2628900"/>
              <a:gd name="T28" fmla="*/ 3036346 w 2994574"/>
              <a:gd name="T29" fmla="*/ 1943100 h 2628900"/>
              <a:gd name="T30" fmla="*/ 2969614 w 2994574"/>
              <a:gd name="T31" fmla="*/ 2090057 h 2628900"/>
              <a:gd name="T32" fmla="*/ 2919564 w 2994574"/>
              <a:gd name="T33" fmla="*/ 2188029 h 2628900"/>
              <a:gd name="T34" fmla="*/ 2836152 w 2994574"/>
              <a:gd name="T35" fmla="*/ 2351314 h 2628900"/>
              <a:gd name="T36" fmla="*/ 2702681 w 2994574"/>
              <a:gd name="T37" fmla="*/ 2465614 h 2628900"/>
              <a:gd name="T38" fmla="*/ 2602583 w 2994574"/>
              <a:gd name="T39" fmla="*/ 2530929 h 2628900"/>
              <a:gd name="T40" fmla="*/ 2419068 w 2994574"/>
              <a:gd name="T41" fmla="*/ 2628900 h 2628900"/>
              <a:gd name="T42" fmla="*/ 1134459 w 2994574"/>
              <a:gd name="T43" fmla="*/ 2563586 h 2628900"/>
              <a:gd name="T44" fmla="*/ 884209 w 2994574"/>
              <a:gd name="T45" fmla="*/ 2498271 h 2628900"/>
              <a:gd name="T46" fmla="*/ 617280 w 2994574"/>
              <a:gd name="T47" fmla="*/ 2432957 h 2628900"/>
              <a:gd name="T48" fmla="*/ 533863 w 2994574"/>
              <a:gd name="T49" fmla="*/ 2383971 h 2628900"/>
              <a:gd name="T50" fmla="*/ 433763 w 2994574"/>
              <a:gd name="T51" fmla="*/ 2237014 h 2628900"/>
              <a:gd name="T52" fmla="*/ 350346 w 2994574"/>
              <a:gd name="T53" fmla="*/ 2073729 h 2628900"/>
              <a:gd name="T54" fmla="*/ 283614 w 2994574"/>
              <a:gd name="T55" fmla="*/ 1910443 h 2628900"/>
              <a:gd name="T56" fmla="*/ 150149 w 2994574"/>
              <a:gd name="T57" fmla="*/ 1567543 h 2628900"/>
              <a:gd name="T58" fmla="*/ 83420 w 2994574"/>
              <a:gd name="T59" fmla="*/ 1338943 h 2628900"/>
              <a:gd name="T60" fmla="*/ 50040 w 2994574"/>
              <a:gd name="T61" fmla="*/ 1191986 h 2628900"/>
              <a:gd name="T62" fmla="*/ 0 w 2994574"/>
              <a:gd name="T63" fmla="*/ 898071 h 2628900"/>
              <a:gd name="T64" fmla="*/ 50040 w 2994574"/>
              <a:gd name="T65" fmla="*/ 228600 h 262890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994574" h="2628900">
                <a:moveTo>
                  <a:pt x="179614" y="391886"/>
                </a:moveTo>
                <a:cubicBezTo>
                  <a:pt x="190836" y="335779"/>
                  <a:pt x="196901" y="298725"/>
                  <a:pt x="212271" y="244929"/>
                </a:cubicBezTo>
                <a:cubicBezTo>
                  <a:pt x="216999" y="228379"/>
                  <a:pt x="217848" y="209383"/>
                  <a:pt x="228600" y="195943"/>
                </a:cubicBezTo>
                <a:cubicBezTo>
                  <a:pt x="259796" y="156949"/>
                  <a:pt x="287132" y="166677"/>
                  <a:pt x="326571" y="146957"/>
                </a:cubicBezTo>
                <a:cubicBezTo>
                  <a:pt x="344124" y="138181"/>
                  <a:pt x="357624" y="122270"/>
                  <a:pt x="375557" y="114300"/>
                </a:cubicBezTo>
                <a:cubicBezTo>
                  <a:pt x="407014" y="100319"/>
                  <a:pt x="440871" y="92529"/>
                  <a:pt x="473528" y="81643"/>
                </a:cubicBezTo>
                <a:cubicBezTo>
                  <a:pt x="489857" y="76200"/>
                  <a:pt x="505636" y="68689"/>
                  <a:pt x="522514" y="65314"/>
                </a:cubicBezTo>
                <a:cubicBezTo>
                  <a:pt x="549728" y="59871"/>
                  <a:pt x="577065" y="55007"/>
                  <a:pt x="604157" y="48986"/>
                </a:cubicBezTo>
                <a:cubicBezTo>
                  <a:pt x="626064" y="44118"/>
                  <a:pt x="647465" y="37058"/>
                  <a:pt x="669471" y="32657"/>
                </a:cubicBezTo>
                <a:cubicBezTo>
                  <a:pt x="726090" y="21333"/>
                  <a:pt x="826870" y="7839"/>
                  <a:pt x="881743" y="0"/>
                </a:cubicBezTo>
                <a:lnTo>
                  <a:pt x="1845128" y="32657"/>
                </a:lnTo>
                <a:cubicBezTo>
                  <a:pt x="1875974" y="34713"/>
                  <a:pt x="1993251" y="76589"/>
                  <a:pt x="2008414" y="81643"/>
                </a:cubicBezTo>
                <a:lnTo>
                  <a:pt x="2057400" y="97971"/>
                </a:lnTo>
                <a:cubicBezTo>
                  <a:pt x="2209011" y="211681"/>
                  <a:pt x="2038603" y="89959"/>
                  <a:pt x="2188028" y="179614"/>
                </a:cubicBezTo>
                <a:cubicBezTo>
                  <a:pt x="2221684" y="199808"/>
                  <a:pt x="2253343" y="223157"/>
                  <a:pt x="2286000" y="244929"/>
                </a:cubicBezTo>
                <a:cubicBezTo>
                  <a:pt x="2286001" y="244930"/>
                  <a:pt x="2383970" y="310241"/>
                  <a:pt x="2383971" y="310243"/>
                </a:cubicBezTo>
                <a:cubicBezTo>
                  <a:pt x="2400300" y="332014"/>
                  <a:pt x="2417139" y="353412"/>
                  <a:pt x="2432957" y="375557"/>
                </a:cubicBezTo>
                <a:cubicBezTo>
                  <a:pt x="2444364" y="391526"/>
                  <a:pt x="2453051" y="409467"/>
                  <a:pt x="2465614" y="424543"/>
                </a:cubicBezTo>
                <a:cubicBezTo>
                  <a:pt x="2480397" y="442283"/>
                  <a:pt x="2499817" y="455789"/>
                  <a:pt x="2514600" y="473529"/>
                </a:cubicBezTo>
                <a:cubicBezTo>
                  <a:pt x="2591738" y="566095"/>
                  <a:pt x="2500055" y="476027"/>
                  <a:pt x="2579914" y="587829"/>
                </a:cubicBezTo>
                <a:cubicBezTo>
                  <a:pt x="2593336" y="606620"/>
                  <a:pt x="2612571" y="620486"/>
                  <a:pt x="2628900" y="636814"/>
                </a:cubicBezTo>
                <a:cubicBezTo>
                  <a:pt x="2648864" y="676743"/>
                  <a:pt x="2665363" y="716493"/>
                  <a:pt x="2694214" y="751114"/>
                </a:cubicBezTo>
                <a:cubicBezTo>
                  <a:pt x="2708997" y="768854"/>
                  <a:pt x="2729778" y="781309"/>
                  <a:pt x="2743200" y="800100"/>
                </a:cubicBezTo>
                <a:cubicBezTo>
                  <a:pt x="2850661" y="950545"/>
                  <a:pt x="2697476" y="787033"/>
                  <a:pt x="2824843" y="914400"/>
                </a:cubicBezTo>
                <a:cubicBezTo>
                  <a:pt x="2830286" y="930729"/>
                  <a:pt x="2834391" y="947566"/>
                  <a:pt x="2841171" y="963386"/>
                </a:cubicBezTo>
                <a:cubicBezTo>
                  <a:pt x="2850759" y="985759"/>
                  <a:pt x="2866131" y="1005608"/>
                  <a:pt x="2873828" y="1028700"/>
                </a:cubicBezTo>
                <a:cubicBezTo>
                  <a:pt x="2882604" y="1055029"/>
                  <a:pt x="2880194" y="1084440"/>
                  <a:pt x="2890157" y="1110343"/>
                </a:cubicBezTo>
                <a:cubicBezTo>
                  <a:pt x="2907633" y="1155780"/>
                  <a:pt x="2940076" y="1194787"/>
                  <a:pt x="2955471" y="1240971"/>
                </a:cubicBezTo>
                <a:lnTo>
                  <a:pt x="2971800" y="1289957"/>
                </a:lnTo>
                <a:cubicBezTo>
                  <a:pt x="2999412" y="1566085"/>
                  <a:pt x="3004801" y="1547085"/>
                  <a:pt x="2971800" y="1943100"/>
                </a:cubicBezTo>
                <a:cubicBezTo>
                  <a:pt x="2968941" y="1977405"/>
                  <a:pt x="2958238" y="2012429"/>
                  <a:pt x="2939143" y="2041071"/>
                </a:cubicBezTo>
                <a:lnTo>
                  <a:pt x="2906486" y="2090057"/>
                </a:lnTo>
                <a:cubicBezTo>
                  <a:pt x="2901043" y="2111828"/>
                  <a:pt x="2900193" y="2135299"/>
                  <a:pt x="2890157" y="2155371"/>
                </a:cubicBezTo>
                <a:cubicBezTo>
                  <a:pt x="2883272" y="2169141"/>
                  <a:pt x="2864385" y="2174259"/>
                  <a:pt x="2857500" y="2188029"/>
                </a:cubicBezTo>
                <a:cubicBezTo>
                  <a:pt x="2842105" y="2218818"/>
                  <a:pt x="2845497" y="2258461"/>
                  <a:pt x="2824843" y="2286000"/>
                </a:cubicBezTo>
                <a:cubicBezTo>
                  <a:pt x="2808514" y="2307771"/>
                  <a:pt x="2791675" y="2329169"/>
                  <a:pt x="2775857" y="2351314"/>
                </a:cubicBezTo>
                <a:cubicBezTo>
                  <a:pt x="2764450" y="2367283"/>
                  <a:pt x="2757969" y="2387377"/>
                  <a:pt x="2743200" y="2400300"/>
                </a:cubicBezTo>
                <a:cubicBezTo>
                  <a:pt x="2713662" y="2426146"/>
                  <a:pt x="2672981" y="2437860"/>
                  <a:pt x="2645228" y="2465614"/>
                </a:cubicBezTo>
                <a:cubicBezTo>
                  <a:pt x="2628900" y="2481943"/>
                  <a:pt x="2615457" y="2501791"/>
                  <a:pt x="2596243" y="2514600"/>
                </a:cubicBezTo>
                <a:cubicBezTo>
                  <a:pt x="2581922" y="2524148"/>
                  <a:pt x="2562652" y="2523232"/>
                  <a:pt x="2547257" y="2530929"/>
                </a:cubicBezTo>
                <a:cubicBezTo>
                  <a:pt x="2529704" y="2539705"/>
                  <a:pt x="2515499" y="2554189"/>
                  <a:pt x="2498271" y="2563586"/>
                </a:cubicBezTo>
                <a:cubicBezTo>
                  <a:pt x="2455533" y="2586898"/>
                  <a:pt x="2367643" y="2628900"/>
                  <a:pt x="2367643" y="2628900"/>
                </a:cubicBezTo>
                <a:lnTo>
                  <a:pt x="1273628" y="2612571"/>
                </a:lnTo>
                <a:cubicBezTo>
                  <a:pt x="1186057" y="2610138"/>
                  <a:pt x="1193660" y="2585804"/>
                  <a:pt x="1110343" y="2563586"/>
                </a:cubicBezTo>
                <a:cubicBezTo>
                  <a:pt x="1056711" y="2549284"/>
                  <a:pt x="947057" y="2530929"/>
                  <a:pt x="947057" y="2530929"/>
                </a:cubicBezTo>
                <a:cubicBezTo>
                  <a:pt x="919843" y="2520043"/>
                  <a:pt x="893221" y="2507540"/>
                  <a:pt x="865414" y="2498271"/>
                </a:cubicBezTo>
                <a:cubicBezTo>
                  <a:pt x="807678" y="2479026"/>
                  <a:pt x="745285" y="2474112"/>
                  <a:pt x="685800" y="2465614"/>
                </a:cubicBezTo>
                <a:cubicBezTo>
                  <a:pt x="658586" y="2454728"/>
                  <a:pt x="631602" y="2443249"/>
                  <a:pt x="604157" y="2432957"/>
                </a:cubicBezTo>
                <a:cubicBezTo>
                  <a:pt x="588041" y="2426914"/>
                  <a:pt x="569930" y="2425484"/>
                  <a:pt x="555171" y="2416629"/>
                </a:cubicBezTo>
                <a:cubicBezTo>
                  <a:pt x="541970" y="2408708"/>
                  <a:pt x="534535" y="2393588"/>
                  <a:pt x="522514" y="2383971"/>
                </a:cubicBezTo>
                <a:cubicBezTo>
                  <a:pt x="507190" y="2371712"/>
                  <a:pt x="489857" y="2362200"/>
                  <a:pt x="473528" y="2351314"/>
                </a:cubicBezTo>
                <a:cubicBezTo>
                  <a:pt x="391541" y="2228335"/>
                  <a:pt x="487806" y="2384631"/>
                  <a:pt x="424543" y="2237014"/>
                </a:cubicBezTo>
                <a:cubicBezTo>
                  <a:pt x="416813" y="2218976"/>
                  <a:pt x="402772" y="2204357"/>
                  <a:pt x="391886" y="2188029"/>
                </a:cubicBezTo>
                <a:cubicBezTo>
                  <a:pt x="357902" y="2052095"/>
                  <a:pt x="399282" y="2186492"/>
                  <a:pt x="342900" y="2073729"/>
                </a:cubicBezTo>
                <a:cubicBezTo>
                  <a:pt x="311122" y="2010173"/>
                  <a:pt x="341636" y="2032680"/>
                  <a:pt x="310243" y="1959429"/>
                </a:cubicBezTo>
                <a:cubicBezTo>
                  <a:pt x="302513" y="1941391"/>
                  <a:pt x="288472" y="1926772"/>
                  <a:pt x="277586" y="1910443"/>
                </a:cubicBezTo>
                <a:cubicBezTo>
                  <a:pt x="248885" y="1766943"/>
                  <a:pt x="282566" y="1887747"/>
                  <a:pt x="212271" y="1747157"/>
                </a:cubicBezTo>
                <a:cubicBezTo>
                  <a:pt x="189551" y="1701717"/>
                  <a:pt x="162198" y="1613266"/>
                  <a:pt x="146957" y="1567543"/>
                </a:cubicBezTo>
                <a:cubicBezTo>
                  <a:pt x="76901" y="1357375"/>
                  <a:pt x="144127" y="1572554"/>
                  <a:pt x="97971" y="1387929"/>
                </a:cubicBezTo>
                <a:cubicBezTo>
                  <a:pt x="93797" y="1371231"/>
                  <a:pt x="86371" y="1355493"/>
                  <a:pt x="81643" y="1338943"/>
                </a:cubicBezTo>
                <a:cubicBezTo>
                  <a:pt x="75478" y="1317365"/>
                  <a:pt x="70182" y="1295536"/>
                  <a:pt x="65314" y="1273629"/>
                </a:cubicBezTo>
                <a:cubicBezTo>
                  <a:pt x="59293" y="1246537"/>
                  <a:pt x="55717" y="1218911"/>
                  <a:pt x="48986" y="1191986"/>
                </a:cubicBezTo>
                <a:cubicBezTo>
                  <a:pt x="44812" y="1175288"/>
                  <a:pt x="36391" y="1159802"/>
                  <a:pt x="32657" y="1143000"/>
                </a:cubicBezTo>
                <a:cubicBezTo>
                  <a:pt x="16368" y="1069700"/>
                  <a:pt x="7862" y="968829"/>
                  <a:pt x="0" y="898071"/>
                </a:cubicBezTo>
                <a:cubicBezTo>
                  <a:pt x="5443" y="740228"/>
                  <a:pt x="7567" y="582236"/>
                  <a:pt x="16328" y="424543"/>
                </a:cubicBezTo>
                <a:cubicBezTo>
                  <a:pt x="18852" y="379103"/>
                  <a:pt x="37894" y="278514"/>
                  <a:pt x="48986" y="228600"/>
                </a:cubicBezTo>
                <a:cubicBezTo>
                  <a:pt x="67954" y="143243"/>
                  <a:pt x="65314" y="190327"/>
                  <a:pt x="65314" y="130629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endParaRPr lang="fr-BE"/>
          </a:p>
        </p:txBody>
      </p:sp>
      <p:pic>
        <p:nvPicPr>
          <p:cNvPr id="3688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2144713"/>
            <a:ext cx="9128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3840163"/>
            <a:ext cx="7096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409825"/>
            <a:ext cx="61436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018088"/>
            <a:ext cx="801687" cy="80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4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5" y="3759200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5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549775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6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418138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7" name="Picture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4489450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8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5445125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9" name="Picture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664075"/>
            <a:ext cx="8016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0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3759200"/>
            <a:ext cx="80168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1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5607050"/>
            <a:ext cx="709613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2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5472113"/>
            <a:ext cx="709612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3" name="Picture 5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88" y="3751263"/>
            <a:ext cx="708025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4" name="Picture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3132138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5" name="Picture 5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3119438"/>
            <a:ext cx="708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6" name="Picture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275" y="2182813"/>
            <a:ext cx="709613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7" name="Picture 5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713" y="1676400"/>
            <a:ext cx="708025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98" name="Picture 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2349500"/>
            <a:ext cx="709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reeform 35"/>
          <p:cNvSpPr/>
          <p:nvPr/>
        </p:nvSpPr>
        <p:spPr>
          <a:xfrm>
            <a:off x="481311" y="188641"/>
            <a:ext cx="8280920" cy="1153271"/>
          </a:xfrm>
          <a:custGeom>
            <a:avLst/>
            <a:gdLst>
              <a:gd name="connsiteX0" fmla="*/ 0 w 5103387"/>
              <a:gd name="connsiteY0" fmla="*/ 89771 h 897709"/>
              <a:gd name="connsiteX1" fmla="*/ 89771 w 5103387"/>
              <a:gd name="connsiteY1" fmla="*/ 0 h 897709"/>
              <a:gd name="connsiteX2" fmla="*/ 5013616 w 5103387"/>
              <a:gd name="connsiteY2" fmla="*/ 0 h 897709"/>
              <a:gd name="connsiteX3" fmla="*/ 5103387 w 5103387"/>
              <a:gd name="connsiteY3" fmla="*/ 89771 h 897709"/>
              <a:gd name="connsiteX4" fmla="*/ 5103387 w 5103387"/>
              <a:gd name="connsiteY4" fmla="*/ 807938 h 897709"/>
              <a:gd name="connsiteX5" fmla="*/ 5013616 w 5103387"/>
              <a:gd name="connsiteY5" fmla="*/ 897709 h 897709"/>
              <a:gd name="connsiteX6" fmla="*/ 89771 w 5103387"/>
              <a:gd name="connsiteY6" fmla="*/ 897709 h 897709"/>
              <a:gd name="connsiteX7" fmla="*/ 0 w 5103387"/>
              <a:gd name="connsiteY7" fmla="*/ 807938 h 897709"/>
              <a:gd name="connsiteX8" fmla="*/ 0 w 5103387"/>
              <a:gd name="connsiteY8" fmla="*/ 89771 h 897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03387" h="897709">
                <a:moveTo>
                  <a:pt x="0" y="89771"/>
                </a:moveTo>
                <a:cubicBezTo>
                  <a:pt x="0" y="40192"/>
                  <a:pt x="40192" y="0"/>
                  <a:pt x="89771" y="0"/>
                </a:cubicBezTo>
                <a:lnTo>
                  <a:pt x="5013616" y="0"/>
                </a:lnTo>
                <a:cubicBezTo>
                  <a:pt x="5063195" y="0"/>
                  <a:pt x="5103387" y="40192"/>
                  <a:pt x="5103387" y="89771"/>
                </a:cubicBezTo>
                <a:lnTo>
                  <a:pt x="5103387" y="807938"/>
                </a:lnTo>
                <a:cubicBezTo>
                  <a:pt x="5103387" y="857517"/>
                  <a:pt x="5063195" y="897709"/>
                  <a:pt x="5013616" y="897709"/>
                </a:cubicBezTo>
                <a:lnTo>
                  <a:pt x="89771" y="897709"/>
                </a:lnTo>
                <a:cubicBezTo>
                  <a:pt x="40192" y="897709"/>
                  <a:pt x="0" y="857517"/>
                  <a:pt x="0" y="807938"/>
                </a:cubicBezTo>
                <a:lnTo>
                  <a:pt x="0" y="89771"/>
                </a:lnTo>
                <a:close/>
              </a:path>
            </a:pathLst>
          </a:cu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7253" tIns="66933" rIns="87253" bIns="66933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nl-BE" sz="4400" kern="1200" dirty="0" smtClean="0"/>
              <a:t>Hub-</a:t>
            </a:r>
            <a:r>
              <a:rPr lang="nl-BE" sz="4400" kern="1200" dirty="0" err="1" smtClean="0"/>
              <a:t>metahubsysteem</a:t>
            </a:r>
            <a:r>
              <a:rPr lang="nl-BE" sz="4400" kern="1200" dirty="0" smtClean="0"/>
              <a:t>: vroeger</a:t>
            </a:r>
            <a:endParaRPr lang="en-GB" sz="4400" kern="1200" dirty="0"/>
          </a:p>
        </p:txBody>
      </p:sp>
      <p:pic>
        <p:nvPicPr>
          <p:cNvPr id="37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6119813"/>
            <a:ext cx="1585912" cy="74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Slide Number Placeholder 2"/>
          <p:cNvSpPr txBox="1">
            <a:spLocks/>
          </p:cNvSpPr>
          <p:nvPr/>
        </p:nvSpPr>
        <p:spPr>
          <a:xfrm>
            <a:off x="8343900" y="6508173"/>
            <a:ext cx="7508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r">
              <a:defRPr/>
            </a:pPr>
            <a:fld id="{F3341D0C-05D8-4D90-B14E-CDA92CF59756}" type="slidenum">
              <a:rPr lang="en-GB" sz="1100" smtClean="0">
                <a:solidFill>
                  <a:schemeClr val="bg1">
                    <a:lumMod val="65000"/>
                  </a:schemeClr>
                </a:solidFill>
              </a:rPr>
              <a:pPr algn="r">
                <a:defRPr/>
              </a:pPr>
              <a:t>9</a:t>
            </a:fld>
            <a:endParaRPr lang="en-GB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8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4657</TotalTime>
  <Words>1706</Words>
  <Application>Microsoft Office PowerPoint</Application>
  <PresentationFormat>On-screen Show (4:3)</PresentationFormat>
  <Paragraphs>452</Paragraphs>
  <Slides>58</Slides>
  <Notes>31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eGezondheid en beheersing van ICT-kosten in ziekenhuizen 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</vt:vector>
  </TitlesOfParts>
  <Company>SmalS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Quentin Delsaut</dc:creator>
  <cp:lastModifiedBy>Sanne Miseur</cp:lastModifiedBy>
  <cp:revision>479</cp:revision>
  <cp:lastPrinted>2013-04-11T13:11:04Z</cp:lastPrinted>
  <dcterms:created xsi:type="dcterms:W3CDTF">2013-03-05T07:37:33Z</dcterms:created>
  <dcterms:modified xsi:type="dcterms:W3CDTF">2015-12-01T09:59:42Z</dcterms:modified>
</cp:coreProperties>
</file>