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32" r:id="rId2"/>
    <p:sldId id="334" r:id="rId3"/>
    <p:sldId id="294" r:id="rId4"/>
    <p:sldId id="286" r:id="rId5"/>
    <p:sldId id="288" r:id="rId6"/>
    <p:sldId id="297" r:id="rId7"/>
    <p:sldId id="321" r:id="rId8"/>
    <p:sldId id="291" r:id="rId9"/>
    <p:sldId id="331" r:id="rId10"/>
    <p:sldId id="313" r:id="rId11"/>
    <p:sldId id="314" r:id="rId12"/>
    <p:sldId id="322" r:id="rId13"/>
    <p:sldId id="323" r:id="rId14"/>
    <p:sldId id="336" r:id="rId15"/>
    <p:sldId id="337" r:id="rId16"/>
    <p:sldId id="338" r:id="rId17"/>
    <p:sldId id="339" r:id="rId18"/>
    <p:sldId id="325" r:id="rId19"/>
    <p:sldId id="333" r:id="rId20"/>
    <p:sldId id="256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5DAF5D"/>
    <a:srgbClr val="008CB2"/>
    <a:srgbClr val="000000"/>
    <a:srgbClr val="E83E00"/>
    <a:srgbClr val="0080BB"/>
    <a:srgbClr val="008B9A"/>
    <a:srgbClr val="048B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986" autoAdjust="0"/>
    <p:restoredTop sz="86364" autoAdjust="0"/>
  </p:normalViewPr>
  <p:slideViewPr>
    <p:cSldViewPr>
      <p:cViewPr>
        <p:scale>
          <a:sx n="110" d="100"/>
          <a:sy n="110" d="100"/>
        </p:scale>
        <p:origin x="-24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97" d="100"/>
        <a:sy n="197" d="100"/>
      </p:scale>
      <p:origin x="0" y="18378"/>
    </p:cViewPr>
  </p:sorterViewPr>
  <p:notesViewPr>
    <p:cSldViewPr showGuides="1">
      <p:cViewPr>
        <p:scale>
          <a:sx n="80" d="100"/>
          <a:sy n="80" d="100"/>
        </p:scale>
        <p:origin x="-2058" y="-2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4" Type="http://schemas.openxmlformats.org/officeDocument/2006/relationships/image" Target="../media/image11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image" Target="../media/image16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image" Target="../media/image19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image" Target="../media/image22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4" Type="http://schemas.openxmlformats.org/officeDocument/2006/relationships/image" Target="../media/image1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image" Target="../media/image16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image" Target="../media/image19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image" Target="../media/image22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013FFC-DBB8-453D-97EB-8317BD1B3510}" type="doc">
      <dgm:prSet loTypeId="urn:microsoft.com/office/officeart/2008/layout/HexagonCluster" loCatId="picture" qsTypeId="urn:microsoft.com/office/officeart/2009/2/quickstyle/3d8" qsCatId="3D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99130E99-BC3F-4827-86F5-67F0E2292519}">
      <dgm:prSet phldrT="[Text]" custT="1"/>
      <dgm:spPr/>
      <dgm:t>
        <a:bodyPr/>
        <a:lstStyle/>
        <a:p>
          <a:r>
            <a:rPr lang="fr-BE" sz="2200" dirty="0" smtClean="0">
              <a:solidFill>
                <a:schemeClr val="tx1"/>
              </a:solidFill>
            </a:rPr>
            <a:t>Massive</a:t>
          </a:r>
          <a:endParaRPr lang="en-GB" sz="2200" dirty="0">
            <a:solidFill>
              <a:schemeClr val="tx1"/>
            </a:solidFill>
          </a:endParaRPr>
        </a:p>
      </dgm:t>
    </dgm:pt>
    <dgm:pt modelId="{442D013B-E094-4CD2-A36D-8A7222CC02EF}" type="parTrans" cxnId="{7D9ECF72-6E0C-456B-A928-EE444B31A58B}">
      <dgm:prSet/>
      <dgm:spPr/>
      <dgm:t>
        <a:bodyPr/>
        <a:lstStyle/>
        <a:p>
          <a:endParaRPr lang="en-GB"/>
        </a:p>
      </dgm:t>
    </dgm:pt>
    <dgm:pt modelId="{54B743A8-3E55-4A3D-A040-1FBCA21B9130}" type="sibTrans" cxnId="{7D9ECF72-6E0C-456B-A928-EE444B31A58B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  <dgm:t>
        <a:bodyPr/>
        <a:lstStyle/>
        <a:p>
          <a:endParaRPr lang="en-GB"/>
        </a:p>
      </dgm:t>
    </dgm:pt>
    <dgm:pt modelId="{6440F794-CF94-42D2-92BE-E12B2DC1C755}">
      <dgm:prSet phldrT="[Text]" custT="1"/>
      <dgm:spPr/>
      <dgm:t>
        <a:bodyPr/>
        <a:lstStyle/>
        <a:p>
          <a:r>
            <a:rPr lang="fr-BE" sz="2200" dirty="0" smtClean="0">
              <a:solidFill>
                <a:schemeClr val="tx1"/>
              </a:solidFill>
            </a:rPr>
            <a:t>Distri-buted</a:t>
          </a:r>
          <a:endParaRPr lang="en-GB" sz="2200" dirty="0">
            <a:solidFill>
              <a:schemeClr val="tx1"/>
            </a:solidFill>
          </a:endParaRPr>
        </a:p>
      </dgm:t>
    </dgm:pt>
    <dgm:pt modelId="{B821EA79-72C5-4289-B8CE-DA0A91341D26}" type="parTrans" cxnId="{01867004-B74C-486D-A4A7-A266A30594E1}">
      <dgm:prSet/>
      <dgm:spPr/>
      <dgm:t>
        <a:bodyPr/>
        <a:lstStyle/>
        <a:p>
          <a:endParaRPr lang="en-GB"/>
        </a:p>
      </dgm:t>
    </dgm:pt>
    <dgm:pt modelId="{63E9A55B-EDF3-41D0-A8C5-29E10B6F5771}" type="sibTrans" cxnId="{01867004-B74C-486D-A4A7-A266A30594E1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  <dgm:t>
        <a:bodyPr/>
        <a:lstStyle/>
        <a:p>
          <a:endParaRPr lang="en-GB"/>
        </a:p>
      </dgm:t>
    </dgm:pt>
    <dgm:pt modelId="{4103F2E0-BE92-4A82-A5E4-2157D0F8667C}">
      <dgm:prSet phldrT="[Text]" custT="1"/>
      <dgm:spPr/>
      <dgm:t>
        <a:bodyPr/>
        <a:lstStyle/>
        <a:p>
          <a:r>
            <a:rPr lang="fr-BE" sz="2200" dirty="0" smtClean="0">
              <a:solidFill>
                <a:schemeClr val="tx1"/>
              </a:solidFill>
            </a:rPr>
            <a:t>Fast moving</a:t>
          </a:r>
          <a:endParaRPr lang="en-GB" sz="2200" dirty="0">
            <a:solidFill>
              <a:schemeClr val="tx1"/>
            </a:solidFill>
          </a:endParaRPr>
        </a:p>
      </dgm:t>
    </dgm:pt>
    <dgm:pt modelId="{39B4CB5A-473A-4A39-A248-1EC14E21301F}" type="parTrans" cxnId="{93B68BC9-48F0-4C7C-AB29-2E1F43E498B0}">
      <dgm:prSet/>
      <dgm:spPr/>
      <dgm:t>
        <a:bodyPr/>
        <a:lstStyle/>
        <a:p>
          <a:endParaRPr lang="en-GB"/>
        </a:p>
      </dgm:t>
    </dgm:pt>
    <dgm:pt modelId="{7DAD8C6E-00B2-4E57-B9CB-17FD58E1A79D}" type="sibTrans" cxnId="{93B68BC9-48F0-4C7C-AB29-2E1F43E498B0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</dgm:spPr>
      <dgm:t>
        <a:bodyPr/>
        <a:lstStyle/>
        <a:p>
          <a:endParaRPr lang="en-GB"/>
        </a:p>
      </dgm:t>
    </dgm:pt>
    <dgm:pt modelId="{E18A59D9-6720-45B6-A9B0-9962C84EE393}">
      <dgm:prSet phldrT="[Text]" custT="1"/>
      <dgm:spPr/>
      <dgm:t>
        <a:bodyPr/>
        <a:lstStyle/>
        <a:p>
          <a:r>
            <a:rPr lang="fr-BE" sz="2200" dirty="0" smtClean="0">
              <a:solidFill>
                <a:schemeClr val="tx1"/>
              </a:solidFill>
            </a:rPr>
            <a:t>Diverse data types</a:t>
          </a:r>
          <a:endParaRPr lang="en-GB" sz="2200" dirty="0">
            <a:solidFill>
              <a:schemeClr val="tx1"/>
            </a:solidFill>
          </a:endParaRPr>
        </a:p>
      </dgm:t>
    </dgm:pt>
    <dgm:pt modelId="{6608D99B-82EE-47BD-98A1-7F89805D42BA}" type="parTrans" cxnId="{44B88AE7-0B52-401C-901F-397B534B3807}">
      <dgm:prSet/>
      <dgm:spPr/>
      <dgm:t>
        <a:bodyPr/>
        <a:lstStyle/>
        <a:p>
          <a:endParaRPr lang="en-GB"/>
        </a:p>
      </dgm:t>
    </dgm:pt>
    <dgm:pt modelId="{93669314-C66F-410F-8003-8BC200B917B2}" type="sibTrans" cxnId="{44B88AE7-0B52-401C-901F-397B534B3807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  <dgm:t>
        <a:bodyPr/>
        <a:lstStyle/>
        <a:p>
          <a:endParaRPr lang="en-GB"/>
        </a:p>
      </dgm:t>
    </dgm:pt>
    <dgm:pt modelId="{AE43DCBF-E6DD-43A9-95D5-4AFF38864693}" type="pres">
      <dgm:prSet presAssocID="{10013FFC-DBB8-453D-97EB-8317BD1B3510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GB"/>
        </a:p>
      </dgm:t>
    </dgm:pt>
    <dgm:pt modelId="{033F1F27-3445-4E9A-93FA-7FE938E0D674}" type="pres">
      <dgm:prSet presAssocID="{99130E99-BC3F-4827-86F5-67F0E2292519}" presName="text1" presStyleCnt="0"/>
      <dgm:spPr/>
    </dgm:pt>
    <dgm:pt modelId="{E3901479-665D-4C24-9BB2-C01CB09C6B55}" type="pres">
      <dgm:prSet presAssocID="{99130E99-BC3F-4827-86F5-67F0E2292519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77A13BF-A44C-4ABE-B448-84F654AFD249}" type="pres">
      <dgm:prSet presAssocID="{99130E99-BC3F-4827-86F5-67F0E2292519}" presName="textaccent1" presStyleCnt="0"/>
      <dgm:spPr/>
    </dgm:pt>
    <dgm:pt modelId="{3F77AE9F-85EE-4A30-ADBC-B2C6E5003882}" type="pres">
      <dgm:prSet presAssocID="{99130E99-BC3F-4827-86F5-67F0E2292519}" presName="accentRepeatNode" presStyleLbl="solidAlignAcc1" presStyleIdx="0" presStyleCnt="8"/>
      <dgm:spPr/>
    </dgm:pt>
    <dgm:pt modelId="{238ECF45-C10D-48E5-B0D6-6F0A0D6C3063}" type="pres">
      <dgm:prSet presAssocID="{54B743A8-3E55-4A3D-A040-1FBCA21B9130}" presName="image1" presStyleCnt="0"/>
      <dgm:spPr/>
    </dgm:pt>
    <dgm:pt modelId="{3C13D306-25F9-4C95-9E52-EF4E3056BCFE}" type="pres">
      <dgm:prSet presAssocID="{54B743A8-3E55-4A3D-A040-1FBCA21B9130}" presName="imageRepeatNode" presStyleLbl="alignAcc1" presStyleIdx="0" presStyleCnt="4"/>
      <dgm:spPr/>
      <dgm:t>
        <a:bodyPr/>
        <a:lstStyle/>
        <a:p>
          <a:endParaRPr lang="en-GB"/>
        </a:p>
      </dgm:t>
    </dgm:pt>
    <dgm:pt modelId="{AD9F2503-3C4E-47E8-8E98-9A21211C2AC5}" type="pres">
      <dgm:prSet presAssocID="{54B743A8-3E55-4A3D-A040-1FBCA21B9130}" presName="imageaccent1" presStyleCnt="0"/>
      <dgm:spPr/>
    </dgm:pt>
    <dgm:pt modelId="{72DD8758-7630-4EAF-B8A7-607795E2B21B}" type="pres">
      <dgm:prSet presAssocID="{54B743A8-3E55-4A3D-A040-1FBCA21B9130}" presName="accentRepeatNode" presStyleLbl="solidAlignAcc1" presStyleIdx="1" presStyleCnt="8"/>
      <dgm:spPr/>
    </dgm:pt>
    <dgm:pt modelId="{0F0BBDE1-7C67-482A-AC11-E3A03EF19475}" type="pres">
      <dgm:prSet presAssocID="{6440F794-CF94-42D2-92BE-E12B2DC1C755}" presName="text2" presStyleCnt="0"/>
      <dgm:spPr/>
    </dgm:pt>
    <dgm:pt modelId="{DD8F997A-1E5C-4325-8D3C-A05EC7F1E6AF}" type="pres">
      <dgm:prSet presAssocID="{6440F794-CF94-42D2-92BE-E12B2DC1C755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761D8B0-E12C-4DAC-88F4-E9C201CEE443}" type="pres">
      <dgm:prSet presAssocID="{6440F794-CF94-42D2-92BE-E12B2DC1C755}" presName="textaccent2" presStyleCnt="0"/>
      <dgm:spPr/>
    </dgm:pt>
    <dgm:pt modelId="{F1B325E2-B857-4E2C-B5B5-FA2E5233D2EC}" type="pres">
      <dgm:prSet presAssocID="{6440F794-CF94-42D2-92BE-E12B2DC1C755}" presName="accentRepeatNode" presStyleLbl="solidAlignAcc1" presStyleIdx="2" presStyleCnt="8"/>
      <dgm:spPr/>
    </dgm:pt>
    <dgm:pt modelId="{19672BE0-0BF4-4980-BBA1-722179EF1940}" type="pres">
      <dgm:prSet presAssocID="{63E9A55B-EDF3-41D0-A8C5-29E10B6F5771}" presName="image2" presStyleCnt="0"/>
      <dgm:spPr/>
    </dgm:pt>
    <dgm:pt modelId="{22682DFF-4CBD-42F9-915B-352A95769463}" type="pres">
      <dgm:prSet presAssocID="{63E9A55B-EDF3-41D0-A8C5-29E10B6F5771}" presName="imageRepeatNode" presStyleLbl="alignAcc1" presStyleIdx="1" presStyleCnt="4"/>
      <dgm:spPr/>
      <dgm:t>
        <a:bodyPr/>
        <a:lstStyle/>
        <a:p>
          <a:endParaRPr lang="en-GB"/>
        </a:p>
      </dgm:t>
    </dgm:pt>
    <dgm:pt modelId="{B0E019DA-AA34-411E-ACF3-C52BF29BD6FF}" type="pres">
      <dgm:prSet presAssocID="{63E9A55B-EDF3-41D0-A8C5-29E10B6F5771}" presName="imageaccent2" presStyleCnt="0"/>
      <dgm:spPr/>
    </dgm:pt>
    <dgm:pt modelId="{61F23559-5534-495B-B42E-AF97CE12DA52}" type="pres">
      <dgm:prSet presAssocID="{63E9A55B-EDF3-41D0-A8C5-29E10B6F5771}" presName="accentRepeatNode" presStyleLbl="solidAlignAcc1" presStyleIdx="3" presStyleCnt="8"/>
      <dgm:spPr/>
    </dgm:pt>
    <dgm:pt modelId="{72F74AEE-2140-4B40-8B29-C0E8D2B52386}" type="pres">
      <dgm:prSet presAssocID="{4103F2E0-BE92-4A82-A5E4-2157D0F8667C}" presName="text3" presStyleCnt="0"/>
      <dgm:spPr/>
    </dgm:pt>
    <dgm:pt modelId="{76E85E33-D5A8-4E32-848D-381D03344E54}" type="pres">
      <dgm:prSet presAssocID="{4103F2E0-BE92-4A82-A5E4-2157D0F8667C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1C28419-D148-4864-B681-B2EEB172433D}" type="pres">
      <dgm:prSet presAssocID="{4103F2E0-BE92-4A82-A5E4-2157D0F8667C}" presName="textaccent3" presStyleCnt="0"/>
      <dgm:spPr/>
    </dgm:pt>
    <dgm:pt modelId="{7C4903CF-1A4D-46ED-9075-60DA7FB1DD9D}" type="pres">
      <dgm:prSet presAssocID="{4103F2E0-BE92-4A82-A5E4-2157D0F8667C}" presName="accentRepeatNode" presStyleLbl="solidAlignAcc1" presStyleIdx="4" presStyleCnt="8"/>
      <dgm:spPr/>
    </dgm:pt>
    <dgm:pt modelId="{5837B045-1DD3-4C8D-8D80-58BB3C56FE37}" type="pres">
      <dgm:prSet presAssocID="{7DAD8C6E-00B2-4E57-B9CB-17FD58E1A79D}" presName="image3" presStyleCnt="0"/>
      <dgm:spPr/>
    </dgm:pt>
    <dgm:pt modelId="{D5B8C736-1608-49FD-B06E-9E6B27EEFBA5}" type="pres">
      <dgm:prSet presAssocID="{7DAD8C6E-00B2-4E57-B9CB-17FD58E1A79D}" presName="imageRepeatNode" presStyleLbl="alignAcc1" presStyleIdx="2" presStyleCnt="4"/>
      <dgm:spPr/>
      <dgm:t>
        <a:bodyPr/>
        <a:lstStyle/>
        <a:p>
          <a:endParaRPr lang="en-GB"/>
        </a:p>
      </dgm:t>
    </dgm:pt>
    <dgm:pt modelId="{FB63F9FC-051E-46C3-99DE-6A39B8BB336A}" type="pres">
      <dgm:prSet presAssocID="{7DAD8C6E-00B2-4E57-B9CB-17FD58E1A79D}" presName="imageaccent3" presStyleCnt="0"/>
      <dgm:spPr/>
    </dgm:pt>
    <dgm:pt modelId="{48743334-4852-4512-9C66-525B1AA69865}" type="pres">
      <dgm:prSet presAssocID="{7DAD8C6E-00B2-4E57-B9CB-17FD58E1A79D}" presName="accentRepeatNode" presStyleLbl="solidAlignAcc1" presStyleIdx="5" presStyleCnt="8"/>
      <dgm:spPr/>
    </dgm:pt>
    <dgm:pt modelId="{C421FF26-D3B5-4E2F-A764-B5F8ED8917F8}" type="pres">
      <dgm:prSet presAssocID="{E18A59D9-6720-45B6-A9B0-9962C84EE393}" presName="text4" presStyleCnt="0"/>
      <dgm:spPr/>
    </dgm:pt>
    <dgm:pt modelId="{369BB492-1242-4BCF-886F-4F824A3720A5}" type="pres">
      <dgm:prSet presAssocID="{E18A59D9-6720-45B6-A9B0-9962C84EE393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4088424-1E35-47AA-B942-F49914C5945F}" type="pres">
      <dgm:prSet presAssocID="{E18A59D9-6720-45B6-A9B0-9962C84EE393}" presName="textaccent4" presStyleCnt="0"/>
      <dgm:spPr/>
    </dgm:pt>
    <dgm:pt modelId="{8B14F034-2C09-4458-8BE6-6955AC797CFE}" type="pres">
      <dgm:prSet presAssocID="{E18A59D9-6720-45B6-A9B0-9962C84EE393}" presName="accentRepeatNode" presStyleLbl="solidAlignAcc1" presStyleIdx="6" presStyleCnt="8"/>
      <dgm:spPr/>
    </dgm:pt>
    <dgm:pt modelId="{F4477E2D-A297-4022-998E-7B51577889C6}" type="pres">
      <dgm:prSet presAssocID="{93669314-C66F-410F-8003-8BC200B917B2}" presName="image4" presStyleCnt="0"/>
      <dgm:spPr/>
    </dgm:pt>
    <dgm:pt modelId="{7935EC17-92ED-4E3B-9A0C-0003C00230C3}" type="pres">
      <dgm:prSet presAssocID="{93669314-C66F-410F-8003-8BC200B917B2}" presName="imageRepeatNode" presStyleLbl="alignAcc1" presStyleIdx="3" presStyleCnt="4"/>
      <dgm:spPr/>
      <dgm:t>
        <a:bodyPr/>
        <a:lstStyle/>
        <a:p>
          <a:endParaRPr lang="en-GB"/>
        </a:p>
      </dgm:t>
    </dgm:pt>
    <dgm:pt modelId="{0EF0DDD3-81F0-4783-A775-A3CAE0C9309D}" type="pres">
      <dgm:prSet presAssocID="{93669314-C66F-410F-8003-8BC200B917B2}" presName="imageaccent4" presStyleCnt="0"/>
      <dgm:spPr/>
    </dgm:pt>
    <dgm:pt modelId="{66DB186A-944F-4AE9-AD21-AE3F58A78689}" type="pres">
      <dgm:prSet presAssocID="{93669314-C66F-410F-8003-8BC200B917B2}" presName="accentRepeatNode" presStyleLbl="solidAlignAcc1" presStyleIdx="7" presStyleCnt="8"/>
      <dgm:spPr/>
    </dgm:pt>
  </dgm:ptLst>
  <dgm:cxnLst>
    <dgm:cxn modelId="{5A6EE29A-AF51-4454-BA21-EA23F39405DF}" type="presOf" srcId="{E18A59D9-6720-45B6-A9B0-9962C84EE393}" destId="{369BB492-1242-4BCF-886F-4F824A3720A5}" srcOrd="0" destOrd="0" presId="urn:microsoft.com/office/officeart/2008/layout/HexagonCluster"/>
    <dgm:cxn modelId="{7D9ECF72-6E0C-456B-A928-EE444B31A58B}" srcId="{10013FFC-DBB8-453D-97EB-8317BD1B3510}" destId="{99130E99-BC3F-4827-86F5-67F0E2292519}" srcOrd="0" destOrd="0" parTransId="{442D013B-E094-4CD2-A36D-8A7222CC02EF}" sibTransId="{54B743A8-3E55-4A3D-A040-1FBCA21B9130}"/>
    <dgm:cxn modelId="{01867004-B74C-486D-A4A7-A266A30594E1}" srcId="{10013FFC-DBB8-453D-97EB-8317BD1B3510}" destId="{6440F794-CF94-42D2-92BE-E12B2DC1C755}" srcOrd="1" destOrd="0" parTransId="{B821EA79-72C5-4289-B8CE-DA0A91341D26}" sibTransId="{63E9A55B-EDF3-41D0-A8C5-29E10B6F5771}"/>
    <dgm:cxn modelId="{1B2040B6-3A5E-4E79-A94A-B75FB1AAEDF6}" type="presOf" srcId="{10013FFC-DBB8-453D-97EB-8317BD1B3510}" destId="{AE43DCBF-E6DD-43A9-95D5-4AFF38864693}" srcOrd="0" destOrd="0" presId="urn:microsoft.com/office/officeart/2008/layout/HexagonCluster"/>
    <dgm:cxn modelId="{609EF6A4-6A34-4042-98D9-C5CEDE695EF9}" type="presOf" srcId="{4103F2E0-BE92-4A82-A5E4-2157D0F8667C}" destId="{76E85E33-D5A8-4E32-848D-381D03344E54}" srcOrd="0" destOrd="0" presId="urn:microsoft.com/office/officeart/2008/layout/HexagonCluster"/>
    <dgm:cxn modelId="{41B24718-DA8A-4E9F-AE2E-759F503E1E04}" type="presOf" srcId="{63E9A55B-EDF3-41D0-A8C5-29E10B6F5771}" destId="{22682DFF-4CBD-42F9-915B-352A95769463}" srcOrd="0" destOrd="0" presId="urn:microsoft.com/office/officeart/2008/layout/HexagonCluster"/>
    <dgm:cxn modelId="{B8D13D5B-746A-4C52-A4D6-D0A9DD328E63}" type="presOf" srcId="{7DAD8C6E-00B2-4E57-B9CB-17FD58E1A79D}" destId="{D5B8C736-1608-49FD-B06E-9E6B27EEFBA5}" srcOrd="0" destOrd="0" presId="urn:microsoft.com/office/officeart/2008/layout/HexagonCluster"/>
    <dgm:cxn modelId="{936BCF81-8ADD-4985-AEBA-3A265CE052DC}" type="presOf" srcId="{99130E99-BC3F-4827-86F5-67F0E2292519}" destId="{E3901479-665D-4C24-9BB2-C01CB09C6B55}" srcOrd="0" destOrd="0" presId="urn:microsoft.com/office/officeart/2008/layout/HexagonCluster"/>
    <dgm:cxn modelId="{93B68BC9-48F0-4C7C-AB29-2E1F43E498B0}" srcId="{10013FFC-DBB8-453D-97EB-8317BD1B3510}" destId="{4103F2E0-BE92-4A82-A5E4-2157D0F8667C}" srcOrd="2" destOrd="0" parTransId="{39B4CB5A-473A-4A39-A248-1EC14E21301F}" sibTransId="{7DAD8C6E-00B2-4E57-B9CB-17FD58E1A79D}"/>
    <dgm:cxn modelId="{141CE255-7A1F-4175-92CA-E29E5967C6D1}" type="presOf" srcId="{6440F794-CF94-42D2-92BE-E12B2DC1C755}" destId="{DD8F997A-1E5C-4325-8D3C-A05EC7F1E6AF}" srcOrd="0" destOrd="0" presId="urn:microsoft.com/office/officeart/2008/layout/HexagonCluster"/>
    <dgm:cxn modelId="{08656CDA-C214-437C-9085-FAA408608F53}" type="presOf" srcId="{93669314-C66F-410F-8003-8BC200B917B2}" destId="{7935EC17-92ED-4E3B-9A0C-0003C00230C3}" srcOrd="0" destOrd="0" presId="urn:microsoft.com/office/officeart/2008/layout/HexagonCluster"/>
    <dgm:cxn modelId="{2672B380-4758-4296-901C-8DDE64DCF6F8}" type="presOf" srcId="{54B743A8-3E55-4A3D-A040-1FBCA21B9130}" destId="{3C13D306-25F9-4C95-9E52-EF4E3056BCFE}" srcOrd="0" destOrd="0" presId="urn:microsoft.com/office/officeart/2008/layout/HexagonCluster"/>
    <dgm:cxn modelId="{44B88AE7-0B52-401C-901F-397B534B3807}" srcId="{10013FFC-DBB8-453D-97EB-8317BD1B3510}" destId="{E18A59D9-6720-45B6-A9B0-9962C84EE393}" srcOrd="3" destOrd="0" parTransId="{6608D99B-82EE-47BD-98A1-7F89805D42BA}" sibTransId="{93669314-C66F-410F-8003-8BC200B917B2}"/>
    <dgm:cxn modelId="{112CAC0C-4339-4129-ABA6-7830A3B44D67}" type="presParOf" srcId="{AE43DCBF-E6DD-43A9-95D5-4AFF38864693}" destId="{033F1F27-3445-4E9A-93FA-7FE938E0D674}" srcOrd="0" destOrd="0" presId="urn:microsoft.com/office/officeart/2008/layout/HexagonCluster"/>
    <dgm:cxn modelId="{019818DC-11CC-41BE-A931-6387C963B9E0}" type="presParOf" srcId="{033F1F27-3445-4E9A-93FA-7FE938E0D674}" destId="{E3901479-665D-4C24-9BB2-C01CB09C6B55}" srcOrd="0" destOrd="0" presId="urn:microsoft.com/office/officeart/2008/layout/HexagonCluster"/>
    <dgm:cxn modelId="{E1406BFC-4C5A-4F03-9AF1-95C94A7B7F31}" type="presParOf" srcId="{AE43DCBF-E6DD-43A9-95D5-4AFF38864693}" destId="{977A13BF-A44C-4ABE-B448-84F654AFD249}" srcOrd="1" destOrd="0" presId="urn:microsoft.com/office/officeart/2008/layout/HexagonCluster"/>
    <dgm:cxn modelId="{228AA6A9-D3FB-4129-BEA1-25F7BDF0FDDF}" type="presParOf" srcId="{977A13BF-A44C-4ABE-B448-84F654AFD249}" destId="{3F77AE9F-85EE-4A30-ADBC-B2C6E5003882}" srcOrd="0" destOrd="0" presId="urn:microsoft.com/office/officeart/2008/layout/HexagonCluster"/>
    <dgm:cxn modelId="{703FEF63-537D-4A3A-B30D-8C51B5230126}" type="presParOf" srcId="{AE43DCBF-E6DD-43A9-95D5-4AFF38864693}" destId="{238ECF45-C10D-48E5-B0D6-6F0A0D6C3063}" srcOrd="2" destOrd="0" presId="urn:microsoft.com/office/officeart/2008/layout/HexagonCluster"/>
    <dgm:cxn modelId="{A25E35BD-7CFE-4DE1-A810-3AA829A09286}" type="presParOf" srcId="{238ECF45-C10D-48E5-B0D6-6F0A0D6C3063}" destId="{3C13D306-25F9-4C95-9E52-EF4E3056BCFE}" srcOrd="0" destOrd="0" presId="urn:microsoft.com/office/officeart/2008/layout/HexagonCluster"/>
    <dgm:cxn modelId="{B66273E3-4835-4ECA-8FE7-CD38212E6130}" type="presParOf" srcId="{AE43DCBF-E6DD-43A9-95D5-4AFF38864693}" destId="{AD9F2503-3C4E-47E8-8E98-9A21211C2AC5}" srcOrd="3" destOrd="0" presId="urn:microsoft.com/office/officeart/2008/layout/HexagonCluster"/>
    <dgm:cxn modelId="{90DF6AD7-3DB6-4CA7-AA7C-CC98D6032542}" type="presParOf" srcId="{AD9F2503-3C4E-47E8-8E98-9A21211C2AC5}" destId="{72DD8758-7630-4EAF-B8A7-607795E2B21B}" srcOrd="0" destOrd="0" presId="urn:microsoft.com/office/officeart/2008/layout/HexagonCluster"/>
    <dgm:cxn modelId="{FCD249E5-C017-420F-A55A-A73A861EFFE6}" type="presParOf" srcId="{AE43DCBF-E6DD-43A9-95D5-4AFF38864693}" destId="{0F0BBDE1-7C67-482A-AC11-E3A03EF19475}" srcOrd="4" destOrd="0" presId="urn:microsoft.com/office/officeart/2008/layout/HexagonCluster"/>
    <dgm:cxn modelId="{39BC810B-0581-4927-A3EA-A0679A0A25A9}" type="presParOf" srcId="{0F0BBDE1-7C67-482A-AC11-E3A03EF19475}" destId="{DD8F997A-1E5C-4325-8D3C-A05EC7F1E6AF}" srcOrd="0" destOrd="0" presId="urn:microsoft.com/office/officeart/2008/layout/HexagonCluster"/>
    <dgm:cxn modelId="{28C1841A-8611-49CF-A466-5A73BF86DF00}" type="presParOf" srcId="{AE43DCBF-E6DD-43A9-95D5-4AFF38864693}" destId="{C761D8B0-E12C-4DAC-88F4-E9C201CEE443}" srcOrd="5" destOrd="0" presId="urn:microsoft.com/office/officeart/2008/layout/HexagonCluster"/>
    <dgm:cxn modelId="{4C35E918-D63E-480F-9E9D-00DC2CBB4775}" type="presParOf" srcId="{C761D8B0-E12C-4DAC-88F4-E9C201CEE443}" destId="{F1B325E2-B857-4E2C-B5B5-FA2E5233D2EC}" srcOrd="0" destOrd="0" presId="urn:microsoft.com/office/officeart/2008/layout/HexagonCluster"/>
    <dgm:cxn modelId="{CC09E5CF-9A78-4043-B015-F410ABA3ACD9}" type="presParOf" srcId="{AE43DCBF-E6DD-43A9-95D5-4AFF38864693}" destId="{19672BE0-0BF4-4980-BBA1-722179EF1940}" srcOrd="6" destOrd="0" presId="urn:microsoft.com/office/officeart/2008/layout/HexagonCluster"/>
    <dgm:cxn modelId="{E46F39FC-517D-4CD5-885E-C6891C87A3B0}" type="presParOf" srcId="{19672BE0-0BF4-4980-BBA1-722179EF1940}" destId="{22682DFF-4CBD-42F9-915B-352A95769463}" srcOrd="0" destOrd="0" presId="urn:microsoft.com/office/officeart/2008/layout/HexagonCluster"/>
    <dgm:cxn modelId="{D5F447A8-6F5A-4680-AED3-5EB524FFA896}" type="presParOf" srcId="{AE43DCBF-E6DD-43A9-95D5-4AFF38864693}" destId="{B0E019DA-AA34-411E-ACF3-C52BF29BD6FF}" srcOrd="7" destOrd="0" presId="urn:microsoft.com/office/officeart/2008/layout/HexagonCluster"/>
    <dgm:cxn modelId="{DE4CCF27-6C6C-4D19-B4F3-9F157ABBA1D3}" type="presParOf" srcId="{B0E019DA-AA34-411E-ACF3-C52BF29BD6FF}" destId="{61F23559-5534-495B-B42E-AF97CE12DA52}" srcOrd="0" destOrd="0" presId="urn:microsoft.com/office/officeart/2008/layout/HexagonCluster"/>
    <dgm:cxn modelId="{AD666155-FA3B-481B-8736-5BD1B84A6F41}" type="presParOf" srcId="{AE43DCBF-E6DD-43A9-95D5-4AFF38864693}" destId="{72F74AEE-2140-4B40-8B29-C0E8D2B52386}" srcOrd="8" destOrd="0" presId="urn:microsoft.com/office/officeart/2008/layout/HexagonCluster"/>
    <dgm:cxn modelId="{7780DD4C-9491-466A-B14C-E2CD6EF3DDED}" type="presParOf" srcId="{72F74AEE-2140-4B40-8B29-C0E8D2B52386}" destId="{76E85E33-D5A8-4E32-848D-381D03344E54}" srcOrd="0" destOrd="0" presId="urn:microsoft.com/office/officeart/2008/layout/HexagonCluster"/>
    <dgm:cxn modelId="{20EE6224-D6CF-467E-A597-41A0B39EAAB3}" type="presParOf" srcId="{AE43DCBF-E6DD-43A9-95D5-4AFF38864693}" destId="{C1C28419-D148-4864-B681-B2EEB172433D}" srcOrd="9" destOrd="0" presId="urn:microsoft.com/office/officeart/2008/layout/HexagonCluster"/>
    <dgm:cxn modelId="{58CBCC89-99F2-4821-BE71-DCF3D0C5F623}" type="presParOf" srcId="{C1C28419-D148-4864-B681-B2EEB172433D}" destId="{7C4903CF-1A4D-46ED-9075-60DA7FB1DD9D}" srcOrd="0" destOrd="0" presId="urn:microsoft.com/office/officeart/2008/layout/HexagonCluster"/>
    <dgm:cxn modelId="{41C25E43-E7B0-458D-9A09-9C32CDD27599}" type="presParOf" srcId="{AE43DCBF-E6DD-43A9-95D5-4AFF38864693}" destId="{5837B045-1DD3-4C8D-8D80-58BB3C56FE37}" srcOrd="10" destOrd="0" presId="urn:microsoft.com/office/officeart/2008/layout/HexagonCluster"/>
    <dgm:cxn modelId="{6D7B3428-653E-465D-AD02-6FF012D0773B}" type="presParOf" srcId="{5837B045-1DD3-4C8D-8D80-58BB3C56FE37}" destId="{D5B8C736-1608-49FD-B06E-9E6B27EEFBA5}" srcOrd="0" destOrd="0" presId="urn:microsoft.com/office/officeart/2008/layout/HexagonCluster"/>
    <dgm:cxn modelId="{2AD9BA34-0092-4CAE-915F-AE39C0361EAB}" type="presParOf" srcId="{AE43DCBF-E6DD-43A9-95D5-4AFF38864693}" destId="{FB63F9FC-051E-46C3-99DE-6A39B8BB336A}" srcOrd="11" destOrd="0" presId="urn:microsoft.com/office/officeart/2008/layout/HexagonCluster"/>
    <dgm:cxn modelId="{E119795B-1B1D-47E0-8441-C3ACC30AB013}" type="presParOf" srcId="{FB63F9FC-051E-46C3-99DE-6A39B8BB336A}" destId="{48743334-4852-4512-9C66-525B1AA69865}" srcOrd="0" destOrd="0" presId="urn:microsoft.com/office/officeart/2008/layout/HexagonCluster"/>
    <dgm:cxn modelId="{8B6D8F0B-15CC-45B1-911C-55FB0662FD37}" type="presParOf" srcId="{AE43DCBF-E6DD-43A9-95D5-4AFF38864693}" destId="{C421FF26-D3B5-4E2F-A764-B5F8ED8917F8}" srcOrd="12" destOrd="0" presId="urn:microsoft.com/office/officeart/2008/layout/HexagonCluster"/>
    <dgm:cxn modelId="{A06D4C4A-B811-4DCE-9633-9A13AD3C1A67}" type="presParOf" srcId="{C421FF26-D3B5-4E2F-A764-B5F8ED8917F8}" destId="{369BB492-1242-4BCF-886F-4F824A3720A5}" srcOrd="0" destOrd="0" presId="urn:microsoft.com/office/officeart/2008/layout/HexagonCluster"/>
    <dgm:cxn modelId="{34D2CDD4-EF41-4F8A-8501-DFD1BC6393A9}" type="presParOf" srcId="{AE43DCBF-E6DD-43A9-95D5-4AFF38864693}" destId="{34088424-1E35-47AA-B942-F49914C5945F}" srcOrd="13" destOrd="0" presId="urn:microsoft.com/office/officeart/2008/layout/HexagonCluster"/>
    <dgm:cxn modelId="{CD1D5B89-B460-49D3-B9C0-FF638BA6F07C}" type="presParOf" srcId="{34088424-1E35-47AA-B942-F49914C5945F}" destId="{8B14F034-2C09-4458-8BE6-6955AC797CFE}" srcOrd="0" destOrd="0" presId="urn:microsoft.com/office/officeart/2008/layout/HexagonCluster"/>
    <dgm:cxn modelId="{9B56C87D-228B-49BD-95DB-22360C79C2F9}" type="presParOf" srcId="{AE43DCBF-E6DD-43A9-95D5-4AFF38864693}" destId="{F4477E2D-A297-4022-998E-7B51577889C6}" srcOrd="14" destOrd="0" presId="urn:microsoft.com/office/officeart/2008/layout/HexagonCluster"/>
    <dgm:cxn modelId="{4131AE84-4232-45FD-BA12-F359D8B08F73}" type="presParOf" srcId="{F4477E2D-A297-4022-998E-7B51577889C6}" destId="{7935EC17-92ED-4E3B-9A0C-0003C00230C3}" srcOrd="0" destOrd="0" presId="urn:microsoft.com/office/officeart/2008/layout/HexagonCluster"/>
    <dgm:cxn modelId="{CCBD0932-080B-4321-8338-92F0FC254C8A}" type="presParOf" srcId="{AE43DCBF-E6DD-43A9-95D5-4AFF38864693}" destId="{0EF0DDD3-81F0-4783-A775-A3CAE0C9309D}" srcOrd="15" destOrd="0" presId="urn:microsoft.com/office/officeart/2008/layout/HexagonCluster"/>
    <dgm:cxn modelId="{065DC9C1-ACAE-449F-A9F0-0D411EAE93E6}" type="presParOf" srcId="{0EF0DDD3-81F0-4783-A775-A3CAE0C9309D}" destId="{66DB186A-944F-4AE9-AD21-AE3F58A78689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4775AF9-AD80-4178-8BD8-2822799372AB}" type="doc">
      <dgm:prSet loTypeId="urn:microsoft.com/office/officeart/2005/8/layout/chevron2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20E5B64B-A9E0-4354-AF02-9F109EAC92ED}">
      <dgm:prSet phldrT="[Text]"/>
      <dgm:spPr/>
      <dgm:t>
        <a:bodyPr/>
        <a:lstStyle/>
        <a:p>
          <a:endParaRPr lang="en-GB" dirty="0"/>
        </a:p>
      </dgm:t>
    </dgm:pt>
    <dgm:pt modelId="{F3F320C2-A80A-4DCB-9124-FDCA7725AD41}" type="parTrans" cxnId="{758F081A-027F-4E03-88E2-E3801C188683}">
      <dgm:prSet/>
      <dgm:spPr/>
      <dgm:t>
        <a:bodyPr/>
        <a:lstStyle/>
        <a:p>
          <a:endParaRPr lang="en-GB"/>
        </a:p>
      </dgm:t>
    </dgm:pt>
    <dgm:pt modelId="{C243AC3B-0555-49C3-9F2A-81E3028DB37D}" type="sibTrans" cxnId="{758F081A-027F-4E03-88E2-E3801C188683}">
      <dgm:prSet/>
      <dgm:spPr/>
      <dgm:t>
        <a:bodyPr/>
        <a:lstStyle/>
        <a:p>
          <a:endParaRPr lang="en-GB"/>
        </a:p>
      </dgm:t>
    </dgm:pt>
    <dgm:pt modelId="{9A7F5D4D-A0EB-482C-AD6B-32F9E991BC0D}">
      <dgm:prSet phldrT="[Text]"/>
      <dgm:spPr/>
      <dgm:t>
        <a:bodyPr/>
        <a:lstStyle/>
        <a:p>
          <a:endParaRPr lang="en-GB" dirty="0"/>
        </a:p>
      </dgm:t>
    </dgm:pt>
    <dgm:pt modelId="{9B4E4CC3-C997-4539-9E54-9E5BA1F8DA48}" type="parTrans" cxnId="{2FEAF63D-0D27-4A01-9308-52869075C3DC}">
      <dgm:prSet/>
      <dgm:spPr/>
      <dgm:t>
        <a:bodyPr/>
        <a:lstStyle/>
        <a:p>
          <a:endParaRPr lang="en-GB"/>
        </a:p>
      </dgm:t>
    </dgm:pt>
    <dgm:pt modelId="{9AEE4BCB-D0ED-479D-A995-2977DC744A71}" type="sibTrans" cxnId="{2FEAF63D-0D27-4A01-9308-52869075C3DC}">
      <dgm:prSet/>
      <dgm:spPr/>
      <dgm:t>
        <a:bodyPr/>
        <a:lstStyle/>
        <a:p>
          <a:endParaRPr lang="en-GB"/>
        </a:p>
      </dgm:t>
    </dgm:pt>
    <dgm:pt modelId="{D5174F54-B784-425A-9994-DEC17E6EBC20}">
      <dgm:prSet phldrT="[Text]" custT="1"/>
      <dgm:spPr/>
      <dgm:t>
        <a:bodyPr/>
        <a:lstStyle/>
        <a:p>
          <a:r>
            <a:rPr lang="fr-BE" sz="1800" dirty="0" err="1" smtClean="0"/>
            <a:t>Technology</a:t>
          </a:r>
          <a:r>
            <a:rPr lang="fr-BE" sz="1800" dirty="0" smtClean="0"/>
            <a:t> is </a:t>
          </a:r>
          <a:r>
            <a:rPr lang="fr-BE" sz="1800" dirty="0" err="1" smtClean="0"/>
            <a:t>mandatory</a:t>
          </a:r>
          <a:r>
            <a:rPr lang="fr-BE" sz="1800" dirty="0" smtClean="0"/>
            <a:t>, but not </a:t>
          </a:r>
          <a:r>
            <a:rPr lang="fr-BE" sz="1800" dirty="0" err="1" smtClean="0"/>
            <a:t>from</a:t>
          </a:r>
          <a:r>
            <a:rPr lang="fr-BE" sz="1800" dirty="0" smtClean="0"/>
            <a:t> </a:t>
          </a:r>
          <a:r>
            <a:rPr lang="fr-BE" sz="1800" dirty="0" err="1" smtClean="0"/>
            <a:t>day</a:t>
          </a:r>
          <a:r>
            <a:rPr lang="fr-BE" sz="1800" dirty="0" smtClean="0"/>
            <a:t> 1. You </a:t>
          </a:r>
          <a:r>
            <a:rPr lang="fr-BE" sz="1800" dirty="0" err="1" smtClean="0"/>
            <a:t>can</a:t>
          </a:r>
          <a:r>
            <a:rPr lang="fr-BE" sz="1800" dirty="0" smtClean="0"/>
            <a:t> </a:t>
          </a:r>
          <a:r>
            <a:rPr lang="fr-BE" sz="1800" dirty="0" err="1" smtClean="0"/>
            <a:t>start</a:t>
          </a:r>
          <a:r>
            <a:rPr lang="fr-BE" sz="1800" dirty="0" smtClean="0"/>
            <a:t> </a:t>
          </a:r>
          <a:r>
            <a:rPr lang="fr-BE" sz="1800" dirty="0" err="1" smtClean="0"/>
            <a:t>with</a:t>
          </a:r>
          <a:r>
            <a:rPr lang="fr-BE" sz="1800" dirty="0" smtClean="0"/>
            <a:t> </a:t>
          </a:r>
          <a:r>
            <a:rPr lang="fr-BE" sz="1800" dirty="0" err="1" smtClean="0"/>
            <a:t>some</a:t>
          </a:r>
          <a:r>
            <a:rPr lang="fr-BE" sz="1800" dirty="0" smtClean="0"/>
            <a:t> servers and an open source </a:t>
          </a:r>
          <a:r>
            <a:rPr lang="fr-BE" sz="1800" dirty="0" err="1" smtClean="0"/>
            <a:t>such</a:t>
          </a:r>
          <a:r>
            <a:rPr lang="fr-BE" sz="1800" dirty="0" smtClean="0"/>
            <a:t> as « R », « </a:t>
          </a:r>
          <a:r>
            <a:rPr lang="fr-BE" sz="1800" dirty="0" err="1" smtClean="0"/>
            <a:t>Weka</a:t>
          </a:r>
          <a:r>
            <a:rPr lang="fr-BE" sz="1800" dirty="0" smtClean="0"/>
            <a:t> » or « </a:t>
          </a:r>
          <a:r>
            <a:rPr lang="fr-BE" sz="1800" dirty="0" err="1" smtClean="0"/>
            <a:t>Rapidminer</a:t>
          </a:r>
          <a:r>
            <a:rPr lang="fr-BE" sz="1800" dirty="0" smtClean="0"/>
            <a:t> »</a:t>
          </a:r>
          <a:endParaRPr lang="en-GB" sz="1800" dirty="0"/>
        </a:p>
      </dgm:t>
    </dgm:pt>
    <dgm:pt modelId="{E2257886-57AE-4268-9D2A-149E09C18744}" type="parTrans" cxnId="{D3B8EB70-7FDF-4478-90FA-E180DD6942D4}">
      <dgm:prSet/>
      <dgm:spPr/>
      <dgm:t>
        <a:bodyPr/>
        <a:lstStyle/>
        <a:p>
          <a:endParaRPr lang="en-GB"/>
        </a:p>
      </dgm:t>
    </dgm:pt>
    <dgm:pt modelId="{644B0723-B0AA-4397-833C-099AB239C04F}" type="sibTrans" cxnId="{D3B8EB70-7FDF-4478-90FA-E180DD6942D4}">
      <dgm:prSet/>
      <dgm:spPr/>
      <dgm:t>
        <a:bodyPr/>
        <a:lstStyle/>
        <a:p>
          <a:endParaRPr lang="en-GB"/>
        </a:p>
      </dgm:t>
    </dgm:pt>
    <dgm:pt modelId="{9D0B7604-7975-43AC-BC47-357BDFDFB300}">
      <dgm:prSet phldrT="[Text]"/>
      <dgm:spPr/>
      <dgm:t>
        <a:bodyPr/>
        <a:lstStyle/>
        <a:p>
          <a:endParaRPr lang="en-GB" dirty="0"/>
        </a:p>
      </dgm:t>
    </dgm:pt>
    <dgm:pt modelId="{9B234B0D-7242-446D-9352-6EB6785C1C59}" type="parTrans" cxnId="{CE496543-0321-4996-B8F2-4C324E52AAAE}">
      <dgm:prSet/>
      <dgm:spPr/>
      <dgm:t>
        <a:bodyPr/>
        <a:lstStyle/>
        <a:p>
          <a:endParaRPr lang="en-GB"/>
        </a:p>
      </dgm:t>
    </dgm:pt>
    <dgm:pt modelId="{286CC61C-624D-4C40-8281-4554E0D4FC28}" type="sibTrans" cxnId="{CE496543-0321-4996-B8F2-4C324E52AAAE}">
      <dgm:prSet/>
      <dgm:spPr/>
      <dgm:t>
        <a:bodyPr/>
        <a:lstStyle/>
        <a:p>
          <a:endParaRPr lang="en-GB"/>
        </a:p>
      </dgm:t>
    </dgm:pt>
    <dgm:pt modelId="{A63DC28E-4E16-438E-A728-248D9E86A121}">
      <dgm:prSet phldrT="[Text]" custT="1"/>
      <dgm:spPr/>
      <dgm:t>
        <a:bodyPr/>
        <a:lstStyle/>
        <a:p>
          <a:r>
            <a:rPr lang="fr-BE" sz="1800" dirty="0" smtClean="0"/>
            <a:t>People are in </a:t>
          </a:r>
          <a:r>
            <a:rPr lang="fr-BE" sz="1800" dirty="0" err="1" smtClean="0"/>
            <a:t>general</a:t>
          </a:r>
          <a:r>
            <a:rPr lang="fr-BE" sz="1800" dirty="0" smtClean="0"/>
            <a:t> the </a:t>
          </a:r>
          <a:r>
            <a:rPr lang="fr-BE" sz="1800" dirty="0" err="1" smtClean="0"/>
            <a:t>hardest</a:t>
          </a:r>
          <a:r>
            <a:rPr lang="fr-BE" sz="1800" dirty="0" smtClean="0"/>
            <a:t> challenge for </a:t>
          </a:r>
          <a:r>
            <a:rPr lang="fr-BE" sz="1800" dirty="0" err="1" smtClean="0"/>
            <a:t>big</a:t>
          </a:r>
          <a:r>
            <a:rPr lang="fr-BE" sz="1800" dirty="0" smtClean="0"/>
            <a:t> data </a:t>
          </a:r>
          <a:r>
            <a:rPr lang="fr-BE" sz="1800" dirty="0" err="1" smtClean="0"/>
            <a:t>deployment</a:t>
          </a:r>
          <a:r>
            <a:rPr lang="fr-BE" sz="1800" dirty="0" smtClean="0"/>
            <a:t> - </a:t>
          </a:r>
          <a:r>
            <a:rPr lang="fr-BE" sz="1800" dirty="0" err="1" smtClean="0"/>
            <a:t>even</a:t>
          </a:r>
          <a:r>
            <a:rPr lang="fr-BE" sz="1800" dirty="0" smtClean="0"/>
            <a:t> harder in </a:t>
          </a:r>
          <a:r>
            <a:rPr lang="fr-BE" sz="1800" dirty="0" err="1" smtClean="0"/>
            <a:t>government</a:t>
          </a:r>
          <a:endParaRPr lang="en-GB" sz="1800" dirty="0"/>
        </a:p>
      </dgm:t>
    </dgm:pt>
    <dgm:pt modelId="{A1A8FB2E-2CB5-4E51-B874-2E34792832F8}" type="parTrans" cxnId="{1F804152-82DE-4BA5-B2FC-E9B826164A30}">
      <dgm:prSet/>
      <dgm:spPr/>
      <dgm:t>
        <a:bodyPr/>
        <a:lstStyle/>
        <a:p>
          <a:endParaRPr lang="en-GB"/>
        </a:p>
      </dgm:t>
    </dgm:pt>
    <dgm:pt modelId="{1465FE37-432B-4E23-9135-F4C099A7BA2F}" type="sibTrans" cxnId="{1F804152-82DE-4BA5-B2FC-E9B826164A30}">
      <dgm:prSet/>
      <dgm:spPr/>
      <dgm:t>
        <a:bodyPr/>
        <a:lstStyle/>
        <a:p>
          <a:endParaRPr lang="en-GB"/>
        </a:p>
      </dgm:t>
    </dgm:pt>
    <dgm:pt modelId="{55CF3547-1D36-4794-81B3-7EA6933DF09D}">
      <dgm:prSet phldrT="[Text]"/>
      <dgm:spPr/>
      <dgm:t>
        <a:bodyPr/>
        <a:lstStyle/>
        <a:p>
          <a:endParaRPr lang="en-GB" dirty="0"/>
        </a:p>
      </dgm:t>
    </dgm:pt>
    <dgm:pt modelId="{2EE58FD1-2768-430D-ACCE-58886CFD8E67}" type="parTrans" cxnId="{02BE976D-3891-4A66-BC83-A28229D89DA5}">
      <dgm:prSet/>
      <dgm:spPr/>
      <dgm:t>
        <a:bodyPr/>
        <a:lstStyle/>
        <a:p>
          <a:endParaRPr lang="en-GB"/>
        </a:p>
      </dgm:t>
    </dgm:pt>
    <dgm:pt modelId="{58D7D54A-B3B8-45F0-8247-FF5018B64AE9}" type="sibTrans" cxnId="{02BE976D-3891-4A66-BC83-A28229D89DA5}">
      <dgm:prSet/>
      <dgm:spPr/>
      <dgm:t>
        <a:bodyPr/>
        <a:lstStyle/>
        <a:p>
          <a:endParaRPr lang="en-GB"/>
        </a:p>
      </dgm:t>
    </dgm:pt>
    <dgm:pt modelId="{B8117B71-74B1-4FD3-AB41-EDEC2BA12D0A}">
      <dgm:prSet custT="1"/>
      <dgm:spPr/>
      <dgm:t>
        <a:bodyPr/>
        <a:lstStyle/>
        <a:p>
          <a:r>
            <a:rPr lang="fr-BE" sz="1800" dirty="0" smtClean="0"/>
            <a:t>You </a:t>
          </a:r>
          <a:r>
            <a:rPr lang="fr-BE" sz="1800" dirty="0" err="1" smtClean="0"/>
            <a:t>can’t</a:t>
          </a:r>
          <a:r>
            <a:rPr lang="fr-BE" sz="1800" dirty="0" smtClean="0"/>
            <a:t> do it </a:t>
          </a:r>
          <a:r>
            <a:rPr lang="fr-BE" sz="1800" dirty="0" err="1" smtClean="0"/>
            <a:t>without</a:t>
          </a:r>
          <a:r>
            <a:rPr lang="fr-BE" sz="1800" dirty="0" smtClean="0"/>
            <a:t> business experts: analytics output is </a:t>
          </a:r>
          <a:r>
            <a:rPr lang="fr-BE" sz="1800" dirty="0" err="1" smtClean="0"/>
            <a:t>worthless</a:t>
          </a:r>
          <a:r>
            <a:rPr lang="fr-BE" sz="1800" dirty="0" smtClean="0"/>
            <a:t> </a:t>
          </a:r>
          <a:r>
            <a:rPr lang="fr-BE" sz="1800" dirty="0" err="1" smtClean="0"/>
            <a:t>unless</a:t>
          </a:r>
          <a:r>
            <a:rPr lang="fr-BE" sz="1800" dirty="0" smtClean="0"/>
            <a:t> you </a:t>
          </a:r>
          <a:r>
            <a:rPr lang="fr-BE" sz="1800" dirty="0" err="1" smtClean="0"/>
            <a:t>can</a:t>
          </a:r>
          <a:r>
            <a:rPr lang="fr-BE" sz="1800" dirty="0" smtClean="0"/>
            <a:t> </a:t>
          </a:r>
          <a:r>
            <a:rPr lang="fr-BE" sz="1800" dirty="0" err="1" smtClean="0"/>
            <a:t>see</a:t>
          </a:r>
          <a:r>
            <a:rPr lang="fr-BE" sz="1800" dirty="0" smtClean="0"/>
            <a:t> WHY, </a:t>
          </a:r>
          <a:r>
            <a:rPr lang="fr-BE" sz="1800" dirty="0" err="1" smtClean="0"/>
            <a:t>useless</a:t>
          </a:r>
          <a:r>
            <a:rPr lang="fr-BE" sz="1800" dirty="0" smtClean="0"/>
            <a:t> if business </a:t>
          </a:r>
          <a:r>
            <a:rPr lang="fr-BE" sz="1800" dirty="0" err="1" smtClean="0"/>
            <a:t>doesn’t</a:t>
          </a:r>
          <a:r>
            <a:rPr lang="fr-BE" sz="1800" dirty="0" smtClean="0"/>
            <a:t> ACT </a:t>
          </a:r>
          <a:r>
            <a:rPr lang="fr-BE" sz="1800" dirty="0" err="1" smtClean="0"/>
            <a:t>upon</a:t>
          </a:r>
          <a:r>
            <a:rPr lang="fr-BE" sz="1800" dirty="0" smtClean="0"/>
            <a:t> it</a:t>
          </a:r>
          <a:endParaRPr lang="en-GB" sz="1800" dirty="0"/>
        </a:p>
      </dgm:t>
    </dgm:pt>
    <dgm:pt modelId="{2B43AFFD-3324-43A7-8AC6-9D04B308880D}" type="parTrans" cxnId="{07BA4B78-9826-4514-9F1C-DEE1DB685685}">
      <dgm:prSet/>
      <dgm:spPr/>
      <dgm:t>
        <a:bodyPr/>
        <a:lstStyle/>
        <a:p>
          <a:endParaRPr lang="en-GB"/>
        </a:p>
      </dgm:t>
    </dgm:pt>
    <dgm:pt modelId="{63E085E0-3D2E-453D-B202-00B8249DD7F3}" type="sibTrans" cxnId="{07BA4B78-9826-4514-9F1C-DEE1DB685685}">
      <dgm:prSet/>
      <dgm:spPr/>
      <dgm:t>
        <a:bodyPr/>
        <a:lstStyle/>
        <a:p>
          <a:endParaRPr lang="en-GB"/>
        </a:p>
      </dgm:t>
    </dgm:pt>
    <dgm:pt modelId="{0638E167-1A0F-405A-9D7C-276CE5C77C9E}">
      <dgm:prSet phldrT="[Text]" custT="1"/>
      <dgm:spPr/>
      <dgm:t>
        <a:bodyPr/>
        <a:lstStyle/>
        <a:p>
          <a:r>
            <a:rPr lang="fr-BE" sz="1800" dirty="0" smtClean="0"/>
            <a:t>You </a:t>
          </a:r>
          <a:r>
            <a:rPr lang="fr-BE" sz="1800" dirty="0" err="1" smtClean="0"/>
            <a:t>really</a:t>
          </a:r>
          <a:r>
            <a:rPr lang="fr-BE" sz="1800" dirty="0" smtClean="0"/>
            <a:t>, </a:t>
          </a:r>
          <a:r>
            <a:rPr lang="fr-BE" sz="1800" dirty="0" err="1" smtClean="0"/>
            <a:t>really</a:t>
          </a:r>
          <a:r>
            <a:rPr lang="fr-BE" sz="1800" dirty="0" smtClean="0"/>
            <a:t> </a:t>
          </a:r>
          <a:r>
            <a:rPr lang="fr-BE" sz="1800" dirty="0" err="1" smtClean="0"/>
            <a:t>need</a:t>
          </a:r>
          <a:r>
            <a:rPr lang="fr-BE" sz="1800" dirty="0" smtClean="0"/>
            <a:t> to know </a:t>
          </a:r>
          <a:r>
            <a:rPr lang="fr-BE" sz="1800" dirty="0" err="1" smtClean="0"/>
            <a:t>what</a:t>
          </a:r>
          <a:r>
            <a:rPr lang="fr-BE" sz="1800" dirty="0" smtClean="0"/>
            <a:t> you want to </a:t>
          </a:r>
          <a:r>
            <a:rPr lang="fr-BE" sz="1800" dirty="0" err="1" smtClean="0"/>
            <a:t>achieve</a:t>
          </a:r>
          <a:r>
            <a:rPr lang="fr-BE" sz="1800" dirty="0" smtClean="0"/>
            <a:t> - 24 </a:t>
          </a:r>
          <a:r>
            <a:rPr lang="fr-BE" sz="1800" dirty="0" err="1" smtClean="0"/>
            <a:t>hrs</a:t>
          </a:r>
          <a:r>
            <a:rPr lang="fr-BE" sz="1800" dirty="0" smtClean="0"/>
            <a:t> is good, </a:t>
          </a:r>
          <a:r>
            <a:rPr lang="fr-BE" sz="1800" dirty="0" err="1" smtClean="0"/>
            <a:t>just</a:t>
          </a:r>
          <a:r>
            <a:rPr lang="fr-BE" sz="1800" dirty="0" smtClean="0"/>
            <a:t> « </a:t>
          </a:r>
          <a:r>
            <a:rPr lang="fr-BE" sz="1800" dirty="0" err="1" smtClean="0"/>
            <a:t>faster</a:t>
          </a:r>
          <a:r>
            <a:rPr lang="fr-BE" sz="1800" dirty="0" smtClean="0"/>
            <a:t> » is not good </a:t>
          </a:r>
          <a:r>
            <a:rPr lang="fr-BE" sz="1800" dirty="0" err="1" smtClean="0"/>
            <a:t>enough</a:t>
          </a:r>
          <a:endParaRPr lang="en-GB" sz="1800" dirty="0"/>
        </a:p>
      </dgm:t>
    </dgm:pt>
    <dgm:pt modelId="{1003B45B-0B4E-404F-A65E-559625EDDA49}" type="parTrans" cxnId="{E814F7A4-D3AA-4B9A-AC4E-5EA861AE082E}">
      <dgm:prSet/>
      <dgm:spPr/>
      <dgm:t>
        <a:bodyPr/>
        <a:lstStyle/>
        <a:p>
          <a:endParaRPr lang="en-GB"/>
        </a:p>
      </dgm:t>
    </dgm:pt>
    <dgm:pt modelId="{EBFA16A2-8352-48BA-9E6C-98CFB23B4EDC}" type="sibTrans" cxnId="{E814F7A4-D3AA-4B9A-AC4E-5EA861AE082E}">
      <dgm:prSet/>
      <dgm:spPr/>
      <dgm:t>
        <a:bodyPr/>
        <a:lstStyle/>
        <a:p>
          <a:endParaRPr lang="en-GB"/>
        </a:p>
      </dgm:t>
    </dgm:pt>
    <dgm:pt modelId="{BE8F0F6D-FE47-4D80-8339-6A88D3FD6662}" type="pres">
      <dgm:prSet presAssocID="{24775AF9-AD80-4178-8BD8-2822799372A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F4EA76E-BF9E-4501-9BC8-6DDF961F91E0}" type="pres">
      <dgm:prSet presAssocID="{20E5B64B-A9E0-4354-AF02-9F109EAC92ED}" presName="composite" presStyleCnt="0"/>
      <dgm:spPr/>
    </dgm:pt>
    <dgm:pt modelId="{7686FD5F-7A1E-4C3D-A59D-97DBF0AEFAF8}" type="pres">
      <dgm:prSet presAssocID="{20E5B64B-A9E0-4354-AF02-9F109EAC92ED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18E75BF-EB5E-4844-AEAE-A4A4BC54B2C1}" type="pres">
      <dgm:prSet presAssocID="{20E5B64B-A9E0-4354-AF02-9F109EAC92ED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3CF8300-9FEB-4A4B-B1CF-304C36DB5C82}" type="pres">
      <dgm:prSet presAssocID="{C243AC3B-0555-49C3-9F2A-81E3028DB37D}" presName="sp" presStyleCnt="0"/>
      <dgm:spPr/>
    </dgm:pt>
    <dgm:pt modelId="{4A51B6FE-1958-4D23-AC24-BAE1E4068BBC}" type="pres">
      <dgm:prSet presAssocID="{9A7F5D4D-A0EB-482C-AD6B-32F9E991BC0D}" presName="composite" presStyleCnt="0"/>
      <dgm:spPr/>
    </dgm:pt>
    <dgm:pt modelId="{60B5AC6F-6856-46D7-AD1E-904EA9785ED8}" type="pres">
      <dgm:prSet presAssocID="{9A7F5D4D-A0EB-482C-AD6B-32F9E991BC0D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941AEC9-BD83-4FD3-942B-1D5AB393A1A6}" type="pres">
      <dgm:prSet presAssocID="{9A7F5D4D-A0EB-482C-AD6B-32F9E991BC0D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059C86-DB13-4F08-877E-8A257B56A704}" type="pres">
      <dgm:prSet presAssocID="{9AEE4BCB-D0ED-479D-A995-2977DC744A71}" presName="sp" presStyleCnt="0"/>
      <dgm:spPr/>
    </dgm:pt>
    <dgm:pt modelId="{13E826C0-FA2E-4CDE-A716-10EF5F25DC90}" type="pres">
      <dgm:prSet presAssocID="{9D0B7604-7975-43AC-BC47-357BDFDFB300}" presName="composite" presStyleCnt="0"/>
      <dgm:spPr/>
    </dgm:pt>
    <dgm:pt modelId="{1BC2A259-8A73-4FDA-921B-4998464F34C0}" type="pres">
      <dgm:prSet presAssocID="{9D0B7604-7975-43AC-BC47-357BDFDFB300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91EA502-F654-45FD-ADD5-11F8A7946A69}" type="pres">
      <dgm:prSet presAssocID="{9D0B7604-7975-43AC-BC47-357BDFDFB300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6494041-571D-4166-B8D5-4A88939FC360}" type="pres">
      <dgm:prSet presAssocID="{286CC61C-624D-4C40-8281-4554E0D4FC28}" presName="sp" presStyleCnt="0"/>
      <dgm:spPr/>
    </dgm:pt>
    <dgm:pt modelId="{36851060-6292-4CD6-B45C-D1A17C43BFA2}" type="pres">
      <dgm:prSet presAssocID="{55CF3547-1D36-4794-81B3-7EA6933DF09D}" presName="composite" presStyleCnt="0"/>
      <dgm:spPr/>
    </dgm:pt>
    <dgm:pt modelId="{4E0CAB75-C14A-478A-8DF3-096611FC0851}" type="pres">
      <dgm:prSet presAssocID="{55CF3547-1D36-4794-81B3-7EA6933DF09D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8629948-A04F-43A3-9C5D-D50FC6AE05E4}" type="pres">
      <dgm:prSet presAssocID="{55CF3547-1D36-4794-81B3-7EA6933DF09D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2FEAF63D-0D27-4A01-9308-52869075C3DC}" srcId="{24775AF9-AD80-4178-8BD8-2822799372AB}" destId="{9A7F5D4D-A0EB-482C-AD6B-32F9E991BC0D}" srcOrd="1" destOrd="0" parTransId="{9B4E4CC3-C997-4539-9E54-9E5BA1F8DA48}" sibTransId="{9AEE4BCB-D0ED-479D-A995-2977DC744A71}"/>
    <dgm:cxn modelId="{E814F7A4-D3AA-4B9A-AC4E-5EA861AE082E}" srcId="{20E5B64B-A9E0-4354-AF02-9F109EAC92ED}" destId="{0638E167-1A0F-405A-9D7C-276CE5C77C9E}" srcOrd="0" destOrd="0" parTransId="{1003B45B-0B4E-404F-A65E-559625EDDA49}" sibTransId="{EBFA16A2-8352-48BA-9E6C-98CFB23B4EDC}"/>
    <dgm:cxn modelId="{1F804152-82DE-4BA5-B2FC-E9B826164A30}" srcId="{9D0B7604-7975-43AC-BC47-357BDFDFB300}" destId="{A63DC28E-4E16-438E-A728-248D9E86A121}" srcOrd="0" destOrd="0" parTransId="{A1A8FB2E-2CB5-4E51-B874-2E34792832F8}" sibTransId="{1465FE37-432B-4E23-9135-F4C099A7BA2F}"/>
    <dgm:cxn modelId="{A5AD7B3D-01B6-4B32-BA4F-99CD3BAC256C}" type="presOf" srcId="{9A7F5D4D-A0EB-482C-AD6B-32F9E991BC0D}" destId="{60B5AC6F-6856-46D7-AD1E-904EA9785ED8}" srcOrd="0" destOrd="0" presId="urn:microsoft.com/office/officeart/2005/8/layout/chevron2"/>
    <dgm:cxn modelId="{15C481F9-427A-4E6C-A221-5E701A071D2D}" type="presOf" srcId="{A63DC28E-4E16-438E-A728-248D9E86A121}" destId="{291EA502-F654-45FD-ADD5-11F8A7946A69}" srcOrd="0" destOrd="0" presId="urn:microsoft.com/office/officeart/2005/8/layout/chevron2"/>
    <dgm:cxn modelId="{B26E473A-0510-43B1-AC2E-CDA52613EB43}" type="presOf" srcId="{D5174F54-B784-425A-9994-DEC17E6EBC20}" destId="{8941AEC9-BD83-4FD3-942B-1D5AB393A1A6}" srcOrd="0" destOrd="0" presId="urn:microsoft.com/office/officeart/2005/8/layout/chevron2"/>
    <dgm:cxn modelId="{5C341593-AFD4-450D-8243-DB6E44603B4D}" type="presOf" srcId="{9D0B7604-7975-43AC-BC47-357BDFDFB300}" destId="{1BC2A259-8A73-4FDA-921B-4998464F34C0}" srcOrd="0" destOrd="0" presId="urn:microsoft.com/office/officeart/2005/8/layout/chevron2"/>
    <dgm:cxn modelId="{78F2D27B-70F7-42C9-8CAC-13C44B31DC70}" type="presOf" srcId="{20E5B64B-A9E0-4354-AF02-9F109EAC92ED}" destId="{7686FD5F-7A1E-4C3D-A59D-97DBF0AEFAF8}" srcOrd="0" destOrd="0" presId="urn:microsoft.com/office/officeart/2005/8/layout/chevron2"/>
    <dgm:cxn modelId="{07BA4B78-9826-4514-9F1C-DEE1DB685685}" srcId="{55CF3547-1D36-4794-81B3-7EA6933DF09D}" destId="{B8117B71-74B1-4FD3-AB41-EDEC2BA12D0A}" srcOrd="0" destOrd="0" parTransId="{2B43AFFD-3324-43A7-8AC6-9D04B308880D}" sibTransId="{63E085E0-3D2E-453D-B202-00B8249DD7F3}"/>
    <dgm:cxn modelId="{CE496543-0321-4996-B8F2-4C324E52AAAE}" srcId="{24775AF9-AD80-4178-8BD8-2822799372AB}" destId="{9D0B7604-7975-43AC-BC47-357BDFDFB300}" srcOrd="2" destOrd="0" parTransId="{9B234B0D-7242-446D-9352-6EB6785C1C59}" sibTransId="{286CC61C-624D-4C40-8281-4554E0D4FC28}"/>
    <dgm:cxn modelId="{D3B8EB70-7FDF-4478-90FA-E180DD6942D4}" srcId="{9A7F5D4D-A0EB-482C-AD6B-32F9E991BC0D}" destId="{D5174F54-B784-425A-9994-DEC17E6EBC20}" srcOrd="0" destOrd="0" parTransId="{E2257886-57AE-4268-9D2A-149E09C18744}" sibTransId="{644B0723-B0AA-4397-833C-099AB239C04F}"/>
    <dgm:cxn modelId="{DCEF5912-8AD5-48E4-839A-05825552524A}" type="presOf" srcId="{B8117B71-74B1-4FD3-AB41-EDEC2BA12D0A}" destId="{D8629948-A04F-43A3-9C5D-D50FC6AE05E4}" srcOrd="0" destOrd="0" presId="urn:microsoft.com/office/officeart/2005/8/layout/chevron2"/>
    <dgm:cxn modelId="{4499E721-C4C0-4088-8100-FDAB2C2A3962}" type="presOf" srcId="{24775AF9-AD80-4178-8BD8-2822799372AB}" destId="{BE8F0F6D-FE47-4D80-8339-6A88D3FD6662}" srcOrd="0" destOrd="0" presId="urn:microsoft.com/office/officeart/2005/8/layout/chevron2"/>
    <dgm:cxn modelId="{1EC00C29-86D4-4E81-951F-6403CE06DE49}" type="presOf" srcId="{55CF3547-1D36-4794-81B3-7EA6933DF09D}" destId="{4E0CAB75-C14A-478A-8DF3-096611FC0851}" srcOrd="0" destOrd="0" presId="urn:microsoft.com/office/officeart/2005/8/layout/chevron2"/>
    <dgm:cxn modelId="{758F081A-027F-4E03-88E2-E3801C188683}" srcId="{24775AF9-AD80-4178-8BD8-2822799372AB}" destId="{20E5B64B-A9E0-4354-AF02-9F109EAC92ED}" srcOrd="0" destOrd="0" parTransId="{F3F320C2-A80A-4DCB-9124-FDCA7725AD41}" sibTransId="{C243AC3B-0555-49C3-9F2A-81E3028DB37D}"/>
    <dgm:cxn modelId="{02BE976D-3891-4A66-BC83-A28229D89DA5}" srcId="{24775AF9-AD80-4178-8BD8-2822799372AB}" destId="{55CF3547-1D36-4794-81B3-7EA6933DF09D}" srcOrd="3" destOrd="0" parTransId="{2EE58FD1-2768-430D-ACCE-58886CFD8E67}" sibTransId="{58D7D54A-B3B8-45F0-8247-FF5018B64AE9}"/>
    <dgm:cxn modelId="{185AAD83-9F30-43A6-ACD0-25E067E012F5}" type="presOf" srcId="{0638E167-1A0F-405A-9D7C-276CE5C77C9E}" destId="{018E75BF-EB5E-4844-AEAE-A4A4BC54B2C1}" srcOrd="0" destOrd="0" presId="urn:microsoft.com/office/officeart/2005/8/layout/chevron2"/>
    <dgm:cxn modelId="{699B3EFF-6366-4BC4-AEB9-76CF7765B3D2}" type="presParOf" srcId="{BE8F0F6D-FE47-4D80-8339-6A88D3FD6662}" destId="{7F4EA76E-BF9E-4501-9BC8-6DDF961F91E0}" srcOrd="0" destOrd="0" presId="urn:microsoft.com/office/officeart/2005/8/layout/chevron2"/>
    <dgm:cxn modelId="{990DD598-B2CA-423E-9BB9-277A0817AD71}" type="presParOf" srcId="{7F4EA76E-BF9E-4501-9BC8-6DDF961F91E0}" destId="{7686FD5F-7A1E-4C3D-A59D-97DBF0AEFAF8}" srcOrd="0" destOrd="0" presId="urn:microsoft.com/office/officeart/2005/8/layout/chevron2"/>
    <dgm:cxn modelId="{80C34BE8-C834-47B2-831F-B2AA56D9DE9B}" type="presParOf" srcId="{7F4EA76E-BF9E-4501-9BC8-6DDF961F91E0}" destId="{018E75BF-EB5E-4844-AEAE-A4A4BC54B2C1}" srcOrd="1" destOrd="0" presId="urn:microsoft.com/office/officeart/2005/8/layout/chevron2"/>
    <dgm:cxn modelId="{95C78FEC-68D5-4A64-9780-7EE929A90B83}" type="presParOf" srcId="{BE8F0F6D-FE47-4D80-8339-6A88D3FD6662}" destId="{23CF8300-9FEB-4A4B-B1CF-304C36DB5C82}" srcOrd="1" destOrd="0" presId="urn:microsoft.com/office/officeart/2005/8/layout/chevron2"/>
    <dgm:cxn modelId="{B6F689E1-DE65-4893-AC54-67B1E616C1A8}" type="presParOf" srcId="{BE8F0F6D-FE47-4D80-8339-6A88D3FD6662}" destId="{4A51B6FE-1958-4D23-AC24-BAE1E4068BBC}" srcOrd="2" destOrd="0" presId="urn:microsoft.com/office/officeart/2005/8/layout/chevron2"/>
    <dgm:cxn modelId="{A677D71E-F19F-4549-8DA1-F067D811318D}" type="presParOf" srcId="{4A51B6FE-1958-4D23-AC24-BAE1E4068BBC}" destId="{60B5AC6F-6856-46D7-AD1E-904EA9785ED8}" srcOrd="0" destOrd="0" presId="urn:microsoft.com/office/officeart/2005/8/layout/chevron2"/>
    <dgm:cxn modelId="{FC737348-7767-430C-AA65-11449D0BFAF1}" type="presParOf" srcId="{4A51B6FE-1958-4D23-AC24-BAE1E4068BBC}" destId="{8941AEC9-BD83-4FD3-942B-1D5AB393A1A6}" srcOrd="1" destOrd="0" presId="urn:microsoft.com/office/officeart/2005/8/layout/chevron2"/>
    <dgm:cxn modelId="{D92366CD-C819-4328-A51E-7FE99A28DDFF}" type="presParOf" srcId="{BE8F0F6D-FE47-4D80-8339-6A88D3FD6662}" destId="{A7059C86-DB13-4F08-877E-8A257B56A704}" srcOrd="3" destOrd="0" presId="urn:microsoft.com/office/officeart/2005/8/layout/chevron2"/>
    <dgm:cxn modelId="{3D788D5B-6009-44A6-B81C-4C84C3B1A9EA}" type="presParOf" srcId="{BE8F0F6D-FE47-4D80-8339-6A88D3FD6662}" destId="{13E826C0-FA2E-4CDE-A716-10EF5F25DC90}" srcOrd="4" destOrd="0" presId="urn:microsoft.com/office/officeart/2005/8/layout/chevron2"/>
    <dgm:cxn modelId="{DD6F9CB9-8AF9-4FA3-A747-13C88EDA88DC}" type="presParOf" srcId="{13E826C0-FA2E-4CDE-A716-10EF5F25DC90}" destId="{1BC2A259-8A73-4FDA-921B-4998464F34C0}" srcOrd="0" destOrd="0" presId="urn:microsoft.com/office/officeart/2005/8/layout/chevron2"/>
    <dgm:cxn modelId="{B0B11A04-D279-4080-82B6-E56605941267}" type="presParOf" srcId="{13E826C0-FA2E-4CDE-A716-10EF5F25DC90}" destId="{291EA502-F654-45FD-ADD5-11F8A7946A69}" srcOrd="1" destOrd="0" presId="urn:microsoft.com/office/officeart/2005/8/layout/chevron2"/>
    <dgm:cxn modelId="{4AEBABCE-4ACD-4070-94D5-78E912E92A30}" type="presParOf" srcId="{BE8F0F6D-FE47-4D80-8339-6A88D3FD6662}" destId="{D6494041-571D-4166-B8D5-4A88939FC360}" srcOrd="5" destOrd="0" presId="urn:microsoft.com/office/officeart/2005/8/layout/chevron2"/>
    <dgm:cxn modelId="{B1EA85AF-53F3-4FEA-A477-6C428A95A46F}" type="presParOf" srcId="{BE8F0F6D-FE47-4D80-8339-6A88D3FD6662}" destId="{36851060-6292-4CD6-B45C-D1A17C43BFA2}" srcOrd="6" destOrd="0" presId="urn:microsoft.com/office/officeart/2005/8/layout/chevron2"/>
    <dgm:cxn modelId="{7AC703F1-46A8-4EF0-8B5D-AA47119AD113}" type="presParOf" srcId="{36851060-6292-4CD6-B45C-D1A17C43BFA2}" destId="{4E0CAB75-C14A-478A-8DF3-096611FC0851}" srcOrd="0" destOrd="0" presId="urn:microsoft.com/office/officeart/2005/8/layout/chevron2"/>
    <dgm:cxn modelId="{2B130B71-DEEC-497C-BC4A-3B1245FC2736}" type="presParOf" srcId="{36851060-6292-4CD6-B45C-D1A17C43BFA2}" destId="{D8629948-A04F-43A3-9C5D-D50FC6AE05E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4775AF9-AD80-4178-8BD8-2822799372AB}" type="doc">
      <dgm:prSet loTypeId="urn:microsoft.com/office/officeart/2005/8/layout/chevron2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20E5B64B-A9E0-4354-AF02-9F109EAC92ED}">
      <dgm:prSet phldrT="[Text]"/>
      <dgm:spPr/>
      <dgm:t>
        <a:bodyPr/>
        <a:lstStyle/>
        <a:p>
          <a:endParaRPr lang="en-GB" dirty="0"/>
        </a:p>
      </dgm:t>
    </dgm:pt>
    <dgm:pt modelId="{F3F320C2-A80A-4DCB-9124-FDCA7725AD41}" type="parTrans" cxnId="{758F081A-027F-4E03-88E2-E3801C188683}">
      <dgm:prSet/>
      <dgm:spPr/>
      <dgm:t>
        <a:bodyPr/>
        <a:lstStyle/>
        <a:p>
          <a:endParaRPr lang="en-GB"/>
        </a:p>
      </dgm:t>
    </dgm:pt>
    <dgm:pt modelId="{C243AC3B-0555-49C3-9F2A-81E3028DB37D}" type="sibTrans" cxnId="{758F081A-027F-4E03-88E2-E3801C188683}">
      <dgm:prSet/>
      <dgm:spPr/>
      <dgm:t>
        <a:bodyPr/>
        <a:lstStyle/>
        <a:p>
          <a:endParaRPr lang="en-GB"/>
        </a:p>
      </dgm:t>
    </dgm:pt>
    <dgm:pt modelId="{9A7F5D4D-A0EB-482C-AD6B-32F9E991BC0D}">
      <dgm:prSet phldrT="[Text]"/>
      <dgm:spPr/>
      <dgm:t>
        <a:bodyPr/>
        <a:lstStyle/>
        <a:p>
          <a:endParaRPr lang="en-GB" dirty="0"/>
        </a:p>
      </dgm:t>
    </dgm:pt>
    <dgm:pt modelId="{9B4E4CC3-C997-4539-9E54-9E5BA1F8DA48}" type="parTrans" cxnId="{2FEAF63D-0D27-4A01-9308-52869075C3DC}">
      <dgm:prSet/>
      <dgm:spPr/>
      <dgm:t>
        <a:bodyPr/>
        <a:lstStyle/>
        <a:p>
          <a:endParaRPr lang="en-GB"/>
        </a:p>
      </dgm:t>
    </dgm:pt>
    <dgm:pt modelId="{9AEE4BCB-D0ED-479D-A995-2977DC744A71}" type="sibTrans" cxnId="{2FEAF63D-0D27-4A01-9308-52869075C3DC}">
      <dgm:prSet/>
      <dgm:spPr/>
      <dgm:t>
        <a:bodyPr/>
        <a:lstStyle/>
        <a:p>
          <a:endParaRPr lang="en-GB"/>
        </a:p>
      </dgm:t>
    </dgm:pt>
    <dgm:pt modelId="{D5174F54-B784-425A-9994-DEC17E6EBC20}">
      <dgm:prSet phldrT="[Text]" custT="1"/>
      <dgm:spPr/>
      <dgm:t>
        <a:bodyPr/>
        <a:lstStyle/>
        <a:p>
          <a:r>
            <a:rPr lang="fr-BE" sz="1800" dirty="0" smtClean="0"/>
            <a:t>Start </a:t>
          </a:r>
          <a:r>
            <a:rPr lang="fr-BE" sz="1800" dirty="0" err="1" smtClean="0"/>
            <a:t>low</a:t>
          </a:r>
          <a:r>
            <a:rPr lang="fr-BE" sz="1800" dirty="0" smtClean="0"/>
            <a:t> </a:t>
          </a:r>
          <a:r>
            <a:rPr lang="fr-BE" sz="1800" dirty="0" err="1" smtClean="0"/>
            <a:t>cost</a:t>
          </a:r>
          <a:r>
            <a:rPr lang="fr-BE" sz="1800" dirty="0" smtClean="0"/>
            <a:t> </a:t>
          </a:r>
          <a:r>
            <a:rPr lang="fr-BE" sz="1800" dirty="0" err="1" smtClean="0"/>
            <a:t>with</a:t>
          </a:r>
          <a:r>
            <a:rPr lang="fr-BE" sz="1800" dirty="0" smtClean="0"/>
            <a:t> </a:t>
          </a:r>
          <a:r>
            <a:rPr lang="fr-BE" sz="1800" dirty="0" err="1" smtClean="0"/>
            <a:t>available</a:t>
          </a:r>
          <a:r>
            <a:rPr lang="fr-BE" sz="1800" dirty="0" smtClean="0"/>
            <a:t> servers , « R » en « </a:t>
          </a:r>
          <a:r>
            <a:rPr lang="fr-BE" sz="1800" dirty="0" err="1" smtClean="0"/>
            <a:t>touchgraph</a:t>
          </a:r>
          <a:r>
            <a:rPr lang="fr-BE" sz="1800" dirty="0" smtClean="0"/>
            <a:t> » software. </a:t>
          </a:r>
          <a:r>
            <a:rPr lang="fr-BE" sz="1800" dirty="0" err="1" smtClean="0"/>
            <a:t>Prepare</a:t>
          </a:r>
          <a:r>
            <a:rPr lang="fr-BE" sz="1800" dirty="0" smtClean="0"/>
            <a:t> for hardware </a:t>
          </a:r>
          <a:r>
            <a:rPr lang="fr-BE" sz="1800" dirty="0" err="1" smtClean="0"/>
            <a:t>acceleration</a:t>
          </a:r>
          <a:r>
            <a:rPr lang="fr-BE" sz="1800" dirty="0" smtClean="0"/>
            <a:t>. </a:t>
          </a:r>
          <a:r>
            <a:rPr lang="fr-BE" sz="1800" dirty="0" err="1" smtClean="0"/>
            <a:t>Alternatively</a:t>
          </a:r>
          <a:r>
            <a:rPr lang="fr-BE" sz="1800" dirty="0" smtClean="0"/>
            <a:t>: commercial software </a:t>
          </a:r>
          <a:r>
            <a:rPr lang="fr-BE" sz="1800" dirty="0" err="1" smtClean="0"/>
            <a:t>with</a:t>
          </a:r>
          <a:r>
            <a:rPr lang="fr-BE" sz="1800" dirty="0" smtClean="0"/>
            <a:t> </a:t>
          </a:r>
          <a:r>
            <a:rPr lang="fr-BE" sz="1800" dirty="0" err="1" smtClean="0"/>
            <a:t>ease</a:t>
          </a:r>
          <a:r>
            <a:rPr lang="fr-BE" sz="1800" dirty="0" smtClean="0"/>
            <a:t> of use</a:t>
          </a:r>
          <a:endParaRPr lang="en-GB" sz="1800" dirty="0"/>
        </a:p>
      </dgm:t>
    </dgm:pt>
    <dgm:pt modelId="{E2257886-57AE-4268-9D2A-149E09C18744}" type="parTrans" cxnId="{D3B8EB70-7FDF-4478-90FA-E180DD6942D4}">
      <dgm:prSet/>
      <dgm:spPr/>
      <dgm:t>
        <a:bodyPr/>
        <a:lstStyle/>
        <a:p>
          <a:endParaRPr lang="en-GB"/>
        </a:p>
      </dgm:t>
    </dgm:pt>
    <dgm:pt modelId="{644B0723-B0AA-4397-833C-099AB239C04F}" type="sibTrans" cxnId="{D3B8EB70-7FDF-4478-90FA-E180DD6942D4}">
      <dgm:prSet/>
      <dgm:spPr/>
      <dgm:t>
        <a:bodyPr/>
        <a:lstStyle/>
        <a:p>
          <a:endParaRPr lang="en-GB"/>
        </a:p>
      </dgm:t>
    </dgm:pt>
    <dgm:pt modelId="{9D0B7604-7975-43AC-BC47-357BDFDFB300}">
      <dgm:prSet phldrT="[Text]"/>
      <dgm:spPr/>
      <dgm:t>
        <a:bodyPr/>
        <a:lstStyle/>
        <a:p>
          <a:endParaRPr lang="en-GB" dirty="0"/>
        </a:p>
      </dgm:t>
    </dgm:pt>
    <dgm:pt modelId="{9B234B0D-7242-446D-9352-6EB6785C1C59}" type="parTrans" cxnId="{CE496543-0321-4996-B8F2-4C324E52AAAE}">
      <dgm:prSet/>
      <dgm:spPr/>
      <dgm:t>
        <a:bodyPr/>
        <a:lstStyle/>
        <a:p>
          <a:endParaRPr lang="en-GB"/>
        </a:p>
      </dgm:t>
    </dgm:pt>
    <dgm:pt modelId="{286CC61C-624D-4C40-8281-4554E0D4FC28}" type="sibTrans" cxnId="{CE496543-0321-4996-B8F2-4C324E52AAAE}">
      <dgm:prSet/>
      <dgm:spPr/>
      <dgm:t>
        <a:bodyPr/>
        <a:lstStyle/>
        <a:p>
          <a:endParaRPr lang="en-GB"/>
        </a:p>
      </dgm:t>
    </dgm:pt>
    <dgm:pt modelId="{A63DC28E-4E16-438E-A728-248D9E86A121}">
      <dgm:prSet phldrT="[Text]" custT="1"/>
      <dgm:spPr/>
      <dgm:t>
        <a:bodyPr/>
        <a:lstStyle/>
        <a:p>
          <a:pPr>
            <a:tabLst>
              <a:tab pos="447675" algn="l"/>
            </a:tabLst>
          </a:pPr>
          <a:r>
            <a:rPr lang="fr-BE" sz="1800" dirty="0" err="1" smtClean="0"/>
            <a:t>PHD’s</a:t>
          </a:r>
          <a:r>
            <a:rPr lang="fr-BE" sz="1800" dirty="0" smtClean="0"/>
            <a:t> </a:t>
          </a:r>
          <a:r>
            <a:rPr lang="fr-BE" sz="1800" dirty="0" err="1" smtClean="0"/>
            <a:t>working</a:t>
          </a:r>
          <a:r>
            <a:rPr lang="fr-BE" sz="1800" dirty="0" smtClean="0"/>
            <a:t> </a:t>
          </a:r>
          <a:r>
            <a:rPr lang="fr-BE" sz="1800" dirty="0" err="1" smtClean="0"/>
            <a:t>with</a:t>
          </a:r>
          <a:r>
            <a:rPr lang="fr-BE" sz="1800" dirty="0" smtClean="0"/>
            <a:t> </a:t>
          </a:r>
          <a:r>
            <a:rPr lang="fr-BE" sz="1800" dirty="0" err="1" smtClean="0"/>
            <a:t>technical</a:t>
          </a:r>
          <a:r>
            <a:rPr lang="fr-BE" sz="1800" dirty="0" smtClean="0"/>
            <a:t> software </a:t>
          </a:r>
          <a:r>
            <a:rPr lang="fr-BE" sz="1800" dirty="0" err="1" smtClean="0"/>
            <a:t>supported</a:t>
          </a:r>
          <a:r>
            <a:rPr lang="fr-BE" sz="1800" dirty="0" smtClean="0"/>
            <a:t> by </a:t>
          </a:r>
          <a:r>
            <a:rPr lang="fr-BE" sz="1800" dirty="0" err="1" smtClean="0"/>
            <a:t>university</a:t>
          </a:r>
          <a:endParaRPr lang="en-GB" sz="1800" dirty="0"/>
        </a:p>
      </dgm:t>
    </dgm:pt>
    <dgm:pt modelId="{A1A8FB2E-2CB5-4E51-B874-2E34792832F8}" type="parTrans" cxnId="{1F804152-82DE-4BA5-B2FC-E9B826164A30}">
      <dgm:prSet/>
      <dgm:spPr/>
      <dgm:t>
        <a:bodyPr/>
        <a:lstStyle/>
        <a:p>
          <a:endParaRPr lang="en-GB"/>
        </a:p>
      </dgm:t>
    </dgm:pt>
    <dgm:pt modelId="{1465FE37-432B-4E23-9135-F4C099A7BA2F}" type="sibTrans" cxnId="{1F804152-82DE-4BA5-B2FC-E9B826164A30}">
      <dgm:prSet/>
      <dgm:spPr/>
      <dgm:t>
        <a:bodyPr/>
        <a:lstStyle/>
        <a:p>
          <a:endParaRPr lang="en-GB"/>
        </a:p>
      </dgm:t>
    </dgm:pt>
    <dgm:pt modelId="{55CF3547-1D36-4794-81B3-7EA6933DF09D}">
      <dgm:prSet phldrT="[Text]"/>
      <dgm:spPr/>
      <dgm:t>
        <a:bodyPr/>
        <a:lstStyle/>
        <a:p>
          <a:endParaRPr lang="en-GB" dirty="0"/>
        </a:p>
      </dgm:t>
    </dgm:pt>
    <dgm:pt modelId="{2EE58FD1-2768-430D-ACCE-58886CFD8E67}" type="parTrans" cxnId="{02BE976D-3891-4A66-BC83-A28229D89DA5}">
      <dgm:prSet/>
      <dgm:spPr/>
      <dgm:t>
        <a:bodyPr/>
        <a:lstStyle/>
        <a:p>
          <a:endParaRPr lang="en-GB"/>
        </a:p>
      </dgm:t>
    </dgm:pt>
    <dgm:pt modelId="{58D7D54A-B3B8-45F0-8247-FF5018B64AE9}" type="sibTrans" cxnId="{02BE976D-3891-4A66-BC83-A28229D89DA5}">
      <dgm:prSet/>
      <dgm:spPr/>
      <dgm:t>
        <a:bodyPr/>
        <a:lstStyle/>
        <a:p>
          <a:endParaRPr lang="en-GB"/>
        </a:p>
      </dgm:t>
    </dgm:pt>
    <dgm:pt modelId="{B8117B71-74B1-4FD3-AB41-EDEC2BA12D0A}">
      <dgm:prSet custT="1"/>
      <dgm:spPr/>
      <dgm:t>
        <a:bodyPr/>
        <a:lstStyle/>
        <a:p>
          <a:r>
            <a:rPr lang="fr-BE" sz="1800" dirty="0" err="1" smtClean="0"/>
            <a:t>Frequent</a:t>
          </a:r>
          <a:r>
            <a:rPr lang="fr-BE" sz="1800" dirty="0" smtClean="0"/>
            <a:t> and intensive contacts</a:t>
          </a:r>
          <a:endParaRPr lang="en-GB" sz="1800" dirty="0"/>
        </a:p>
      </dgm:t>
    </dgm:pt>
    <dgm:pt modelId="{2B43AFFD-3324-43A7-8AC6-9D04B308880D}" type="parTrans" cxnId="{07BA4B78-9826-4514-9F1C-DEE1DB685685}">
      <dgm:prSet/>
      <dgm:spPr/>
      <dgm:t>
        <a:bodyPr/>
        <a:lstStyle/>
        <a:p>
          <a:endParaRPr lang="en-GB"/>
        </a:p>
      </dgm:t>
    </dgm:pt>
    <dgm:pt modelId="{63E085E0-3D2E-453D-B202-00B8249DD7F3}" type="sibTrans" cxnId="{07BA4B78-9826-4514-9F1C-DEE1DB685685}">
      <dgm:prSet/>
      <dgm:spPr/>
      <dgm:t>
        <a:bodyPr/>
        <a:lstStyle/>
        <a:p>
          <a:endParaRPr lang="en-GB"/>
        </a:p>
      </dgm:t>
    </dgm:pt>
    <dgm:pt modelId="{0638E167-1A0F-405A-9D7C-276CE5C77C9E}">
      <dgm:prSet phldrT="[Text]" custT="1"/>
      <dgm:spPr/>
      <dgm:t>
        <a:bodyPr/>
        <a:lstStyle/>
        <a:p>
          <a:r>
            <a:rPr lang="fr-BE" sz="1800" dirty="0" err="1" smtClean="0"/>
            <a:t>Provide</a:t>
          </a:r>
          <a:r>
            <a:rPr lang="fr-BE" sz="1800" dirty="0" smtClean="0"/>
            <a:t> </a:t>
          </a:r>
          <a:r>
            <a:rPr lang="fr-BE" sz="1800" dirty="0" err="1" smtClean="0"/>
            <a:t>actionable</a:t>
          </a:r>
          <a:r>
            <a:rPr lang="fr-BE" sz="1800" dirty="0" smtClean="0"/>
            <a:t> </a:t>
          </a:r>
          <a:r>
            <a:rPr lang="fr-BE" sz="1800" dirty="0" err="1" smtClean="0"/>
            <a:t>models</a:t>
          </a:r>
          <a:r>
            <a:rPr lang="fr-BE" sz="1800" dirty="0" smtClean="0"/>
            <a:t> to </a:t>
          </a:r>
          <a:r>
            <a:rPr lang="fr-BE" sz="1800" dirty="0" err="1" smtClean="0"/>
            <a:t>specialized</a:t>
          </a:r>
          <a:r>
            <a:rPr lang="fr-BE" sz="1800" dirty="0" smtClean="0"/>
            <a:t> </a:t>
          </a:r>
          <a:r>
            <a:rPr lang="fr-BE" sz="1800" dirty="0" err="1" smtClean="0"/>
            <a:t>anti-fraud</a:t>
          </a:r>
          <a:r>
            <a:rPr lang="fr-BE" sz="1800" dirty="0" smtClean="0"/>
            <a:t> teams </a:t>
          </a:r>
          <a:r>
            <a:rPr lang="fr-BE" sz="1800" dirty="0" err="1" smtClean="0"/>
            <a:t>without</a:t>
          </a:r>
          <a:r>
            <a:rPr lang="fr-BE" sz="1800" dirty="0" smtClean="0"/>
            <a:t> noise</a:t>
          </a:r>
          <a:endParaRPr lang="en-GB" sz="1800" dirty="0"/>
        </a:p>
      </dgm:t>
    </dgm:pt>
    <dgm:pt modelId="{1003B45B-0B4E-404F-A65E-559625EDDA49}" type="parTrans" cxnId="{E814F7A4-D3AA-4B9A-AC4E-5EA861AE082E}">
      <dgm:prSet/>
      <dgm:spPr/>
      <dgm:t>
        <a:bodyPr/>
        <a:lstStyle/>
        <a:p>
          <a:endParaRPr lang="en-GB"/>
        </a:p>
      </dgm:t>
    </dgm:pt>
    <dgm:pt modelId="{EBFA16A2-8352-48BA-9E6C-98CFB23B4EDC}" type="sibTrans" cxnId="{E814F7A4-D3AA-4B9A-AC4E-5EA861AE082E}">
      <dgm:prSet/>
      <dgm:spPr/>
      <dgm:t>
        <a:bodyPr/>
        <a:lstStyle/>
        <a:p>
          <a:endParaRPr lang="en-GB"/>
        </a:p>
      </dgm:t>
    </dgm:pt>
    <dgm:pt modelId="{61EF8875-8DF4-425E-9396-046A1D16EA11}">
      <dgm:prSet phldrT="[Text]" custT="1"/>
      <dgm:spPr/>
      <dgm:t>
        <a:bodyPr/>
        <a:lstStyle/>
        <a:p>
          <a:pPr>
            <a:tabLst>
              <a:tab pos="447675" algn="l"/>
            </a:tabLst>
          </a:pPr>
          <a:r>
            <a:rPr lang="fr-BE" sz="1800" dirty="0" smtClean="0"/>
            <a:t>Business experts </a:t>
          </a:r>
          <a:r>
            <a:rPr lang="fr-BE" sz="1800" dirty="0" err="1" smtClean="0"/>
            <a:t>working</a:t>
          </a:r>
          <a:r>
            <a:rPr lang="fr-BE" sz="1800" dirty="0" smtClean="0"/>
            <a:t> </a:t>
          </a:r>
          <a:r>
            <a:rPr lang="fr-BE" sz="1800" dirty="0" err="1" smtClean="0"/>
            <a:t>with</a:t>
          </a:r>
          <a:r>
            <a:rPr lang="fr-BE" sz="1800" dirty="0" smtClean="0"/>
            <a:t> </a:t>
          </a:r>
          <a:r>
            <a:rPr lang="fr-BE" sz="1800" dirty="0" err="1" smtClean="0"/>
            <a:t>easy</a:t>
          </a:r>
          <a:r>
            <a:rPr lang="fr-BE" sz="1800" dirty="0" smtClean="0"/>
            <a:t> to use software, </a:t>
          </a:r>
          <a:r>
            <a:rPr lang="fr-BE" sz="1800" dirty="0" err="1" smtClean="0"/>
            <a:t>supported</a:t>
          </a:r>
          <a:r>
            <a:rPr lang="fr-BE" sz="1800" dirty="0" smtClean="0"/>
            <a:t> by </a:t>
          </a:r>
          <a:r>
            <a:rPr lang="fr-BE" sz="1800" dirty="0" err="1" smtClean="0"/>
            <a:t>PHD’s</a:t>
          </a:r>
          <a:endParaRPr lang="en-GB" sz="1800" dirty="0"/>
        </a:p>
      </dgm:t>
    </dgm:pt>
    <dgm:pt modelId="{98272E05-2769-46EC-AE37-C08B75DDBEE3}" type="parTrans" cxnId="{E1E289FA-EF1C-4252-AEE2-EB47D70E1319}">
      <dgm:prSet/>
      <dgm:spPr/>
      <dgm:t>
        <a:bodyPr/>
        <a:lstStyle/>
        <a:p>
          <a:endParaRPr lang="nl-BE"/>
        </a:p>
      </dgm:t>
    </dgm:pt>
    <dgm:pt modelId="{85D3C3D0-CE05-41E1-94CE-77F06628E01A}" type="sibTrans" cxnId="{E1E289FA-EF1C-4252-AEE2-EB47D70E1319}">
      <dgm:prSet/>
      <dgm:spPr/>
      <dgm:t>
        <a:bodyPr/>
        <a:lstStyle/>
        <a:p>
          <a:endParaRPr lang="nl-BE"/>
        </a:p>
      </dgm:t>
    </dgm:pt>
    <dgm:pt modelId="{8CE138C9-ADF6-45FD-99FF-F81436F11C8F}">
      <dgm:prSet custT="1"/>
      <dgm:spPr/>
      <dgm:t>
        <a:bodyPr/>
        <a:lstStyle/>
        <a:p>
          <a:r>
            <a:rPr lang="fr-BE" sz="1800" dirty="0" smtClean="0"/>
            <a:t>Business experts </a:t>
          </a:r>
          <a:r>
            <a:rPr lang="fr-BE" sz="1800" dirty="0" err="1" smtClean="0"/>
            <a:t>learn</a:t>
          </a:r>
          <a:r>
            <a:rPr lang="fr-BE" sz="1800" dirty="0" smtClean="0"/>
            <a:t> to do the </a:t>
          </a:r>
          <a:r>
            <a:rPr lang="fr-BE" sz="1800" dirty="0" err="1" smtClean="0"/>
            <a:t>analysis</a:t>
          </a:r>
          <a:r>
            <a:rPr lang="fr-BE" sz="1800" dirty="0" smtClean="0"/>
            <a:t> </a:t>
          </a:r>
          <a:r>
            <a:rPr lang="fr-BE" sz="1800" dirty="0" err="1" smtClean="0"/>
            <a:t>themselves</a:t>
          </a:r>
          <a:endParaRPr lang="en-GB" sz="1800" dirty="0"/>
        </a:p>
      </dgm:t>
    </dgm:pt>
    <dgm:pt modelId="{ACB81E17-8FF8-4FC4-A926-273FEDF496AB}" type="parTrans" cxnId="{8FED6931-CCAF-430F-BB9E-FFDB8791BA9B}">
      <dgm:prSet/>
      <dgm:spPr/>
      <dgm:t>
        <a:bodyPr/>
        <a:lstStyle/>
        <a:p>
          <a:endParaRPr lang="nl-BE"/>
        </a:p>
      </dgm:t>
    </dgm:pt>
    <dgm:pt modelId="{72F4CC2E-329D-47BD-9D4F-9DED69EF1C3D}" type="sibTrans" cxnId="{8FED6931-CCAF-430F-BB9E-FFDB8791BA9B}">
      <dgm:prSet/>
      <dgm:spPr/>
      <dgm:t>
        <a:bodyPr/>
        <a:lstStyle/>
        <a:p>
          <a:endParaRPr lang="nl-BE"/>
        </a:p>
      </dgm:t>
    </dgm:pt>
    <dgm:pt modelId="{BE8F0F6D-FE47-4D80-8339-6A88D3FD6662}" type="pres">
      <dgm:prSet presAssocID="{24775AF9-AD80-4178-8BD8-2822799372A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F4EA76E-BF9E-4501-9BC8-6DDF961F91E0}" type="pres">
      <dgm:prSet presAssocID="{20E5B64B-A9E0-4354-AF02-9F109EAC92ED}" presName="composite" presStyleCnt="0"/>
      <dgm:spPr/>
    </dgm:pt>
    <dgm:pt modelId="{7686FD5F-7A1E-4C3D-A59D-97DBF0AEFAF8}" type="pres">
      <dgm:prSet presAssocID="{20E5B64B-A9E0-4354-AF02-9F109EAC92ED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18E75BF-EB5E-4844-AEAE-A4A4BC54B2C1}" type="pres">
      <dgm:prSet presAssocID="{20E5B64B-A9E0-4354-AF02-9F109EAC92ED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3CF8300-9FEB-4A4B-B1CF-304C36DB5C82}" type="pres">
      <dgm:prSet presAssocID="{C243AC3B-0555-49C3-9F2A-81E3028DB37D}" presName="sp" presStyleCnt="0"/>
      <dgm:spPr/>
    </dgm:pt>
    <dgm:pt modelId="{4A51B6FE-1958-4D23-AC24-BAE1E4068BBC}" type="pres">
      <dgm:prSet presAssocID="{9A7F5D4D-A0EB-482C-AD6B-32F9E991BC0D}" presName="composite" presStyleCnt="0"/>
      <dgm:spPr/>
    </dgm:pt>
    <dgm:pt modelId="{60B5AC6F-6856-46D7-AD1E-904EA9785ED8}" type="pres">
      <dgm:prSet presAssocID="{9A7F5D4D-A0EB-482C-AD6B-32F9E991BC0D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941AEC9-BD83-4FD3-942B-1D5AB393A1A6}" type="pres">
      <dgm:prSet presAssocID="{9A7F5D4D-A0EB-482C-AD6B-32F9E991BC0D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059C86-DB13-4F08-877E-8A257B56A704}" type="pres">
      <dgm:prSet presAssocID="{9AEE4BCB-D0ED-479D-A995-2977DC744A71}" presName="sp" presStyleCnt="0"/>
      <dgm:spPr/>
    </dgm:pt>
    <dgm:pt modelId="{13E826C0-FA2E-4CDE-A716-10EF5F25DC90}" type="pres">
      <dgm:prSet presAssocID="{9D0B7604-7975-43AC-BC47-357BDFDFB300}" presName="composite" presStyleCnt="0"/>
      <dgm:spPr/>
    </dgm:pt>
    <dgm:pt modelId="{1BC2A259-8A73-4FDA-921B-4998464F34C0}" type="pres">
      <dgm:prSet presAssocID="{9D0B7604-7975-43AC-BC47-357BDFDFB300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91EA502-F654-45FD-ADD5-11F8A7946A69}" type="pres">
      <dgm:prSet presAssocID="{9D0B7604-7975-43AC-BC47-357BDFDFB300}" presName="descendantText" presStyleLbl="alignAcc1" presStyleIdx="2" presStyleCnt="4" custScaleY="1450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6494041-571D-4166-B8D5-4A88939FC360}" type="pres">
      <dgm:prSet presAssocID="{286CC61C-624D-4C40-8281-4554E0D4FC28}" presName="sp" presStyleCnt="0"/>
      <dgm:spPr/>
    </dgm:pt>
    <dgm:pt modelId="{36851060-6292-4CD6-B45C-D1A17C43BFA2}" type="pres">
      <dgm:prSet presAssocID="{55CF3547-1D36-4794-81B3-7EA6933DF09D}" presName="composite" presStyleCnt="0"/>
      <dgm:spPr/>
    </dgm:pt>
    <dgm:pt modelId="{4E0CAB75-C14A-478A-8DF3-096611FC0851}" type="pres">
      <dgm:prSet presAssocID="{55CF3547-1D36-4794-81B3-7EA6933DF09D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8629948-A04F-43A3-9C5D-D50FC6AE05E4}" type="pres">
      <dgm:prSet presAssocID="{55CF3547-1D36-4794-81B3-7EA6933DF09D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2FEAF63D-0D27-4A01-9308-52869075C3DC}" srcId="{24775AF9-AD80-4178-8BD8-2822799372AB}" destId="{9A7F5D4D-A0EB-482C-AD6B-32F9E991BC0D}" srcOrd="1" destOrd="0" parTransId="{9B4E4CC3-C997-4539-9E54-9E5BA1F8DA48}" sibTransId="{9AEE4BCB-D0ED-479D-A995-2977DC744A71}"/>
    <dgm:cxn modelId="{E814F7A4-D3AA-4B9A-AC4E-5EA861AE082E}" srcId="{20E5B64B-A9E0-4354-AF02-9F109EAC92ED}" destId="{0638E167-1A0F-405A-9D7C-276CE5C77C9E}" srcOrd="0" destOrd="0" parTransId="{1003B45B-0B4E-404F-A65E-559625EDDA49}" sibTransId="{EBFA16A2-8352-48BA-9E6C-98CFB23B4EDC}"/>
    <dgm:cxn modelId="{1F804152-82DE-4BA5-B2FC-E9B826164A30}" srcId="{9D0B7604-7975-43AC-BC47-357BDFDFB300}" destId="{A63DC28E-4E16-438E-A728-248D9E86A121}" srcOrd="0" destOrd="0" parTransId="{A1A8FB2E-2CB5-4E51-B874-2E34792832F8}" sibTransId="{1465FE37-432B-4E23-9135-F4C099A7BA2F}"/>
    <dgm:cxn modelId="{5E09047C-2FDF-4882-AA48-D6DCB48DD448}" type="presOf" srcId="{A63DC28E-4E16-438E-A728-248D9E86A121}" destId="{291EA502-F654-45FD-ADD5-11F8A7946A69}" srcOrd="0" destOrd="0" presId="urn:microsoft.com/office/officeart/2005/8/layout/chevron2"/>
    <dgm:cxn modelId="{FFA7391A-36E5-494E-A115-76953CDC283A}" type="presOf" srcId="{9D0B7604-7975-43AC-BC47-357BDFDFB300}" destId="{1BC2A259-8A73-4FDA-921B-4998464F34C0}" srcOrd="0" destOrd="0" presId="urn:microsoft.com/office/officeart/2005/8/layout/chevron2"/>
    <dgm:cxn modelId="{61E45A5D-64E5-4182-B928-02925CFDD7EA}" type="presOf" srcId="{0638E167-1A0F-405A-9D7C-276CE5C77C9E}" destId="{018E75BF-EB5E-4844-AEAE-A4A4BC54B2C1}" srcOrd="0" destOrd="0" presId="urn:microsoft.com/office/officeart/2005/8/layout/chevron2"/>
    <dgm:cxn modelId="{07BA4B78-9826-4514-9F1C-DEE1DB685685}" srcId="{55CF3547-1D36-4794-81B3-7EA6933DF09D}" destId="{B8117B71-74B1-4FD3-AB41-EDEC2BA12D0A}" srcOrd="0" destOrd="0" parTransId="{2B43AFFD-3324-43A7-8AC6-9D04B308880D}" sibTransId="{63E085E0-3D2E-453D-B202-00B8249DD7F3}"/>
    <dgm:cxn modelId="{CE496543-0321-4996-B8F2-4C324E52AAAE}" srcId="{24775AF9-AD80-4178-8BD8-2822799372AB}" destId="{9D0B7604-7975-43AC-BC47-357BDFDFB300}" srcOrd="2" destOrd="0" parTransId="{9B234B0D-7242-446D-9352-6EB6785C1C59}" sibTransId="{286CC61C-624D-4C40-8281-4554E0D4FC28}"/>
    <dgm:cxn modelId="{2A19391B-6533-4CBC-B4EF-93B649AC2268}" type="presOf" srcId="{61EF8875-8DF4-425E-9396-046A1D16EA11}" destId="{291EA502-F654-45FD-ADD5-11F8A7946A69}" srcOrd="0" destOrd="1" presId="urn:microsoft.com/office/officeart/2005/8/layout/chevron2"/>
    <dgm:cxn modelId="{E259A122-F13D-49A2-A54B-A8D254AA24A9}" type="presOf" srcId="{8CE138C9-ADF6-45FD-99FF-F81436F11C8F}" destId="{D8629948-A04F-43A3-9C5D-D50FC6AE05E4}" srcOrd="0" destOrd="1" presId="urn:microsoft.com/office/officeart/2005/8/layout/chevron2"/>
    <dgm:cxn modelId="{1BBE1F64-A748-4091-8A3E-69D238F13E29}" type="presOf" srcId="{55CF3547-1D36-4794-81B3-7EA6933DF09D}" destId="{4E0CAB75-C14A-478A-8DF3-096611FC0851}" srcOrd="0" destOrd="0" presId="urn:microsoft.com/office/officeart/2005/8/layout/chevron2"/>
    <dgm:cxn modelId="{D3B8EB70-7FDF-4478-90FA-E180DD6942D4}" srcId="{9A7F5D4D-A0EB-482C-AD6B-32F9E991BC0D}" destId="{D5174F54-B784-425A-9994-DEC17E6EBC20}" srcOrd="0" destOrd="0" parTransId="{E2257886-57AE-4268-9D2A-149E09C18744}" sibTransId="{644B0723-B0AA-4397-833C-099AB239C04F}"/>
    <dgm:cxn modelId="{E1E289FA-EF1C-4252-AEE2-EB47D70E1319}" srcId="{9D0B7604-7975-43AC-BC47-357BDFDFB300}" destId="{61EF8875-8DF4-425E-9396-046A1D16EA11}" srcOrd="1" destOrd="0" parTransId="{98272E05-2769-46EC-AE37-C08B75DDBEE3}" sibTransId="{85D3C3D0-CE05-41E1-94CE-77F06628E01A}"/>
    <dgm:cxn modelId="{2042B1C9-4AF9-44EF-821C-4EA7E435E56C}" type="presOf" srcId="{D5174F54-B784-425A-9994-DEC17E6EBC20}" destId="{8941AEC9-BD83-4FD3-942B-1D5AB393A1A6}" srcOrd="0" destOrd="0" presId="urn:microsoft.com/office/officeart/2005/8/layout/chevron2"/>
    <dgm:cxn modelId="{7BC91579-6137-450D-8764-5271F4C0D5FD}" type="presOf" srcId="{24775AF9-AD80-4178-8BD8-2822799372AB}" destId="{BE8F0F6D-FE47-4D80-8339-6A88D3FD6662}" srcOrd="0" destOrd="0" presId="urn:microsoft.com/office/officeart/2005/8/layout/chevron2"/>
    <dgm:cxn modelId="{8FED6931-CCAF-430F-BB9E-FFDB8791BA9B}" srcId="{55CF3547-1D36-4794-81B3-7EA6933DF09D}" destId="{8CE138C9-ADF6-45FD-99FF-F81436F11C8F}" srcOrd="1" destOrd="0" parTransId="{ACB81E17-8FF8-4FC4-A926-273FEDF496AB}" sibTransId="{72F4CC2E-329D-47BD-9D4F-9DED69EF1C3D}"/>
    <dgm:cxn modelId="{576578B1-6504-46C2-A6BB-7D5BA7223FC6}" type="presOf" srcId="{9A7F5D4D-A0EB-482C-AD6B-32F9E991BC0D}" destId="{60B5AC6F-6856-46D7-AD1E-904EA9785ED8}" srcOrd="0" destOrd="0" presId="urn:microsoft.com/office/officeart/2005/8/layout/chevron2"/>
    <dgm:cxn modelId="{758F081A-027F-4E03-88E2-E3801C188683}" srcId="{24775AF9-AD80-4178-8BD8-2822799372AB}" destId="{20E5B64B-A9E0-4354-AF02-9F109EAC92ED}" srcOrd="0" destOrd="0" parTransId="{F3F320C2-A80A-4DCB-9124-FDCA7725AD41}" sibTransId="{C243AC3B-0555-49C3-9F2A-81E3028DB37D}"/>
    <dgm:cxn modelId="{02BE976D-3891-4A66-BC83-A28229D89DA5}" srcId="{24775AF9-AD80-4178-8BD8-2822799372AB}" destId="{55CF3547-1D36-4794-81B3-7EA6933DF09D}" srcOrd="3" destOrd="0" parTransId="{2EE58FD1-2768-430D-ACCE-58886CFD8E67}" sibTransId="{58D7D54A-B3B8-45F0-8247-FF5018B64AE9}"/>
    <dgm:cxn modelId="{6EAC8F7F-FA28-4FCF-85F2-B6B8EB0AC55F}" type="presOf" srcId="{20E5B64B-A9E0-4354-AF02-9F109EAC92ED}" destId="{7686FD5F-7A1E-4C3D-A59D-97DBF0AEFAF8}" srcOrd="0" destOrd="0" presId="urn:microsoft.com/office/officeart/2005/8/layout/chevron2"/>
    <dgm:cxn modelId="{247BF112-9A34-4FE2-861F-E1B280A8F449}" type="presOf" srcId="{B8117B71-74B1-4FD3-AB41-EDEC2BA12D0A}" destId="{D8629948-A04F-43A3-9C5D-D50FC6AE05E4}" srcOrd="0" destOrd="0" presId="urn:microsoft.com/office/officeart/2005/8/layout/chevron2"/>
    <dgm:cxn modelId="{B9F35340-7D3B-43EA-AB7D-003B7EDE1939}" type="presParOf" srcId="{BE8F0F6D-FE47-4D80-8339-6A88D3FD6662}" destId="{7F4EA76E-BF9E-4501-9BC8-6DDF961F91E0}" srcOrd="0" destOrd="0" presId="urn:microsoft.com/office/officeart/2005/8/layout/chevron2"/>
    <dgm:cxn modelId="{89CA5C7B-5715-4726-B8BB-E8A4561FD5AA}" type="presParOf" srcId="{7F4EA76E-BF9E-4501-9BC8-6DDF961F91E0}" destId="{7686FD5F-7A1E-4C3D-A59D-97DBF0AEFAF8}" srcOrd="0" destOrd="0" presId="urn:microsoft.com/office/officeart/2005/8/layout/chevron2"/>
    <dgm:cxn modelId="{63A67EC3-38D6-4A8D-8CE2-5A786B7E35BC}" type="presParOf" srcId="{7F4EA76E-BF9E-4501-9BC8-6DDF961F91E0}" destId="{018E75BF-EB5E-4844-AEAE-A4A4BC54B2C1}" srcOrd="1" destOrd="0" presId="urn:microsoft.com/office/officeart/2005/8/layout/chevron2"/>
    <dgm:cxn modelId="{1681C9D9-83A8-4DD4-A92E-57D73B9BD78A}" type="presParOf" srcId="{BE8F0F6D-FE47-4D80-8339-6A88D3FD6662}" destId="{23CF8300-9FEB-4A4B-B1CF-304C36DB5C82}" srcOrd="1" destOrd="0" presId="urn:microsoft.com/office/officeart/2005/8/layout/chevron2"/>
    <dgm:cxn modelId="{60ECE4C3-79D8-4308-8680-A9EBFBC9535C}" type="presParOf" srcId="{BE8F0F6D-FE47-4D80-8339-6A88D3FD6662}" destId="{4A51B6FE-1958-4D23-AC24-BAE1E4068BBC}" srcOrd="2" destOrd="0" presId="urn:microsoft.com/office/officeart/2005/8/layout/chevron2"/>
    <dgm:cxn modelId="{E96B7291-94A7-45CC-A321-8B67DE780C2E}" type="presParOf" srcId="{4A51B6FE-1958-4D23-AC24-BAE1E4068BBC}" destId="{60B5AC6F-6856-46D7-AD1E-904EA9785ED8}" srcOrd="0" destOrd="0" presId="urn:microsoft.com/office/officeart/2005/8/layout/chevron2"/>
    <dgm:cxn modelId="{2D815B01-3F3B-4A41-96AB-1C17EFF8DE84}" type="presParOf" srcId="{4A51B6FE-1958-4D23-AC24-BAE1E4068BBC}" destId="{8941AEC9-BD83-4FD3-942B-1D5AB393A1A6}" srcOrd="1" destOrd="0" presId="urn:microsoft.com/office/officeart/2005/8/layout/chevron2"/>
    <dgm:cxn modelId="{0ACB767F-5F22-454F-B1D3-79731AC0448C}" type="presParOf" srcId="{BE8F0F6D-FE47-4D80-8339-6A88D3FD6662}" destId="{A7059C86-DB13-4F08-877E-8A257B56A704}" srcOrd="3" destOrd="0" presId="urn:microsoft.com/office/officeart/2005/8/layout/chevron2"/>
    <dgm:cxn modelId="{251D3FA5-68CC-4E3E-BEEA-ECEEBBF38039}" type="presParOf" srcId="{BE8F0F6D-FE47-4D80-8339-6A88D3FD6662}" destId="{13E826C0-FA2E-4CDE-A716-10EF5F25DC90}" srcOrd="4" destOrd="0" presId="urn:microsoft.com/office/officeart/2005/8/layout/chevron2"/>
    <dgm:cxn modelId="{CCEA949C-5B60-4070-8969-35D61055B31A}" type="presParOf" srcId="{13E826C0-FA2E-4CDE-A716-10EF5F25DC90}" destId="{1BC2A259-8A73-4FDA-921B-4998464F34C0}" srcOrd="0" destOrd="0" presId="urn:microsoft.com/office/officeart/2005/8/layout/chevron2"/>
    <dgm:cxn modelId="{BCFC7271-B9F5-4FB9-B209-A8D303C8B004}" type="presParOf" srcId="{13E826C0-FA2E-4CDE-A716-10EF5F25DC90}" destId="{291EA502-F654-45FD-ADD5-11F8A7946A69}" srcOrd="1" destOrd="0" presId="urn:microsoft.com/office/officeart/2005/8/layout/chevron2"/>
    <dgm:cxn modelId="{9683E068-C207-4122-AFBB-7458C7F5BB20}" type="presParOf" srcId="{BE8F0F6D-FE47-4D80-8339-6A88D3FD6662}" destId="{D6494041-571D-4166-B8D5-4A88939FC360}" srcOrd="5" destOrd="0" presId="urn:microsoft.com/office/officeart/2005/8/layout/chevron2"/>
    <dgm:cxn modelId="{E29507E0-9318-4A87-9899-72621CF9D63E}" type="presParOf" srcId="{BE8F0F6D-FE47-4D80-8339-6A88D3FD6662}" destId="{36851060-6292-4CD6-B45C-D1A17C43BFA2}" srcOrd="6" destOrd="0" presId="urn:microsoft.com/office/officeart/2005/8/layout/chevron2"/>
    <dgm:cxn modelId="{6EB8C083-EE74-4AAD-9A0A-4EB2100BD2C4}" type="presParOf" srcId="{36851060-6292-4CD6-B45C-D1A17C43BFA2}" destId="{4E0CAB75-C14A-478A-8DF3-096611FC0851}" srcOrd="0" destOrd="0" presId="urn:microsoft.com/office/officeart/2005/8/layout/chevron2"/>
    <dgm:cxn modelId="{098FF134-543C-414D-B1EB-A584AD0C91D2}" type="presParOf" srcId="{36851060-6292-4CD6-B45C-D1A17C43BFA2}" destId="{D8629948-A04F-43A3-9C5D-D50FC6AE05E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4775AF9-AD80-4178-8BD8-2822799372AB}" type="doc">
      <dgm:prSet loTypeId="urn:microsoft.com/office/officeart/2005/8/layout/chevron2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20E5B64B-A9E0-4354-AF02-9F109EAC92ED}">
      <dgm:prSet phldrT="[Text]"/>
      <dgm:spPr/>
      <dgm:t>
        <a:bodyPr/>
        <a:lstStyle/>
        <a:p>
          <a:r>
            <a:rPr lang="fr-BE" dirty="0" smtClean="0"/>
            <a:t>Problem</a:t>
          </a:r>
          <a:endParaRPr lang="en-GB" dirty="0"/>
        </a:p>
      </dgm:t>
    </dgm:pt>
    <dgm:pt modelId="{F3F320C2-A80A-4DCB-9124-FDCA7725AD41}" type="parTrans" cxnId="{758F081A-027F-4E03-88E2-E3801C188683}">
      <dgm:prSet/>
      <dgm:spPr/>
      <dgm:t>
        <a:bodyPr/>
        <a:lstStyle/>
        <a:p>
          <a:endParaRPr lang="en-GB"/>
        </a:p>
      </dgm:t>
    </dgm:pt>
    <dgm:pt modelId="{C243AC3B-0555-49C3-9F2A-81E3028DB37D}" type="sibTrans" cxnId="{758F081A-027F-4E03-88E2-E3801C188683}">
      <dgm:prSet/>
      <dgm:spPr/>
      <dgm:t>
        <a:bodyPr/>
        <a:lstStyle/>
        <a:p>
          <a:endParaRPr lang="en-GB"/>
        </a:p>
      </dgm:t>
    </dgm:pt>
    <dgm:pt modelId="{9A7F5D4D-A0EB-482C-AD6B-32F9E991BC0D}">
      <dgm:prSet phldrT="[Text]"/>
      <dgm:spPr/>
      <dgm:t>
        <a:bodyPr/>
        <a:lstStyle/>
        <a:p>
          <a:r>
            <a:rPr lang="fr-BE" dirty="0" smtClean="0"/>
            <a:t>Action</a:t>
          </a:r>
          <a:endParaRPr lang="en-GB" dirty="0"/>
        </a:p>
      </dgm:t>
    </dgm:pt>
    <dgm:pt modelId="{9B4E4CC3-C997-4539-9E54-9E5BA1F8DA48}" type="parTrans" cxnId="{2FEAF63D-0D27-4A01-9308-52869075C3DC}">
      <dgm:prSet/>
      <dgm:spPr/>
      <dgm:t>
        <a:bodyPr/>
        <a:lstStyle/>
        <a:p>
          <a:endParaRPr lang="en-GB"/>
        </a:p>
      </dgm:t>
    </dgm:pt>
    <dgm:pt modelId="{9AEE4BCB-D0ED-479D-A995-2977DC744A71}" type="sibTrans" cxnId="{2FEAF63D-0D27-4A01-9308-52869075C3DC}">
      <dgm:prSet/>
      <dgm:spPr/>
      <dgm:t>
        <a:bodyPr/>
        <a:lstStyle/>
        <a:p>
          <a:endParaRPr lang="en-GB"/>
        </a:p>
      </dgm:t>
    </dgm:pt>
    <dgm:pt modelId="{D5174F54-B784-425A-9994-DEC17E6EBC20}">
      <dgm:prSet phldrT="[Text]" custT="1"/>
      <dgm:spPr/>
      <dgm:t>
        <a:bodyPr/>
        <a:lstStyle/>
        <a:p>
          <a:r>
            <a:rPr lang="fr-BE" sz="2000" dirty="0" smtClean="0"/>
            <a:t>Analytics identifies suspect parties and </a:t>
          </a:r>
          <a:r>
            <a:rPr lang="fr-BE" sz="2000" dirty="0" err="1" smtClean="0"/>
            <a:t>their</a:t>
          </a:r>
          <a:r>
            <a:rPr lang="fr-BE" sz="2000" dirty="0" smtClean="0"/>
            <a:t> network</a:t>
          </a:r>
          <a:endParaRPr lang="en-GB" sz="2000" dirty="0"/>
        </a:p>
      </dgm:t>
    </dgm:pt>
    <dgm:pt modelId="{E2257886-57AE-4268-9D2A-149E09C18744}" type="parTrans" cxnId="{D3B8EB70-7FDF-4478-90FA-E180DD6942D4}">
      <dgm:prSet/>
      <dgm:spPr/>
      <dgm:t>
        <a:bodyPr/>
        <a:lstStyle/>
        <a:p>
          <a:endParaRPr lang="en-GB"/>
        </a:p>
      </dgm:t>
    </dgm:pt>
    <dgm:pt modelId="{644B0723-B0AA-4397-833C-099AB239C04F}" type="sibTrans" cxnId="{D3B8EB70-7FDF-4478-90FA-E180DD6942D4}">
      <dgm:prSet/>
      <dgm:spPr/>
      <dgm:t>
        <a:bodyPr/>
        <a:lstStyle/>
        <a:p>
          <a:endParaRPr lang="en-GB"/>
        </a:p>
      </dgm:t>
    </dgm:pt>
    <dgm:pt modelId="{9D0B7604-7975-43AC-BC47-357BDFDFB300}">
      <dgm:prSet phldrT="[Text]"/>
      <dgm:spPr/>
      <dgm:t>
        <a:bodyPr/>
        <a:lstStyle/>
        <a:p>
          <a:r>
            <a:rPr lang="fr-BE" dirty="0" smtClean="0"/>
            <a:t>Innovation</a:t>
          </a:r>
          <a:endParaRPr lang="en-GB" dirty="0"/>
        </a:p>
      </dgm:t>
    </dgm:pt>
    <dgm:pt modelId="{9B234B0D-7242-446D-9352-6EB6785C1C59}" type="parTrans" cxnId="{CE496543-0321-4996-B8F2-4C324E52AAAE}">
      <dgm:prSet/>
      <dgm:spPr/>
      <dgm:t>
        <a:bodyPr/>
        <a:lstStyle/>
        <a:p>
          <a:endParaRPr lang="en-GB"/>
        </a:p>
      </dgm:t>
    </dgm:pt>
    <dgm:pt modelId="{286CC61C-624D-4C40-8281-4554E0D4FC28}" type="sibTrans" cxnId="{CE496543-0321-4996-B8F2-4C324E52AAAE}">
      <dgm:prSet/>
      <dgm:spPr/>
      <dgm:t>
        <a:bodyPr/>
        <a:lstStyle/>
        <a:p>
          <a:endParaRPr lang="en-GB"/>
        </a:p>
      </dgm:t>
    </dgm:pt>
    <dgm:pt modelId="{A63DC28E-4E16-438E-A728-248D9E86A121}">
      <dgm:prSet phldrT="[Text]" custT="1"/>
      <dgm:spPr/>
      <dgm:t>
        <a:bodyPr/>
        <a:lstStyle/>
        <a:p>
          <a:r>
            <a:rPr lang="fr-BE" sz="2000" dirty="0" err="1" smtClean="0"/>
            <a:t>What</a:t>
          </a:r>
          <a:r>
            <a:rPr lang="fr-BE" sz="2000" dirty="0" smtClean="0"/>
            <a:t> used to </a:t>
          </a:r>
          <a:r>
            <a:rPr lang="fr-BE" sz="2000" dirty="0" err="1" smtClean="0"/>
            <a:t>take</a:t>
          </a:r>
          <a:r>
            <a:rPr lang="fr-BE" sz="2000" dirty="0" smtClean="0"/>
            <a:t> 2 </a:t>
          </a:r>
          <a:r>
            <a:rPr lang="fr-BE" sz="2000" dirty="0" err="1" smtClean="0"/>
            <a:t>days</a:t>
          </a:r>
          <a:r>
            <a:rPr lang="fr-BE" sz="2000" dirty="0" smtClean="0"/>
            <a:t> for a </a:t>
          </a:r>
          <a:r>
            <a:rPr lang="fr-BE" sz="2000" dirty="0" err="1" smtClean="0"/>
            <a:t>limited</a:t>
          </a:r>
          <a:r>
            <a:rPr lang="fr-BE" sz="2000" dirty="0" smtClean="0"/>
            <a:t> network is </a:t>
          </a:r>
          <a:r>
            <a:rPr lang="fr-BE" sz="2000" dirty="0" err="1" smtClean="0"/>
            <a:t>now</a:t>
          </a:r>
          <a:r>
            <a:rPr lang="fr-BE" sz="2000" dirty="0" smtClean="0"/>
            <a:t> </a:t>
          </a:r>
          <a:r>
            <a:rPr lang="fr-BE" sz="2000" dirty="0" err="1" smtClean="0"/>
            <a:t>automatic</a:t>
          </a:r>
          <a:r>
            <a:rPr lang="fr-BE" sz="2000" dirty="0" smtClean="0"/>
            <a:t> </a:t>
          </a:r>
          <a:r>
            <a:rPr lang="fr-BE" sz="2000" dirty="0" err="1" smtClean="0"/>
            <a:t>with</a:t>
          </a:r>
          <a:r>
            <a:rPr lang="fr-BE" sz="2000" dirty="0" smtClean="0"/>
            <a:t> a </a:t>
          </a:r>
          <a:r>
            <a:rPr lang="fr-BE" sz="2000" dirty="0" err="1" smtClean="0"/>
            <a:t>substantially</a:t>
          </a:r>
          <a:r>
            <a:rPr lang="fr-BE" sz="2000" dirty="0" smtClean="0"/>
            <a:t> </a:t>
          </a:r>
          <a:r>
            <a:rPr lang="fr-BE" sz="2000" dirty="0" err="1" smtClean="0"/>
            <a:t>larger</a:t>
          </a:r>
          <a:r>
            <a:rPr lang="fr-BE" sz="2000" dirty="0" smtClean="0"/>
            <a:t> </a:t>
          </a:r>
          <a:r>
            <a:rPr lang="fr-BE" sz="2000" dirty="0" err="1" smtClean="0"/>
            <a:t>span</a:t>
          </a:r>
          <a:endParaRPr lang="en-GB" sz="2000" dirty="0"/>
        </a:p>
      </dgm:t>
    </dgm:pt>
    <dgm:pt modelId="{A1A8FB2E-2CB5-4E51-B874-2E34792832F8}" type="parTrans" cxnId="{1F804152-82DE-4BA5-B2FC-E9B826164A30}">
      <dgm:prSet/>
      <dgm:spPr/>
      <dgm:t>
        <a:bodyPr/>
        <a:lstStyle/>
        <a:p>
          <a:endParaRPr lang="en-GB"/>
        </a:p>
      </dgm:t>
    </dgm:pt>
    <dgm:pt modelId="{1465FE37-432B-4E23-9135-F4C099A7BA2F}" type="sibTrans" cxnId="{1F804152-82DE-4BA5-B2FC-E9B826164A30}">
      <dgm:prSet/>
      <dgm:spPr/>
      <dgm:t>
        <a:bodyPr/>
        <a:lstStyle/>
        <a:p>
          <a:endParaRPr lang="en-GB"/>
        </a:p>
      </dgm:t>
    </dgm:pt>
    <dgm:pt modelId="{55CF3547-1D36-4794-81B3-7EA6933DF09D}">
      <dgm:prSet phldrT="[Text]"/>
      <dgm:spPr/>
      <dgm:t>
        <a:bodyPr/>
        <a:lstStyle/>
        <a:p>
          <a:r>
            <a:rPr lang="fr-BE" dirty="0" smtClean="0"/>
            <a:t>Impact</a:t>
          </a:r>
          <a:endParaRPr lang="en-GB" dirty="0"/>
        </a:p>
      </dgm:t>
    </dgm:pt>
    <dgm:pt modelId="{2EE58FD1-2768-430D-ACCE-58886CFD8E67}" type="parTrans" cxnId="{02BE976D-3891-4A66-BC83-A28229D89DA5}">
      <dgm:prSet/>
      <dgm:spPr/>
      <dgm:t>
        <a:bodyPr/>
        <a:lstStyle/>
        <a:p>
          <a:endParaRPr lang="en-GB"/>
        </a:p>
      </dgm:t>
    </dgm:pt>
    <dgm:pt modelId="{58D7D54A-B3B8-45F0-8247-FF5018B64AE9}" type="sibTrans" cxnId="{02BE976D-3891-4A66-BC83-A28229D89DA5}">
      <dgm:prSet/>
      <dgm:spPr/>
      <dgm:t>
        <a:bodyPr/>
        <a:lstStyle/>
        <a:p>
          <a:endParaRPr lang="en-GB"/>
        </a:p>
      </dgm:t>
    </dgm:pt>
    <dgm:pt modelId="{B8117B71-74B1-4FD3-AB41-EDEC2BA12D0A}">
      <dgm:prSet custT="1"/>
      <dgm:spPr/>
      <dgm:t>
        <a:bodyPr/>
        <a:lstStyle/>
        <a:p>
          <a:r>
            <a:rPr lang="fr-BE" sz="2000" dirty="0" err="1" smtClean="0"/>
            <a:t>Decision</a:t>
          </a:r>
          <a:r>
            <a:rPr lang="fr-BE" sz="2000" dirty="0" smtClean="0"/>
            <a:t> by business: (1) </a:t>
          </a:r>
          <a:r>
            <a:rPr lang="fr-BE" sz="2000" dirty="0" err="1" smtClean="0"/>
            <a:t>legal</a:t>
          </a:r>
          <a:r>
            <a:rPr lang="fr-BE" sz="2000" dirty="0" smtClean="0"/>
            <a:t> action (2) on site audit (3) monitor (4) false positive</a:t>
          </a:r>
          <a:endParaRPr lang="en-GB" sz="2000" dirty="0"/>
        </a:p>
      </dgm:t>
    </dgm:pt>
    <dgm:pt modelId="{2B43AFFD-3324-43A7-8AC6-9D04B308880D}" type="parTrans" cxnId="{07BA4B78-9826-4514-9F1C-DEE1DB685685}">
      <dgm:prSet/>
      <dgm:spPr/>
      <dgm:t>
        <a:bodyPr/>
        <a:lstStyle/>
        <a:p>
          <a:endParaRPr lang="en-GB"/>
        </a:p>
      </dgm:t>
    </dgm:pt>
    <dgm:pt modelId="{63E085E0-3D2E-453D-B202-00B8249DD7F3}" type="sibTrans" cxnId="{07BA4B78-9826-4514-9F1C-DEE1DB685685}">
      <dgm:prSet/>
      <dgm:spPr/>
      <dgm:t>
        <a:bodyPr/>
        <a:lstStyle/>
        <a:p>
          <a:endParaRPr lang="en-GB"/>
        </a:p>
      </dgm:t>
    </dgm:pt>
    <dgm:pt modelId="{0638E167-1A0F-405A-9D7C-276CE5C77C9E}">
      <dgm:prSet phldrT="[Text]" custT="1"/>
      <dgm:spPr/>
      <dgm:t>
        <a:bodyPr/>
        <a:lstStyle/>
        <a:p>
          <a:r>
            <a:rPr lang="fr-BE" sz="2000" dirty="0" smtClean="0"/>
            <a:t>Types of </a:t>
          </a:r>
          <a:r>
            <a:rPr lang="fr-BE" sz="2000" dirty="0" err="1" smtClean="0"/>
            <a:t>fraud</a:t>
          </a:r>
          <a:r>
            <a:rPr lang="fr-BE" sz="2000" dirty="0" smtClean="0"/>
            <a:t> that </a:t>
          </a:r>
          <a:r>
            <a:rPr lang="fr-BE" sz="2000" dirty="0" err="1" smtClean="0"/>
            <a:t>only</a:t>
          </a:r>
          <a:r>
            <a:rPr lang="fr-BE" sz="2000" dirty="0" smtClean="0"/>
            <a:t> </a:t>
          </a:r>
          <a:r>
            <a:rPr lang="fr-BE" sz="2000" dirty="0" err="1" smtClean="0"/>
            <a:t>can</a:t>
          </a:r>
          <a:r>
            <a:rPr lang="fr-BE" sz="2000" dirty="0" smtClean="0"/>
            <a:t> </a:t>
          </a:r>
          <a:r>
            <a:rPr lang="fr-BE" sz="2000" dirty="0" err="1" smtClean="0"/>
            <a:t>exist</a:t>
          </a:r>
          <a:r>
            <a:rPr lang="fr-BE" sz="2000" dirty="0" smtClean="0"/>
            <a:t> </a:t>
          </a:r>
          <a:r>
            <a:rPr lang="fr-BE" sz="2000" dirty="0" err="1" smtClean="0"/>
            <a:t>through</a:t>
          </a:r>
          <a:r>
            <a:rPr lang="fr-BE" sz="2000" dirty="0" smtClean="0"/>
            <a:t> the use of multiple parties </a:t>
          </a:r>
          <a:endParaRPr lang="en-GB" sz="2000" dirty="0"/>
        </a:p>
      </dgm:t>
    </dgm:pt>
    <dgm:pt modelId="{1003B45B-0B4E-404F-A65E-559625EDDA49}" type="parTrans" cxnId="{E814F7A4-D3AA-4B9A-AC4E-5EA861AE082E}">
      <dgm:prSet/>
      <dgm:spPr/>
      <dgm:t>
        <a:bodyPr/>
        <a:lstStyle/>
        <a:p>
          <a:endParaRPr lang="en-GB"/>
        </a:p>
      </dgm:t>
    </dgm:pt>
    <dgm:pt modelId="{EBFA16A2-8352-48BA-9E6C-98CFB23B4EDC}" type="sibTrans" cxnId="{E814F7A4-D3AA-4B9A-AC4E-5EA861AE082E}">
      <dgm:prSet/>
      <dgm:spPr/>
      <dgm:t>
        <a:bodyPr/>
        <a:lstStyle/>
        <a:p>
          <a:endParaRPr lang="en-GB"/>
        </a:p>
      </dgm:t>
    </dgm:pt>
    <dgm:pt modelId="{08876082-88B5-4619-B37A-EB5A8C443B84}">
      <dgm:prSet phldrT="[Text]" custT="1"/>
      <dgm:spPr/>
      <dgm:t>
        <a:bodyPr/>
        <a:lstStyle/>
        <a:p>
          <a:r>
            <a:rPr lang="fr-BE" sz="2000" dirty="0" smtClean="0"/>
            <a:t>Data on suspects (</a:t>
          </a:r>
          <a:r>
            <a:rPr lang="fr-BE" sz="2000" dirty="0" err="1" smtClean="0"/>
            <a:t>e.g</a:t>
          </a:r>
          <a:r>
            <a:rPr lang="fr-BE" sz="2000" dirty="0" smtClean="0"/>
            <a:t>. 30 parties) and </a:t>
          </a:r>
          <a:r>
            <a:rPr lang="fr-BE" sz="2000" dirty="0" err="1" smtClean="0"/>
            <a:t>their</a:t>
          </a:r>
          <a:r>
            <a:rPr lang="fr-BE" sz="2000" dirty="0" smtClean="0"/>
            <a:t> network (</a:t>
          </a:r>
          <a:r>
            <a:rPr lang="fr-BE" sz="2000" dirty="0" err="1" smtClean="0"/>
            <a:t>e.g</a:t>
          </a:r>
          <a:r>
            <a:rPr lang="fr-BE" sz="2000" dirty="0" smtClean="0"/>
            <a:t>. 1000 parties) are </a:t>
          </a:r>
          <a:r>
            <a:rPr lang="fr-BE" sz="2000" dirty="0" err="1" smtClean="0"/>
            <a:t>transferred</a:t>
          </a:r>
          <a:r>
            <a:rPr lang="fr-BE" sz="2000" dirty="0" smtClean="0"/>
            <a:t> to an interactive visualisation </a:t>
          </a:r>
          <a:r>
            <a:rPr lang="fr-BE" sz="2000" dirty="0" err="1" smtClean="0"/>
            <a:t>tool</a:t>
          </a:r>
          <a:endParaRPr lang="en-GB" sz="2000" dirty="0"/>
        </a:p>
      </dgm:t>
    </dgm:pt>
    <dgm:pt modelId="{081BA409-6693-4029-A942-7244D191E0F7}" type="parTrans" cxnId="{862A4679-FF35-4103-AF67-C9E0FBFBA348}">
      <dgm:prSet/>
      <dgm:spPr/>
      <dgm:t>
        <a:bodyPr/>
        <a:lstStyle/>
        <a:p>
          <a:endParaRPr lang="en-GB"/>
        </a:p>
      </dgm:t>
    </dgm:pt>
    <dgm:pt modelId="{C26A3C93-F200-490F-8053-B69FC8E7BECE}" type="sibTrans" cxnId="{862A4679-FF35-4103-AF67-C9E0FBFBA348}">
      <dgm:prSet/>
      <dgm:spPr/>
      <dgm:t>
        <a:bodyPr/>
        <a:lstStyle/>
        <a:p>
          <a:endParaRPr lang="en-GB"/>
        </a:p>
      </dgm:t>
    </dgm:pt>
    <dgm:pt modelId="{BE8F0F6D-FE47-4D80-8339-6A88D3FD6662}" type="pres">
      <dgm:prSet presAssocID="{24775AF9-AD80-4178-8BD8-2822799372A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F4EA76E-BF9E-4501-9BC8-6DDF961F91E0}" type="pres">
      <dgm:prSet presAssocID="{20E5B64B-A9E0-4354-AF02-9F109EAC92ED}" presName="composite" presStyleCnt="0"/>
      <dgm:spPr/>
    </dgm:pt>
    <dgm:pt modelId="{7686FD5F-7A1E-4C3D-A59D-97DBF0AEFAF8}" type="pres">
      <dgm:prSet presAssocID="{20E5B64B-A9E0-4354-AF02-9F109EAC92ED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18E75BF-EB5E-4844-AEAE-A4A4BC54B2C1}" type="pres">
      <dgm:prSet presAssocID="{20E5B64B-A9E0-4354-AF02-9F109EAC92ED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3CF8300-9FEB-4A4B-B1CF-304C36DB5C82}" type="pres">
      <dgm:prSet presAssocID="{C243AC3B-0555-49C3-9F2A-81E3028DB37D}" presName="sp" presStyleCnt="0"/>
      <dgm:spPr/>
    </dgm:pt>
    <dgm:pt modelId="{4A51B6FE-1958-4D23-AC24-BAE1E4068BBC}" type="pres">
      <dgm:prSet presAssocID="{9A7F5D4D-A0EB-482C-AD6B-32F9E991BC0D}" presName="composite" presStyleCnt="0"/>
      <dgm:spPr/>
    </dgm:pt>
    <dgm:pt modelId="{60B5AC6F-6856-46D7-AD1E-904EA9785ED8}" type="pres">
      <dgm:prSet presAssocID="{9A7F5D4D-A0EB-482C-AD6B-32F9E991BC0D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941AEC9-BD83-4FD3-942B-1D5AB393A1A6}" type="pres">
      <dgm:prSet presAssocID="{9A7F5D4D-A0EB-482C-AD6B-32F9E991BC0D}" presName="descendantText" presStyleLbl="alignAcc1" presStyleIdx="1" presStyleCnt="4" custScaleY="13780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059C86-DB13-4F08-877E-8A257B56A704}" type="pres">
      <dgm:prSet presAssocID="{9AEE4BCB-D0ED-479D-A995-2977DC744A71}" presName="sp" presStyleCnt="0"/>
      <dgm:spPr/>
    </dgm:pt>
    <dgm:pt modelId="{13E826C0-FA2E-4CDE-A716-10EF5F25DC90}" type="pres">
      <dgm:prSet presAssocID="{9D0B7604-7975-43AC-BC47-357BDFDFB300}" presName="composite" presStyleCnt="0"/>
      <dgm:spPr/>
    </dgm:pt>
    <dgm:pt modelId="{1BC2A259-8A73-4FDA-921B-4998464F34C0}" type="pres">
      <dgm:prSet presAssocID="{9D0B7604-7975-43AC-BC47-357BDFDFB300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91EA502-F654-45FD-ADD5-11F8A7946A69}" type="pres">
      <dgm:prSet presAssocID="{9D0B7604-7975-43AC-BC47-357BDFDFB300}" presName="descendantText" presStyleLbl="alignAcc1" presStyleIdx="2" presStyleCnt="4" custScaleY="15242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6494041-571D-4166-B8D5-4A88939FC360}" type="pres">
      <dgm:prSet presAssocID="{286CC61C-624D-4C40-8281-4554E0D4FC28}" presName="sp" presStyleCnt="0"/>
      <dgm:spPr/>
    </dgm:pt>
    <dgm:pt modelId="{36851060-6292-4CD6-B45C-D1A17C43BFA2}" type="pres">
      <dgm:prSet presAssocID="{55CF3547-1D36-4794-81B3-7EA6933DF09D}" presName="composite" presStyleCnt="0"/>
      <dgm:spPr/>
    </dgm:pt>
    <dgm:pt modelId="{4E0CAB75-C14A-478A-8DF3-096611FC0851}" type="pres">
      <dgm:prSet presAssocID="{55CF3547-1D36-4794-81B3-7EA6933DF09D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8629948-A04F-43A3-9C5D-D50FC6AE05E4}" type="pres">
      <dgm:prSet presAssocID="{55CF3547-1D36-4794-81B3-7EA6933DF09D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2FEAF63D-0D27-4A01-9308-52869075C3DC}" srcId="{24775AF9-AD80-4178-8BD8-2822799372AB}" destId="{9A7F5D4D-A0EB-482C-AD6B-32F9E991BC0D}" srcOrd="1" destOrd="0" parTransId="{9B4E4CC3-C997-4539-9E54-9E5BA1F8DA48}" sibTransId="{9AEE4BCB-D0ED-479D-A995-2977DC744A71}"/>
    <dgm:cxn modelId="{E814F7A4-D3AA-4B9A-AC4E-5EA861AE082E}" srcId="{20E5B64B-A9E0-4354-AF02-9F109EAC92ED}" destId="{0638E167-1A0F-405A-9D7C-276CE5C77C9E}" srcOrd="0" destOrd="0" parTransId="{1003B45B-0B4E-404F-A65E-559625EDDA49}" sibTransId="{EBFA16A2-8352-48BA-9E6C-98CFB23B4EDC}"/>
    <dgm:cxn modelId="{DB5CAD36-6A3C-4BD6-B2D8-D6EE068C8855}" type="presOf" srcId="{08876082-88B5-4619-B37A-EB5A8C443B84}" destId="{8941AEC9-BD83-4FD3-942B-1D5AB393A1A6}" srcOrd="0" destOrd="1" presId="urn:microsoft.com/office/officeart/2005/8/layout/chevron2"/>
    <dgm:cxn modelId="{1F804152-82DE-4BA5-B2FC-E9B826164A30}" srcId="{9D0B7604-7975-43AC-BC47-357BDFDFB300}" destId="{A63DC28E-4E16-438E-A728-248D9E86A121}" srcOrd="0" destOrd="0" parTransId="{A1A8FB2E-2CB5-4E51-B874-2E34792832F8}" sibTransId="{1465FE37-432B-4E23-9135-F4C099A7BA2F}"/>
    <dgm:cxn modelId="{F684EC9F-E108-43A6-BFF4-15CBF845F5AE}" type="presOf" srcId="{20E5B64B-A9E0-4354-AF02-9F109EAC92ED}" destId="{7686FD5F-7A1E-4C3D-A59D-97DBF0AEFAF8}" srcOrd="0" destOrd="0" presId="urn:microsoft.com/office/officeart/2005/8/layout/chevron2"/>
    <dgm:cxn modelId="{EC5E9D4B-BB10-42CB-9FDA-44FD6179607E}" type="presOf" srcId="{9D0B7604-7975-43AC-BC47-357BDFDFB300}" destId="{1BC2A259-8A73-4FDA-921B-4998464F34C0}" srcOrd="0" destOrd="0" presId="urn:microsoft.com/office/officeart/2005/8/layout/chevron2"/>
    <dgm:cxn modelId="{07BA4B78-9826-4514-9F1C-DEE1DB685685}" srcId="{55CF3547-1D36-4794-81B3-7EA6933DF09D}" destId="{B8117B71-74B1-4FD3-AB41-EDEC2BA12D0A}" srcOrd="0" destOrd="0" parTransId="{2B43AFFD-3324-43A7-8AC6-9D04B308880D}" sibTransId="{63E085E0-3D2E-453D-B202-00B8249DD7F3}"/>
    <dgm:cxn modelId="{CE496543-0321-4996-B8F2-4C324E52AAAE}" srcId="{24775AF9-AD80-4178-8BD8-2822799372AB}" destId="{9D0B7604-7975-43AC-BC47-357BDFDFB300}" srcOrd="2" destOrd="0" parTransId="{9B234B0D-7242-446D-9352-6EB6785C1C59}" sibTransId="{286CC61C-624D-4C40-8281-4554E0D4FC28}"/>
    <dgm:cxn modelId="{886E293B-3331-4532-BB68-59624C40F40E}" type="presOf" srcId="{A63DC28E-4E16-438E-A728-248D9E86A121}" destId="{291EA502-F654-45FD-ADD5-11F8A7946A69}" srcOrd="0" destOrd="0" presId="urn:microsoft.com/office/officeart/2005/8/layout/chevron2"/>
    <dgm:cxn modelId="{D3B8EB70-7FDF-4478-90FA-E180DD6942D4}" srcId="{9A7F5D4D-A0EB-482C-AD6B-32F9E991BC0D}" destId="{D5174F54-B784-425A-9994-DEC17E6EBC20}" srcOrd="0" destOrd="0" parTransId="{E2257886-57AE-4268-9D2A-149E09C18744}" sibTransId="{644B0723-B0AA-4397-833C-099AB239C04F}"/>
    <dgm:cxn modelId="{ABA00299-FEB3-41B5-A279-FBBE0900F417}" type="presOf" srcId="{55CF3547-1D36-4794-81B3-7EA6933DF09D}" destId="{4E0CAB75-C14A-478A-8DF3-096611FC0851}" srcOrd="0" destOrd="0" presId="urn:microsoft.com/office/officeart/2005/8/layout/chevron2"/>
    <dgm:cxn modelId="{862A4679-FF35-4103-AF67-C9E0FBFBA348}" srcId="{9A7F5D4D-A0EB-482C-AD6B-32F9E991BC0D}" destId="{08876082-88B5-4619-B37A-EB5A8C443B84}" srcOrd="1" destOrd="0" parTransId="{081BA409-6693-4029-A942-7244D191E0F7}" sibTransId="{C26A3C93-F200-490F-8053-B69FC8E7BECE}"/>
    <dgm:cxn modelId="{41E6C28D-3840-4F1A-8B7A-E5F59E910239}" type="presOf" srcId="{9A7F5D4D-A0EB-482C-AD6B-32F9E991BC0D}" destId="{60B5AC6F-6856-46D7-AD1E-904EA9785ED8}" srcOrd="0" destOrd="0" presId="urn:microsoft.com/office/officeart/2005/8/layout/chevron2"/>
    <dgm:cxn modelId="{560B979C-584E-486F-AD9E-70773CDA1756}" type="presOf" srcId="{24775AF9-AD80-4178-8BD8-2822799372AB}" destId="{BE8F0F6D-FE47-4D80-8339-6A88D3FD6662}" srcOrd="0" destOrd="0" presId="urn:microsoft.com/office/officeart/2005/8/layout/chevron2"/>
    <dgm:cxn modelId="{D48B1DC4-5C09-4AD6-9DB5-6B9D073FAAF3}" type="presOf" srcId="{B8117B71-74B1-4FD3-AB41-EDEC2BA12D0A}" destId="{D8629948-A04F-43A3-9C5D-D50FC6AE05E4}" srcOrd="0" destOrd="0" presId="urn:microsoft.com/office/officeart/2005/8/layout/chevron2"/>
    <dgm:cxn modelId="{758F081A-027F-4E03-88E2-E3801C188683}" srcId="{24775AF9-AD80-4178-8BD8-2822799372AB}" destId="{20E5B64B-A9E0-4354-AF02-9F109EAC92ED}" srcOrd="0" destOrd="0" parTransId="{F3F320C2-A80A-4DCB-9124-FDCA7725AD41}" sibTransId="{C243AC3B-0555-49C3-9F2A-81E3028DB37D}"/>
    <dgm:cxn modelId="{02BE976D-3891-4A66-BC83-A28229D89DA5}" srcId="{24775AF9-AD80-4178-8BD8-2822799372AB}" destId="{55CF3547-1D36-4794-81B3-7EA6933DF09D}" srcOrd="3" destOrd="0" parTransId="{2EE58FD1-2768-430D-ACCE-58886CFD8E67}" sibTransId="{58D7D54A-B3B8-45F0-8247-FF5018B64AE9}"/>
    <dgm:cxn modelId="{C1DBB248-F6E4-493E-9907-561DF0EC9FFC}" type="presOf" srcId="{D5174F54-B784-425A-9994-DEC17E6EBC20}" destId="{8941AEC9-BD83-4FD3-942B-1D5AB393A1A6}" srcOrd="0" destOrd="0" presId="urn:microsoft.com/office/officeart/2005/8/layout/chevron2"/>
    <dgm:cxn modelId="{2CD73571-D84B-40F1-BF52-C172744BDCFF}" type="presOf" srcId="{0638E167-1A0F-405A-9D7C-276CE5C77C9E}" destId="{018E75BF-EB5E-4844-AEAE-A4A4BC54B2C1}" srcOrd="0" destOrd="0" presId="urn:microsoft.com/office/officeart/2005/8/layout/chevron2"/>
    <dgm:cxn modelId="{B10B91FE-AA23-497F-91BD-518F252A7AFE}" type="presParOf" srcId="{BE8F0F6D-FE47-4D80-8339-6A88D3FD6662}" destId="{7F4EA76E-BF9E-4501-9BC8-6DDF961F91E0}" srcOrd="0" destOrd="0" presId="urn:microsoft.com/office/officeart/2005/8/layout/chevron2"/>
    <dgm:cxn modelId="{73D41ADB-EC47-4314-BF80-FCD9EEE47B39}" type="presParOf" srcId="{7F4EA76E-BF9E-4501-9BC8-6DDF961F91E0}" destId="{7686FD5F-7A1E-4C3D-A59D-97DBF0AEFAF8}" srcOrd="0" destOrd="0" presId="urn:microsoft.com/office/officeart/2005/8/layout/chevron2"/>
    <dgm:cxn modelId="{828619EE-ECAB-4487-8F4C-E84E69726281}" type="presParOf" srcId="{7F4EA76E-BF9E-4501-9BC8-6DDF961F91E0}" destId="{018E75BF-EB5E-4844-AEAE-A4A4BC54B2C1}" srcOrd="1" destOrd="0" presId="urn:microsoft.com/office/officeart/2005/8/layout/chevron2"/>
    <dgm:cxn modelId="{539C10E6-9D84-4A3C-B0B9-37CFC6F1406A}" type="presParOf" srcId="{BE8F0F6D-FE47-4D80-8339-6A88D3FD6662}" destId="{23CF8300-9FEB-4A4B-B1CF-304C36DB5C82}" srcOrd="1" destOrd="0" presId="urn:microsoft.com/office/officeart/2005/8/layout/chevron2"/>
    <dgm:cxn modelId="{6BBB4ED4-3DFF-4892-8A15-316151174F0E}" type="presParOf" srcId="{BE8F0F6D-FE47-4D80-8339-6A88D3FD6662}" destId="{4A51B6FE-1958-4D23-AC24-BAE1E4068BBC}" srcOrd="2" destOrd="0" presId="urn:microsoft.com/office/officeart/2005/8/layout/chevron2"/>
    <dgm:cxn modelId="{228231A3-E467-4173-964A-F8676CA6DC54}" type="presParOf" srcId="{4A51B6FE-1958-4D23-AC24-BAE1E4068BBC}" destId="{60B5AC6F-6856-46D7-AD1E-904EA9785ED8}" srcOrd="0" destOrd="0" presId="urn:microsoft.com/office/officeart/2005/8/layout/chevron2"/>
    <dgm:cxn modelId="{A60CE48D-B8FA-4FFB-B069-73DAEDACBD99}" type="presParOf" srcId="{4A51B6FE-1958-4D23-AC24-BAE1E4068BBC}" destId="{8941AEC9-BD83-4FD3-942B-1D5AB393A1A6}" srcOrd="1" destOrd="0" presId="urn:microsoft.com/office/officeart/2005/8/layout/chevron2"/>
    <dgm:cxn modelId="{FCB62493-7C28-47B6-8CDB-7DBBB38C2D29}" type="presParOf" srcId="{BE8F0F6D-FE47-4D80-8339-6A88D3FD6662}" destId="{A7059C86-DB13-4F08-877E-8A257B56A704}" srcOrd="3" destOrd="0" presId="urn:microsoft.com/office/officeart/2005/8/layout/chevron2"/>
    <dgm:cxn modelId="{99480711-6A03-4961-A826-42A12219094A}" type="presParOf" srcId="{BE8F0F6D-FE47-4D80-8339-6A88D3FD6662}" destId="{13E826C0-FA2E-4CDE-A716-10EF5F25DC90}" srcOrd="4" destOrd="0" presId="urn:microsoft.com/office/officeart/2005/8/layout/chevron2"/>
    <dgm:cxn modelId="{0C6BA2F0-80B7-4278-ADE1-ADDECA59111E}" type="presParOf" srcId="{13E826C0-FA2E-4CDE-A716-10EF5F25DC90}" destId="{1BC2A259-8A73-4FDA-921B-4998464F34C0}" srcOrd="0" destOrd="0" presId="urn:microsoft.com/office/officeart/2005/8/layout/chevron2"/>
    <dgm:cxn modelId="{CFD6C45B-A7F8-4DA1-B227-19D416260CAD}" type="presParOf" srcId="{13E826C0-FA2E-4CDE-A716-10EF5F25DC90}" destId="{291EA502-F654-45FD-ADD5-11F8A7946A69}" srcOrd="1" destOrd="0" presId="urn:microsoft.com/office/officeart/2005/8/layout/chevron2"/>
    <dgm:cxn modelId="{1721060F-B68A-4C5F-86D6-F92432311039}" type="presParOf" srcId="{BE8F0F6D-FE47-4D80-8339-6A88D3FD6662}" destId="{D6494041-571D-4166-B8D5-4A88939FC360}" srcOrd="5" destOrd="0" presId="urn:microsoft.com/office/officeart/2005/8/layout/chevron2"/>
    <dgm:cxn modelId="{BBB9DA78-F4E2-4771-9C40-9BAEBF889C8C}" type="presParOf" srcId="{BE8F0F6D-FE47-4D80-8339-6A88D3FD6662}" destId="{36851060-6292-4CD6-B45C-D1A17C43BFA2}" srcOrd="6" destOrd="0" presId="urn:microsoft.com/office/officeart/2005/8/layout/chevron2"/>
    <dgm:cxn modelId="{8A3BB579-8FA1-4A9A-9CE7-D4A17EF89828}" type="presParOf" srcId="{36851060-6292-4CD6-B45C-D1A17C43BFA2}" destId="{4E0CAB75-C14A-478A-8DF3-096611FC0851}" srcOrd="0" destOrd="0" presId="urn:microsoft.com/office/officeart/2005/8/layout/chevron2"/>
    <dgm:cxn modelId="{813E17A9-C62B-49B9-ADDA-02284F8A424F}" type="presParOf" srcId="{36851060-6292-4CD6-B45C-D1A17C43BFA2}" destId="{D8629948-A04F-43A3-9C5D-D50FC6AE05E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217A7BD-BE14-4B7D-A721-CDCFD1E4A151}" type="doc">
      <dgm:prSet loTypeId="urn:microsoft.com/office/officeart/2005/8/layout/list1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EB10A3AF-3751-4EC0-989B-C292495965FE}">
      <dgm:prSet phldrT="[Text]" custT="1"/>
      <dgm:spPr/>
      <dgm:t>
        <a:bodyPr/>
        <a:lstStyle/>
        <a:p>
          <a:r>
            <a:rPr lang="fr-BE" sz="3200" dirty="0" smtClean="0"/>
            <a:t>Use it on all levels, </a:t>
          </a:r>
          <a:r>
            <a:rPr lang="fr-BE" sz="3200" dirty="0" err="1" smtClean="0"/>
            <a:t>be</a:t>
          </a:r>
          <a:r>
            <a:rPr lang="fr-BE" sz="3200" dirty="0" smtClean="0"/>
            <a:t> </a:t>
          </a:r>
          <a:r>
            <a:rPr lang="fr-BE" sz="3200" dirty="0" err="1" smtClean="0"/>
            <a:t>ready</a:t>
          </a:r>
          <a:r>
            <a:rPr lang="fr-BE" sz="3200" dirty="0" smtClean="0"/>
            <a:t> for system change</a:t>
          </a:r>
          <a:endParaRPr lang="en-GB" sz="3200" dirty="0"/>
        </a:p>
      </dgm:t>
    </dgm:pt>
    <dgm:pt modelId="{029739E8-FB97-4568-BE74-0E2B13FC59A7}" type="parTrans" cxnId="{41F7A1F3-2AB0-490A-B74F-4583A50D4F27}">
      <dgm:prSet/>
      <dgm:spPr/>
      <dgm:t>
        <a:bodyPr/>
        <a:lstStyle/>
        <a:p>
          <a:endParaRPr lang="en-GB"/>
        </a:p>
      </dgm:t>
    </dgm:pt>
    <dgm:pt modelId="{652089F9-958D-4E41-89CE-1336DFA97D58}" type="sibTrans" cxnId="{41F7A1F3-2AB0-490A-B74F-4583A50D4F27}">
      <dgm:prSet/>
      <dgm:spPr/>
      <dgm:t>
        <a:bodyPr/>
        <a:lstStyle/>
        <a:p>
          <a:endParaRPr lang="en-GB"/>
        </a:p>
      </dgm:t>
    </dgm:pt>
    <dgm:pt modelId="{485FEB1C-A311-481C-91CE-30B017103D8F}">
      <dgm:prSet phldrT="[Text]" custT="1"/>
      <dgm:spPr/>
      <dgm:t>
        <a:bodyPr/>
        <a:lstStyle/>
        <a:p>
          <a:r>
            <a:rPr lang="fr-BE" sz="3200" dirty="0" err="1" smtClean="0"/>
            <a:t>Pick</a:t>
          </a:r>
          <a:r>
            <a:rPr lang="fr-BE" sz="3200" dirty="0" smtClean="0"/>
            <a:t> </a:t>
          </a:r>
          <a:r>
            <a:rPr lang="en-US" sz="3200" noProof="0" dirty="0" smtClean="0"/>
            <a:t>your</a:t>
          </a:r>
          <a:r>
            <a:rPr lang="fr-BE" sz="3200" dirty="0" smtClean="0"/>
            <a:t> first </a:t>
          </a:r>
          <a:r>
            <a:rPr lang="fr-BE" sz="3200" dirty="0" err="1" smtClean="0"/>
            <a:t>battles</a:t>
          </a:r>
          <a:r>
            <a:rPr lang="fr-BE" sz="3200" dirty="0" smtClean="0"/>
            <a:t> </a:t>
          </a:r>
          <a:r>
            <a:rPr lang="fr-BE" sz="3200" dirty="0" err="1" smtClean="0"/>
            <a:t>well</a:t>
          </a:r>
          <a:r>
            <a:rPr lang="fr-BE" sz="3200" dirty="0" smtClean="0"/>
            <a:t>, </a:t>
          </a:r>
          <a:r>
            <a:rPr lang="fr-BE" sz="3200" dirty="0" err="1" smtClean="0"/>
            <a:t>assign</a:t>
          </a:r>
          <a:r>
            <a:rPr lang="fr-BE" sz="3200" dirty="0" smtClean="0"/>
            <a:t> </a:t>
          </a:r>
          <a:r>
            <a:rPr lang="fr-BE" sz="3200" dirty="0" err="1" smtClean="0"/>
            <a:t>some</a:t>
          </a:r>
          <a:r>
            <a:rPr lang="fr-BE" sz="3200" dirty="0" smtClean="0"/>
            <a:t> of </a:t>
          </a:r>
          <a:r>
            <a:rPr lang="fr-BE" sz="3200" dirty="0" err="1" smtClean="0"/>
            <a:t>your</a:t>
          </a:r>
          <a:r>
            <a:rPr lang="fr-BE" sz="3200" dirty="0" smtClean="0"/>
            <a:t> best business- and </a:t>
          </a:r>
          <a:r>
            <a:rPr lang="fr-BE" sz="3200" dirty="0" err="1" smtClean="0"/>
            <a:t>technical</a:t>
          </a:r>
          <a:r>
            <a:rPr lang="fr-BE" sz="3200" dirty="0" smtClean="0"/>
            <a:t> people</a:t>
          </a:r>
          <a:endParaRPr lang="en-GB" sz="3200" dirty="0"/>
        </a:p>
      </dgm:t>
    </dgm:pt>
    <dgm:pt modelId="{EE37F56E-5F66-4C82-A120-BC9B6EF4E8C6}" type="parTrans" cxnId="{E60BF24E-5C52-4010-B159-87165F7BCF68}">
      <dgm:prSet/>
      <dgm:spPr/>
      <dgm:t>
        <a:bodyPr/>
        <a:lstStyle/>
        <a:p>
          <a:endParaRPr lang="en-GB"/>
        </a:p>
      </dgm:t>
    </dgm:pt>
    <dgm:pt modelId="{2AEE5C43-18C5-44B5-8023-82A7A17D05A5}" type="sibTrans" cxnId="{E60BF24E-5C52-4010-B159-87165F7BCF68}">
      <dgm:prSet/>
      <dgm:spPr/>
      <dgm:t>
        <a:bodyPr/>
        <a:lstStyle/>
        <a:p>
          <a:endParaRPr lang="en-GB"/>
        </a:p>
      </dgm:t>
    </dgm:pt>
    <dgm:pt modelId="{89624763-B479-497C-9A41-01679A01141B}">
      <dgm:prSet phldrT="[Text]"/>
      <dgm:spPr/>
      <dgm:t>
        <a:bodyPr/>
        <a:lstStyle/>
        <a:p>
          <a:r>
            <a:rPr lang="fr-BE" dirty="0" smtClean="0"/>
            <a:t>Start </a:t>
          </a:r>
          <a:r>
            <a:rPr lang="fr-BE" dirty="0" err="1" smtClean="0"/>
            <a:t>low</a:t>
          </a:r>
          <a:r>
            <a:rPr lang="fr-BE" dirty="0" smtClean="0"/>
            <a:t> </a:t>
          </a:r>
          <a:r>
            <a:rPr lang="fr-BE" dirty="0" err="1" smtClean="0"/>
            <a:t>cost</a:t>
          </a:r>
          <a:r>
            <a:rPr lang="fr-BE" dirty="0" smtClean="0"/>
            <a:t>, </a:t>
          </a:r>
          <a:r>
            <a:rPr lang="fr-BE" dirty="0" err="1" smtClean="0"/>
            <a:t>learn</a:t>
          </a:r>
          <a:r>
            <a:rPr lang="fr-BE" dirty="0" smtClean="0"/>
            <a:t> and </a:t>
          </a:r>
          <a:r>
            <a:rPr lang="fr-BE" dirty="0" err="1" smtClean="0"/>
            <a:t>invest</a:t>
          </a:r>
          <a:endParaRPr lang="en-GB" dirty="0"/>
        </a:p>
      </dgm:t>
    </dgm:pt>
    <dgm:pt modelId="{66B64246-5A95-4D2E-BD7D-3C0FE646D9D1}" type="parTrans" cxnId="{AC52A326-7BF4-4CA5-B35E-9CBB6EDB4B67}">
      <dgm:prSet/>
      <dgm:spPr/>
      <dgm:t>
        <a:bodyPr/>
        <a:lstStyle/>
        <a:p>
          <a:endParaRPr lang="en-GB"/>
        </a:p>
      </dgm:t>
    </dgm:pt>
    <dgm:pt modelId="{C7A11142-E4FA-4AA9-9A60-B3E21BF26128}" type="sibTrans" cxnId="{AC52A326-7BF4-4CA5-B35E-9CBB6EDB4B67}">
      <dgm:prSet/>
      <dgm:spPr/>
      <dgm:t>
        <a:bodyPr/>
        <a:lstStyle/>
        <a:p>
          <a:endParaRPr lang="en-GB"/>
        </a:p>
      </dgm:t>
    </dgm:pt>
    <dgm:pt modelId="{C3C729C5-4375-488D-A8F0-372E5A06C26C}" type="pres">
      <dgm:prSet presAssocID="{3217A7BD-BE14-4B7D-A721-CDCFD1E4A15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5CA87ED3-CD73-474E-983B-9388C4FDC367}" type="pres">
      <dgm:prSet presAssocID="{EB10A3AF-3751-4EC0-989B-C292495965FE}" presName="parentLin" presStyleCnt="0"/>
      <dgm:spPr/>
    </dgm:pt>
    <dgm:pt modelId="{EACF306C-0B10-4049-B9DE-FB3AC7BAF1AE}" type="pres">
      <dgm:prSet presAssocID="{EB10A3AF-3751-4EC0-989B-C292495965FE}" presName="parentLeftMargin" presStyleLbl="node1" presStyleIdx="0" presStyleCnt="3"/>
      <dgm:spPr/>
      <dgm:t>
        <a:bodyPr/>
        <a:lstStyle/>
        <a:p>
          <a:endParaRPr lang="en-GB"/>
        </a:p>
      </dgm:t>
    </dgm:pt>
    <dgm:pt modelId="{CC8888CF-E86B-4465-8C0A-8A8130A690BA}" type="pres">
      <dgm:prSet presAssocID="{EB10A3AF-3751-4EC0-989B-C292495965FE}" presName="parentText" presStyleLbl="node1" presStyleIdx="0" presStyleCnt="3" custScaleX="123570" custScaleY="115712" custLinFactNeighborY="-832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26A077F-F173-4519-8D39-E10AF5692DA3}" type="pres">
      <dgm:prSet presAssocID="{EB10A3AF-3751-4EC0-989B-C292495965FE}" presName="negativeSpace" presStyleCnt="0"/>
      <dgm:spPr/>
    </dgm:pt>
    <dgm:pt modelId="{817B7AE8-E12E-467F-A69F-81EDE2E2A622}" type="pres">
      <dgm:prSet presAssocID="{EB10A3AF-3751-4EC0-989B-C292495965FE}" presName="childText" presStyleLbl="conFgAcc1" presStyleIdx="0" presStyleCnt="3">
        <dgm:presLayoutVars>
          <dgm:bulletEnabled val="1"/>
        </dgm:presLayoutVars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4CF69089-9604-4B75-9F68-671A3BA6FA4C}" type="pres">
      <dgm:prSet presAssocID="{652089F9-958D-4E41-89CE-1336DFA97D58}" presName="spaceBetweenRectangles" presStyleCnt="0"/>
      <dgm:spPr/>
    </dgm:pt>
    <dgm:pt modelId="{23E66017-5777-4761-B35B-9055CAC8CC8B}" type="pres">
      <dgm:prSet presAssocID="{485FEB1C-A311-481C-91CE-30B017103D8F}" presName="parentLin" presStyleCnt="0"/>
      <dgm:spPr/>
    </dgm:pt>
    <dgm:pt modelId="{9344747B-A697-42E2-9A29-4A65FFB14018}" type="pres">
      <dgm:prSet presAssocID="{485FEB1C-A311-481C-91CE-30B017103D8F}" presName="parentLeftMargin" presStyleLbl="node1" presStyleIdx="0" presStyleCnt="3"/>
      <dgm:spPr/>
      <dgm:t>
        <a:bodyPr/>
        <a:lstStyle/>
        <a:p>
          <a:endParaRPr lang="en-GB"/>
        </a:p>
      </dgm:t>
    </dgm:pt>
    <dgm:pt modelId="{41759FD9-D541-4C32-BC47-D20BE3D46F24}" type="pres">
      <dgm:prSet presAssocID="{485FEB1C-A311-481C-91CE-30B017103D8F}" presName="parentText" presStyleLbl="node1" presStyleIdx="1" presStyleCnt="3" custScaleX="125000" custScaleY="162109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A81AB58-DA22-4503-B44B-040EC3F3B4A9}" type="pres">
      <dgm:prSet presAssocID="{485FEB1C-A311-481C-91CE-30B017103D8F}" presName="negativeSpace" presStyleCnt="0"/>
      <dgm:spPr/>
    </dgm:pt>
    <dgm:pt modelId="{9C0CC5EB-3F08-44E6-9954-F27C47208774}" type="pres">
      <dgm:prSet presAssocID="{485FEB1C-A311-481C-91CE-30B017103D8F}" presName="childText" presStyleLbl="conFgAcc1" presStyleIdx="1" presStyleCnt="3" custFlipVert="1" custScaleX="69997" custScaleY="95155" custLinFactY="-60799" custLinFactNeighborX="13251" custLinFactNeighborY="-100000">
        <dgm:presLayoutVars>
          <dgm:bulletEnabled val="1"/>
        </dgm:presLayoutVars>
      </dgm:prSet>
      <dgm:spPr>
        <a:ln>
          <a:noFill/>
        </a:ln>
      </dgm:spPr>
      <dgm:t>
        <a:bodyPr/>
        <a:lstStyle/>
        <a:p>
          <a:endParaRPr lang="en-US"/>
        </a:p>
      </dgm:t>
    </dgm:pt>
    <dgm:pt modelId="{5211B432-AF49-4481-B172-E204F0C66DF8}" type="pres">
      <dgm:prSet presAssocID="{2AEE5C43-18C5-44B5-8023-82A7A17D05A5}" presName="spaceBetweenRectangles" presStyleCnt="0"/>
      <dgm:spPr/>
    </dgm:pt>
    <dgm:pt modelId="{655D6287-2A2F-4956-9B85-9DD4E0C2D46F}" type="pres">
      <dgm:prSet presAssocID="{89624763-B479-497C-9A41-01679A01141B}" presName="parentLin" presStyleCnt="0"/>
      <dgm:spPr/>
    </dgm:pt>
    <dgm:pt modelId="{DFA62C9A-5675-4987-B89E-2935C46259CB}" type="pres">
      <dgm:prSet presAssocID="{89624763-B479-497C-9A41-01679A01141B}" presName="parentLeftMargin" presStyleLbl="node1" presStyleIdx="1" presStyleCnt="3"/>
      <dgm:spPr/>
      <dgm:t>
        <a:bodyPr/>
        <a:lstStyle/>
        <a:p>
          <a:endParaRPr lang="en-GB"/>
        </a:p>
      </dgm:t>
    </dgm:pt>
    <dgm:pt modelId="{4E28D16D-B162-47F2-8CC8-98397A14E0C7}" type="pres">
      <dgm:prSet presAssocID="{89624763-B479-497C-9A41-01679A01141B}" presName="parentText" presStyleLbl="node1" presStyleIdx="2" presStyleCnt="3" custScaleX="125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8D4DBFE-96A4-4FCB-904B-24765EF827AF}" type="pres">
      <dgm:prSet presAssocID="{89624763-B479-497C-9A41-01679A01141B}" presName="negativeSpace" presStyleCnt="0"/>
      <dgm:spPr/>
    </dgm:pt>
    <dgm:pt modelId="{D4F1B6F7-F998-4AB3-B975-A294DB668AF1}" type="pres">
      <dgm:prSet presAssocID="{89624763-B479-497C-9A41-01679A01141B}" presName="childText" presStyleLbl="conFgAcc1" presStyleIdx="2" presStyleCnt="3" custScaleX="83999" custScaleY="97067" custLinFactNeighborX="7126" custLinFactNeighborY="-73470">
        <dgm:presLayoutVars>
          <dgm:bulletEnabled val="1"/>
        </dgm:presLayoutVars>
      </dgm:prSet>
      <dgm:spPr/>
    </dgm:pt>
  </dgm:ptLst>
  <dgm:cxnLst>
    <dgm:cxn modelId="{E6BB9DF6-06E3-44E5-98B2-3EE10F8A2179}" type="presOf" srcId="{3217A7BD-BE14-4B7D-A721-CDCFD1E4A151}" destId="{C3C729C5-4375-488D-A8F0-372E5A06C26C}" srcOrd="0" destOrd="0" presId="urn:microsoft.com/office/officeart/2005/8/layout/list1"/>
    <dgm:cxn modelId="{41F7A1F3-2AB0-490A-B74F-4583A50D4F27}" srcId="{3217A7BD-BE14-4B7D-A721-CDCFD1E4A151}" destId="{EB10A3AF-3751-4EC0-989B-C292495965FE}" srcOrd="0" destOrd="0" parTransId="{029739E8-FB97-4568-BE74-0E2B13FC59A7}" sibTransId="{652089F9-958D-4E41-89CE-1336DFA97D58}"/>
    <dgm:cxn modelId="{38407683-3651-4F3A-8947-022C7EB8BCD6}" type="presOf" srcId="{89624763-B479-497C-9A41-01679A01141B}" destId="{4E28D16D-B162-47F2-8CC8-98397A14E0C7}" srcOrd="1" destOrd="0" presId="urn:microsoft.com/office/officeart/2005/8/layout/list1"/>
    <dgm:cxn modelId="{1AFD4DB0-C0D2-4D4C-82CE-DCB41146D110}" type="presOf" srcId="{EB10A3AF-3751-4EC0-989B-C292495965FE}" destId="{CC8888CF-E86B-4465-8C0A-8A8130A690BA}" srcOrd="1" destOrd="0" presId="urn:microsoft.com/office/officeart/2005/8/layout/list1"/>
    <dgm:cxn modelId="{7AE69AA8-225C-4ED7-9A61-502F75639EF1}" type="presOf" srcId="{89624763-B479-497C-9A41-01679A01141B}" destId="{DFA62C9A-5675-4987-B89E-2935C46259CB}" srcOrd="0" destOrd="0" presId="urn:microsoft.com/office/officeart/2005/8/layout/list1"/>
    <dgm:cxn modelId="{74E6EFFE-AEA5-4312-9705-E245BED5B1D7}" type="presOf" srcId="{485FEB1C-A311-481C-91CE-30B017103D8F}" destId="{41759FD9-D541-4C32-BC47-D20BE3D46F24}" srcOrd="1" destOrd="0" presId="urn:microsoft.com/office/officeart/2005/8/layout/list1"/>
    <dgm:cxn modelId="{C03214F4-39DB-400F-A9BA-8FB464BB9687}" type="presOf" srcId="{485FEB1C-A311-481C-91CE-30B017103D8F}" destId="{9344747B-A697-42E2-9A29-4A65FFB14018}" srcOrd="0" destOrd="0" presId="urn:microsoft.com/office/officeart/2005/8/layout/list1"/>
    <dgm:cxn modelId="{E60BF24E-5C52-4010-B159-87165F7BCF68}" srcId="{3217A7BD-BE14-4B7D-A721-CDCFD1E4A151}" destId="{485FEB1C-A311-481C-91CE-30B017103D8F}" srcOrd="1" destOrd="0" parTransId="{EE37F56E-5F66-4C82-A120-BC9B6EF4E8C6}" sibTransId="{2AEE5C43-18C5-44B5-8023-82A7A17D05A5}"/>
    <dgm:cxn modelId="{AC52A326-7BF4-4CA5-B35E-9CBB6EDB4B67}" srcId="{3217A7BD-BE14-4B7D-A721-CDCFD1E4A151}" destId="{89624763-B479-497C-9A41-01679A01141B}" srcOrd="2" destOrd="0" parTransId="{66B64246-5A95-4D2E-BD7D-3C0FE646D9D1}" sibTransId="{C7A11142-E4FA-4AA9-9A60-B3E21BF26128}"/>
    <dgm:cxn modelId="{41B4E37B-9D6C-4542-A526-1A1EF5C65D7F}" type="presOf" srcId="{EB10A3AF-3751-4EC0-989B-C292495965FE}" destId="{EACF306C-0B10-4049-B9DE-FB3AC7BAF1AE}" srcOrd="0" destOrd="0" presId="urn:microsoft.com/office/officeart/2005/8/layout/list1"/>
    <dgm:cxn modelId="{D959A38C-2C6D-45B9-9728-3352A3EC9E65}" type="presParOf" srcId="{C3C729C5-4375-488D-A8F0-372E5A06C26C}" destId="{5CA87ED3-CD73-474E-983B-9388C4FDC367}" srcOrd="0" destOrd="0" presId="urn:microsoft.com/office/officeart/2005/8/layout/list1"/>
    <dgm:cxn modelId="{3B1D4894-8191-4959-9E8C-5F3AADD5550B}" type="presParOf" srcId="{5CA87ED3-CD73-474E-983B-9388C4FDC367}" destId="{EACF306C-0B10-4049-B9DE-FB3AC7BAF1AE}" srcOrd="0" destOrd="0" presId="urn:microsoft.com/office/officeart/2005/8/layout/list1"/>
    <dgm:cxn modelId="{C44032AC-ED76-45F4-98DF-63520D8EC468}" type="presParOf" srcId="{5CA87ED3-CD73-474E-983B-9388C4FDC367}" destId="{CC8888CF-E86B-4465-8C0A-8A8130A690BA}" srcOrd="1" destOrd="0" presId="urn:microsoft.com/office/officeart/2005/8/layout/list1"/>
    <dgm:cxn modelId="{E8780382-9B14-4024-B69A-C565C01FD950}" type="presParOf" srcId="{C3C729C5-4375-488D-A8F0-372E5A06C26C}" destId="{B26A077F-F173-4519-8D39-E10AF5692DA3}" srcOrd="1" destOrd="0" presId="urn:microsoft.com/office/officeart/2005/8/layout/list1"/>
    <dgm:cxn modelId="{514B7412-85A0-4771-BD7B-4CFF2753A86C}" type="presParOf" srcId="{C3C729C5-4375-488D-A8F0-372E5A06C26C}" destId="{817B7AE8-E12E-467F-A69F-81EDE2E2A622}" srcOrd="2" destOrd="0" presId="urn:microsoft.com/office/officeart/2005/8/layout/list1"/>
    <dgm:cxn modelId="{2DE8E3CB-8120-4E5B-8440-F4F89B9CB9E6}" type="presParOf" srcId="{C3C729C5-4375-488D-A8F0-372E5A06C26C}" destId="{4CF69089-9604-4B75-9F68-671A3BA6FA4C}" srcOrd="3" destOrd="0" presId="urn:microsoft.com/office/officeart/2005/8/layout/list1"/>
    <dgm:cxn modelId="{A4F1DF45-F163-4DED-92E9-89B45B0813C8}" type="presParOf" srcId="{C3C729C5-4375-488D-A8F0-372E5A06C26C}" destId="{23E66017-5777-4761-B35B-9055CAC8CC8B}" srcOrd="4" destOrd="0" presId="urn:microsoft.com/office/officeart/2005/8/layout/list1"/>
    <dgm:cxn modelId="{76AF66BE-78B4-49F9-ADDE-64AC5B77F367}" type="presParOf" srcId="{23E66017-5777-4761-B35B-9055CAC8CC8B}" destId="{9344747B-A697-42E2-9A29-4A65FFB14018}" srcOrd="0" destOrd="0" presId="urn:microsoft.com/office/officeart/2005/8/layout/list1"/>
    <dgm:cxn modelId="{634BE581-9AF8-4303-9ACA-A82334BDFA7F}" type="presParOf" srcId="{23E66017-5777-4761-B35B-9055CAC8CC8B}" destId="{41759FD9-D541-4C32-BC47-D20BE3D46F24}" srcOrd="1" destOrd="0" presId="urn:microsoft.com/office/officeart/2005/8/layout/list1"/>
    <dgm:cxn modelId="{EEB752A5-FA0F-4C11-9DBB-35E386984193}" type="presParOf" srcId="{C3C729C5-4375-488D-A8F0-372E5A06C26C}" destId="{7A81AB58-DA22-4503-B44B-040EC3F3B4A9}" srcOrd="5" destOrd="0" presId="urn:microsoft.com/office/officeart/2005/8/layout/list1"/>
    <dgm:cxn modelId="{366E2B31-C9AC-425B-A5B9-20131F11CBC1}" type="presParOf" srcId="{C3C729C5-4375-488D-A8F0-372E5A06C26C}" destId="{9C0CC5EB-3F08-44E6-9954-F27C47208774}" srcOrd="6" destOrd="0" presId="urn:microsoft.com/office/officeart/2005/8/layout/list1"/>
    <dgm:cxn modelId="{ACAB32BA-B820-40EF-BFB5-548A462076D1}" type="presParOf" srcId="{C3C729C5-4375-488D-A8F0-372E5A06C26C}" destId="{5211B432-AF49-4481-B172-E204F0C66DF8}" srcOrd="7" destOrd="0" presId="urn:microsoft.com/office/officeart/2005/8/layout/list1"/>
    <dgm:cxn modelId="{64BB2B63-A1D0-4D14-BFE9-5E0D518A4AF7}" type="presParOf" srcId="{C3C729C5-4375-488D-A8F0-372E5A06C26C}" destId="{655D6287-2A2F-4956-9B85-9DD4E0C2D46F}" srcOrd="8" destOrd="0" presId="urn:microsoft.com/office/officeart/2005/8/layout/list1"/>
    <dgm:cxn modelId="{AB9FB1D9-DBDB-47FB-8442-3E35FE42B274}" type="presParOf" srcId="{655D6287-2A2F-4956-9B85-9DD4E0C2D46F}" destId="{DFA62C9A-5675-4987-B89E-2935C46259CB}" srcOrd="0" destOrd="0" presId="urn:microsoft.com/office/officeart/2005/8/layout/list1"/>
    <dgm:cxn modelId="{15F01035-AACC-440D-8FD3-25BC2B28648D}" type="presParOf" srcId="{655D6287-2A2F-4956-9B85-9DD4E0C2D46F}" destId="{4E28D16D-B162-47F2-8CC8-98397A14E0C7}" srcOrd="1" destOrd="0" presId="urn:microsoft.com/office/officeart/2005/8/layout/list1"/>
    <dgm:cxn modelId="{CD54A895-DA97-4C6D-92B4-A02840338220}" type="presParOf" srcId="{C3C729C5-4375-488D-A8F0-372E5A06C26C}" destId="{18D4DBFE-96A4-4FCB-904B-24765EF827AF}" srcOrd="9" destOrd="0" presId="urn:microsoft.com/office/officeart/2005/8/layout/list1"/>
    <dgm:cxn modelId="{457100ED-9B34-44B1-BB93-D97FF3F006C6}" type="presParOf" srcId="{C3C729C5-4375-488D-A8F0-372E5A06C26C}" destId="{D4F1B6F7-F998-4AB3-B975-A294DB668AF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502387-F582-4A40-B777-66DE2CDCB914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E84EFE21-1518-4BCF-B742-E9CC38B5BF65}">
      <dgm:prSet phldrT="[Text]" custT="1"/>
      <dgm:spPr/>
      <dgm:t>
        <a:bodyPr/>
        <a:lstStyle/>
        <a:p>
          <a:r>
            <a:rPr lang="fr-BE" sz="4400" dirty="0" smtClean="0"/>
            <a:t>Use analytics on all levels</a:t>
          </a:r>
          <a:endParaRPr lang="en-GB" sz="4400" dirty="0"/>
        </a:p>
      </dgm:t>
    </dgm:pt>
    <dgm:pt modelId="{1FD87EAB-67B9-4755-8C44-3ED68E498D2B}" type="parTrans" cxnId="{7F2EBD66-47C5-47A3-80B6-838378C9D764}">
      <dgm:prSet/>
      <dgm:spPr/>
      <dgm:t>
        <a:bodyPr/>
        <a:lstStyle/>
        <a:p>
          <a:endParaRPr lang="en-GB"/>
        </a:p>
      </dgm:t>
    </dgm:pt>
    <dgm:pt modelId="{16CCAD5F-9C4B-4C12-996F-4C5AD4F265FE}" type="sibTrans" cxnId="{7F2EBD66-47C5-47A3-80B6-838378C9D764}">
      <dgm:prSet/>
      <dgm:spPr/>
      <dgm:t>
        <a:bodyPr/>
        <a:lstStyle/>
        <a:p>
          <a:endParaRPr lang="en-GB"/>
        </a:p>
      </dgm:t>
    </dgm:pt>
    <dgm:pt modelId="{F3E0697A-46B0-4CA4-AFB0-F3B0589A31C5}">
      <dgm:prSet phldrT="[Text]"/>
      <dgm:spPr/>
      <dgm:t>
        <a:bodyPr/>
        <a:lstStyle/>
        <a:p>
          <a:r>
            <a:rPr lang="fr-BE" dirty="0" smtClean="0"/>
            <a:t>Operational</a:t>
          </a:r>
          <a:endParaRPr lang="en-GB" dirty="0"/>
        </a:p>
      </dgm:t>
    </dgm:pt>
    <dgm:pt modelId="{07EC2234-40A8-492E-8EE4-7E218003E99E}" type="parTrans" cxnId="{2C4BF243-73A8-4E8B-9B6E-143ECD82B7B4}">
      <dgm:prSet/>
      <dgm:spPr/>
      <dgm:t>
        <a:bodyPr/>
        <a:lstStyle/>
        <a:p>
          <a:endParaRPr lang="en-GB"/>
        </a:p>
      </dgm:t>
    </dgm:pt>
    <dgm:pt modelId="{5778FC85-A0F1-40DE-A0E5-720A7526215C}" type="sibTrans" cxnId="{2C4BF243-73A8-4E8B-9B6E-143ECD82B7B4}">
      <dgm:prSet/>
      <dgm:spPr/>
      <dgm:t>
        <a:bodyPr/>
        <a:lstStyle/>
        <a:p>
          <a:endParaRPr lang="en-GB"/>
        </a:p>
      </dgm:t>
    </dgm:pt>
    <dgm:pt modelId="{82AC33F2-D442-418F-830E-7A19AA71161F}">
      <dgm:prSet phldrT="[Text]"/>
      <dgm:spPr/>
      <dgm:t>
        <a:bodyPr/>
        <a:lstStyle/>
        <a:p>
          <a:r>
            <a:rPr lang="fr-BE" dirty="0" smtClean="0"/>
            <a:t>Tactical</a:t>
          </a:r>
          <a:endParaRPr lang="en-GB" dirty="0"/>
        </a:p>
      </dgm:t>
    </dgm:pt>
    <dgm:pt modelId="{484F3427-3B49-42FD-9BB6-B9C8D00292F9}" type="parTrans" cxnId="{FB1BB5D9-297D-4EB0-9600-623165B4ECB7}">
      <dgm:prSet/>
      <dgm:spPr/>
      <dgm:t>
        <a:bodyPr/>
        <a:lstStyle/>
        <a:p>
          <a:endParaRPr lang="en-GB"/>
        </a:p>
      </dgm:t>
    </dgm:pt>
    <dgm:pt modelId="{0A17E358-85BF-4FD7-BC22-5C405A307F8C}" type="sibTrans" cxnId="{FB1BB5D9-297D-4EB0-9600-623165B4ECB7}">
      <dgm:prSet/>
      <dgm:spPr/>
      <dgm:t>
        <a:bodyPr/>
        <a:lstStyle/>
        <a:p>
          <a:endParaRPr lang="en-GB"/>
        </a:p>
      </dgm:t>
    </dgm:pt>
    <dgm:pt modelId="{4C5B4D1D-8ED5-466A-B24A-F20265B6DAF1}">
      <dgm:prSet phldrT="[Text]"/>
      <dgm:spPr/>
      <dgm:t>
        <a:bodyPr/>
        <a:lstStyle/>
        <a:p>
          <a:r>
            <a:rPr lang="fr-BE" dirty="0" smtClean="0"/>
            <a:t>Strategic</a:t>
          </a:r>
          <a:endParaRPr lang="en-GB" dirty="0"/>
        </a:p>
      </dgm:t>
    </dgm:pt>
    <dgm:pt modelId="{C82F4640-328E-4813-9631-DC7E54423F32}" type="parTrans" cxnId="{822E5BF5-A410-40ED-AA00-DCED5CEF7482}">
      <dgm:prSet/>
      <dgm:spPr/>
      <dgm:t>
        <a:bodyPr/>
        <a:lstStyle/>
        <a:p>
          <a:endParaRPr lang="en-GB"/>
        </a:p>
      </dgm:t>
    </dgm:pt>
    <dgm:pt modelId="{A73D29F0-9F47-40DE-B106-63588FB48E97}" type="sibTrans" cxnId="{822E5BF5-A410-40ED-AA00-DCED5CEF7482}">
      <dgm:prSet/>
      <dgm:spPr/>
      <dgm:t>
        <a:bodyPr/>
        <a:lstStyle/>
        <a:p>
          <a:endParaRPr lang="en-GB"/>
        </a:p>
      </dgm:t>
    </dgm:pt>
    <dgm:pt modelId="{0EE73BBD-6ECA-4947-B0C6-CC4331EEEB28}">
      <dgm:prSet phldrT="[Text]"/>
      <dgm:spPr/>
      <dgm:t>
        <a:bodyPr/>
        <a:lstStyle/>
        <a:p>
          <a:r>
            <a:rPr lang="fr-BE" dirty="0" smtClean="0"/>
            <a:t>System</a:t>
          </a:r>
          <a:endParaRPr lang="en-GB" dirty="0"/>
        </a:p>
      </dgm:t>
    </dgm:pt>
    <dgm:pt modelId="{76DE0E61-64F0-46B4-A200-FED77A38FC79}" type="parTrans" cxnId="{812384AF-6A25-42F3-BBF2-1F0EBFDD8EC5}">
      <dgm:prSet/>
      <dgm:spPr/>
      <dgm:t>
        <a:bodyPr/>
        <a:lstStyle/>
        <a:p>
          <a:endParaRPr lang="en-GB"/>
        </a:p>
      </dgm:t>
    </dgm:pt>
    <dgm:pt modelId="{9D8394E5-5210-406C-84EF-F7E46FAB1DD5}" type="sibTrans" cxnId="{812384AF-6A25-42F3-BBF2-1F0EBFDD8EC5}">
      <dgm:prSet/>
      <dgm:spPr/>
      <dgm:t>
        <a:bodyPr/>
        <a:lstStyle/>
        <a:p>
          <a:endParaRPr lang="en-GB"/>
        </a:p>
      </dgm:t>
    </dgm:pt>
    <dgm:pt modelId="{01F49767-8813-4424-8024-88DBF206BFDC}" type="pres">
      <dgm:prSet presAssocID="{27502387-F582-4A40-B777-66DE2CDCB91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77E896F8-A2D9-4FAA-8906-CFF52A0C9765}" type="pres">
      <dgm:prSet presAssocID="{E84EFE21-1518-4BCF-B742-E9CC38B5BF65}" presName="root" presStyleCnt="0">
        <dgm:presLayoutVars>
          <dgm:chMax/>
          <dgm:chPref val="4"/>
        </dgm:presLayoutVars>
      </dgm:prSet>
      <dgm:spPr/>
    </dgm:pt>
    <dgm:pt modelId="{EA87DF64-E7AE-4C3F-B3F6-B216F18888BA}" type="pres">
      <dgm:prSet presAssocID="{E84EFE21-1518-4BCF-B742-E9CC38B5BF65}" presName="rootComposite" presStyleCnt="0">
        <dgm:presLayoutVars/>
      </dgm:prSet>
      <dgm:spPr/>
    </dgm:pt>
    <dgm:pt modelId="{080E8B9C-74F5-439F-8851-EA28E8382A8B}" type="pres">
      <dgm:prSet presAssocID="{E84EFE21-1518-4BCF-B742-E9CC38B5BF65}" presName="rootText" presStyleLbl="node0" presStyleIdx="0" presStyleCnt="1" custScaleX="11126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1F6463DA-FB4E-4128-A5CB-F6558C3AEBC8}" type="pres">
      <dgm:prSet presAssocID="{E84EFE21-1518-4BCF-B742-E9CC38B5BF65}" presName="childShape" presStyleCnt="0">
        <dgm:presLayoutVars>
          <dgm:chMax val="0"/>
          <dgm:chPref val="0"/>
        </dgm:presLayoutVars>
      </dgm:prSet>
      <dgm:spPr/>
    </dgm:pt>
    <dgm:pt modelId="{7A571D15-CC9B-473F-87CF-10FBA87E742D}" type="pres">
      <dgm:prSet presAssocID="{F3E0697A-46B0-4CA4-AFB0-F3B0589A31C5}" presName="childComposite" presStyleCnt="0">
        <dgm:presLayoutVars>
          <dgm:chMax val="0"/>
          <dgm:chPref val="0"/>
        </dgm:presLayoutVars>
      </dgm:prSet>
      <dgm:spPr/>
    </dgm:pt>
    <dgm:pt modelId="{D3BA6271-54BD-4936-8A73-B64D15DC934A}" type="pres">
      <dgm:prSet presAssocID="{F3E0697A-46B0-4CA4-AFB0-F3B0589A31C5}" presName="Image" presStyleLbl="node1" presStyleIdx="0" presStyleCnt="4" custLinFactNeighborX="-1328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CCDACCC-8926-4502-A358-DDB30D16C9B4}" type="pres">
      <dgm:prSet presAssocID="{F3E0697A-46B0-4CA4-AFB0-F3B0589A31C5}" presName="childText" presStyleLbl="lnNode1" presStyleIdx="0" presStyleCnt="4" custScaleX="108072" custLinFactNeighborX="20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BCAD08D-99A1-44AA-AB87-201220DE5999}" type="pres">
      <dgm:prSet presAssocID="{82AC33F2-D442-418F-830E-7A19AA71161F}" presName="childComposite" presStyleCnt="0">
        <dgm:presLayoutVars>
          <dgm:chMax val="0"/>
          <dgm:chPref val="0"/>
        </dgm:presLayoutVars>
      </dgm:prSet>
      <dgm:spPr/>
    </dgm:pt>
    <dgm:pt modelId="{83535F67-7299-49EF-B150-B739F15E9269}" type="pres">
      <dgm:prSet presAssocID="{82AC33F2-D442-418F-830E-7A19AA71161F}" presName="Image" presStyleLbl="node1" presStyleIdx="1" presStyleCnt="4" custLinFactNeighborX="-1328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909F2EC-88A2-4FE0-8EB9-C632288C2363}" type="pres">
      <dgm:prSet presAssocID="{82AC33F2-D442-418F-830E-7A19AA71161F}" presName="childText" presStyleLbl="lnNode1" presStyleIdx="1" presStyleCnt="4" custScaleX="108072" custLinFactNeighborX="20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F9E2BB8-9242-4608-BE62-08391B28C4EE}" type="pres">
      <dgm:prSet presAssocID="{4C5B4D1D-8ED5-466A-B24A-F20265B6DAF1}" presName="childComposite" presStyleCnt="0">
        <dgm:presLayoutVars>
          <dgm:chMax val="0"/>
          <dgm:chPref val="0"/>
        </dgm:presLayoutVars>
      </dgm:prSet>
      <dgm:spPr/>
    </dgm:pt>
    <dgm:pt modelId="{599999A2-8ADA-46ED-B8E3-CF45BB5A0FE9}" type="pres">
      <dgm:prSet presAssocID="{4C5B4D1D-8ED5-466A-B24A-F20265B6DAF1}" presName="Image" presStyleLbl="node1" presStyleIdx="2" presStyleCnt="4" custLinFactNeighborX="-1328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6990F41-A971-4ECE-BBC9-C371B7C11993}" type="pres">
      <dgm:prSet presAssocID="{4C5B4D1D-8ED5-466A-B24A-F20265B6DAF1}" presName="childText" presStyleLbl="lnNode1" presStyleIdx="2" presStyleCnt="4" custScaleX="108072" custLinFactNeighborX="20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3C4D144-167A-44B4-B3B5-CE3BB1931BC7}" type="pres">
      <dgm:prSet presAssocID="{0EE73BBD-6ECA-4947-B0C6-CC4331EEEB28}" presName="childComposite" presStyleCnt="0">
        <dgm:presLayoutVars>
          <dgm:chMax val="0"/>
          <dgm:chPref val="0"/>
        </dgm:presLayoutVars>
      </dgm:prSet>
      <dgm:spPr/>
    </dgm:pt>
    <dgm:pt modelId="{536389B1-0F80-4BA8-8DC2-479EE8779CA4}" type="pres">
      <dgm:prSet presAssocID="{0EE73BBD-6ECA-4947-B0C6-CC4331EEEB28}" presName="Image" presStyleLbl="node1" presStyleIdx="3" presStyleCnt="4" custLinFactNeighborX="-13288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913BCCB9-E5A4-4388-87A2-1EB9AD449A58}" type="pres">
      <dgm:prSet presAssocID="{0EE73BBD-6ECA-4947-B0C6-CC4331EEEB28}" presName="childText" presStyleLbl="lnNode1" presStyleIdx="3" presStyleCnt="4" custScaleX="108072" custLinFactNeighborX="20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41AEF5E-2B89-4BF6-803B-FD08C154BEDB}" type="presOf" srcId="{E84EFE21-1518-4BCF-B742-E9CC38B5BF65}" destId="{080E8B9C-74F5-439F-8851-EA28E8382A8B}" srcOrd="0" destOrd="0" presId="urn:microsoft.com/office/officeart/2008/layout/PictureAccentList"/>
    <dgm:cxn modelId="{2C4BF243-73A8-4E8B-9B6E-143ECD82B7B4}" srcId="{E84EFE21-1518-4BCF-B742-E9CC38B5BF65}" destId="{F3E0697A-46B0-4CA4-AFB0-F3B0589A31C5}" srcOrd="0" destOrd="0" parTransId="{07EC2234-40A8-492E-8EE4-7E218003E99E}" sibTransId="{5778FC85-A0F1-40DE-A0E5-720A7526215C}"/>
    <dgm:cxn modelId="{722AFFE2-CC02-4091-8AFD-B3925B0B013F}" type="presOf" srcId="{0EE73BBD-6ECA-4947-B0C6-CC4331EEEB28}" destId="{913BCCB9-E5A4-4388-87A2-1EB9AD449A58}" srcOrd="0" destOrd="0" presId="urn:microsoft.com/office/officeart/2008/layout/PictureAccentList"/>
    <dgm:cxn modelId="{812384AF-6A25-42F3-BBF2-1F0EBFDD8EC5}" srcId="{E84EFE21-1518-4BCF-B742-E9CC38B5BF65}" destId="{0EE73BBD-6ECA-4947-B0C6-CC4331EEEB28}" srcOrd="3" destOrd="0" parTransId="{76DE0E61-64F0-46B4-A200-FED77A38FC79}" sibTransId="{9D8394E5-5210-406C-84EF-F7E46FAB1DD5}"/>
    <dgm:cxn modelId="{7F2EBD66-47C5-47A3-80B6-838378C9D764}" srcId="{27502387-F582-4A40-B777-66DE2CDCB914}" destId="{E84EFE21-1518-4BCF-B742-E9CC38B5BF65}" srcOrd="0" destOrd="0" parTransId="{1FD87EAB-67B9-4755-8C44-3ED68E498D2B}" sibTransId="{16CCAD5F-9C4B-4C12-996F-4C5AD4F265FE}"/>
    <dgm:cxn modelId="{FB1BB5D9-297D-4EB0-9600-623165B4ECB7}" srcId="{E84EFE21-1518-4BCF-B742-E9CC38B5BF65}" destId="{82AC33F2-D442-418F-830E-7A19AA71161F}" srcOrd="1" destOrd="0" parTransId="{484F3427-3B49-42FD-9BB6-B9C8D00292F9}" sibTransId="{0A17E358-85BF-4FD7-BC22-5C405A307F8C}"/>
    <dgm:cxn modelId="{822E5BF5-A410-40ED-AA00-DCED5CEF7482}" srcId="{E84EFE21-1518-4BCF-B742-E9CC38B5BF65}" destId="{4C5B4D1D-8ED5-466A-B24A-F20265B6DAF1}" srcOrd="2" destOrd="0" parTransId="{C82F4640-328E-4813-9631-DC7E54423F32}" sibTransId="{A73D29F0-9F47-40DE-B106-63588FB48E97}"/>
    <dgm:cxn modelId="{AA6B466F-46E7-432A-B527-AFFBDE119BA9}" type="presOf" srcId="{82AC33F2-D442-418F-830E-7A19AA71161F}" destId="{D909F2EC-88A2-4FE0-8EB9-C632288C2363}" srcOrd="0" destOrd="0" presId="urn:microsoft.com/office/officeart/2008/layout/PictureAccentList"/>
    <dgm:cxn modelId="{F776335E-D34C-469B-993F-8125CFE02D1C}" type="presOf" srcId="{27502387-F582-4A40-B777-66DE2CDCB914}" destId="{01F49767-8813-4424-8024-88DBF206BFDC}" srcOrd="0" destOrd="0" presId="urn:microsoft.com/office/officeart/2008/layout/PictureAccentList"/>
    <dgm:cxn modelId="{A38E5B89-43CD-4F55-875B-17F33DDDA8E4}" type="presOf" srcId="{F3E0697A-46B0-4CA4-AFB0-F3B0589A31C5}" destId="{9CCDACCC-8926-4502-A358-DDB30D16C9B4}" srcOrd="0" destOrd="0" presId="urn:microsoft.com/office/officeart/2008/layout/PictureAccentList"/>
    <dgm:cxn modelId="{0A7F7ECE-D7D8-49C7-BF7E-64F1909E841A}" type="presOf" srcId="{4C5B4D1D-8ED5-466A-B24A-F20265B6DAF1}" destId="{26990F41-A971-4ECE-BBC9-C371B7C11993}" srcOrd="0" destOrd="0" presId="urn:microsoft.com/office/officeart/2008/layout/PictureAccentList"/>
    <dgm:cxn modelId="{B62DFC9C-AB31-4436-A87C-91CB38365055}" type="presParOf" srcId="{01F49767-8813-4424-8024-88DBF206BFDC}" destId="{77E896F8-A2D9-4FAA-8906-CFF52A0C9765}" srcOrd="0" destOrd="0" presId="urn:microsoft.com/office/officeart/2008/layout/PictureAccentList"/>
    <dgm:cxn modelId="{F3171EF6-8CAE-40A6-B1BA-4B423DE1E854}" type="presParOf" srcId="{77E896F8-A2D9-4FAA-8906-CFF52A0C9765}" destId="{EA87DF64-E7AE-4C3F-B3F6-B216F18888BA}" srcOrd="0" destOrd="0" presId="urn:microsoft.com/office/officeart/2008/layout/PictureAccentList"/>
    <dgm:cxn modelId="{DA99C390-D15F-456D-B850-5872775BD3A7}" type="presParOf" srcId="{EA87DF64-E7AE-4C3F-B3F6-B216F18888BA}" destId="{080E8B9C-74F5-439F-8851-EA28E8382A8B}" srcOrd="0" destOrd="0" presId="urn:microsoft.com/office/officeart/2008/layout/PictureAccentList"/>
    <dgm:cxn modelId="{A77728E3-4E33-4610-B1D4-1456F98F4516}" type="presParOf" srcId="{77E896F8-A2D9-4FAA-8906-CFF52A0C9765}" destId="{1F6463DA-FB4E-4128-A5CB-F6558C3AEBC8}" srcOrd="1" destOrd="0" presId="urn:microsoft.com/office/officeart/2008/layout/PictureAccentList"/>
    <dgm:cxn modelId="{3BC984C2-057F-47F3-BA12-5D1D5080475A}" type="presParOf" srcId="{1F6463DA-FB4E-4128-A5CB-F6558C3AEBC8}" destId="{7A571D15-CC9B-473F-87CF-10FBA87E742D}" srcOrd="0" destOrd="0" presId="urn:microsoft.com/office/officeart/2008/layout/PictureAccentList"/>
    <dgm:cxn modelId="{DF0FF6AB-5B14-4634-A6EE-A9B6EBA81094}" type="presParOf" srcId="{7A571D15-CC9B-473F-87CF-10FBA87E742D}" destId="{D3BA6271-54BD-4936-8A73-B64D15DC934A}" srcOrd="0" destOrd="0" presId="urn:microsoft.com/office/officeart/2008/layout/PictureAccentList"/>
    <dgm:cxn modelId="{3CF23FE4-99AC-4366-81BE-EA749603A84D}" type="presParOf" srcId="{7A571D15-CC9B-473F-87CF-10FBA87E742D}" destId="{9CCDACCC-8926-4502-A358-DDB30D16C9B4}" srcOrd="1" destOrd="0" presId="urn:microsoft.com/office/officeart/2008/layout/PictureAccentList"/>
    <dgm:cxn modelId="{D9DD3538-E1BE-41AE-9C72-320966D17496}" type="presParOf" srcId="{1F6463DA-FB4E-4128-A5CB-F6558C3AEBC8}" destId="{CBCAD08D-99A1-44AA-AB87-201220DE5999}" srcOrd="1" destOrd="0" presId="urn:microsoft.com/office/officeart/2008/layout/PictureAccentList"/>
    <dgm:cxn modelId="{7839694C-58AC-4D9F-9894-4681D9C5F2CB}" type="presParOf" srcId="{CBCAD08D-99A1-44AA-AB87-201220DE5999}" destId="{83535F67-7299-49EF-B150-B739F15E9269}" srcOrd="0" destOrd="0" presId="urn:microsoft.com/office/officeart/2008/layout/PictureAccentList"/>
    <dgm:cxn modelId="{A2A62927-F715-4360-95E2-9450B006F767}" type="presParOf" srcId="{CBCAD08D-99A1-44AA-AB87-201220DE5999}" destId="{D909F2EC-88A2-4FE0-8EB9-C632288C2363}" srcOrd="1" destOrd="0" presId="urn:microsoft.com/office/officeart/2008/layout/PictureAccentList"/>
    <dgm:cxn modelId="{F391E2FB-F9A6-437A-AD8F-1D288F707644}" type="presParOf" srcId="{1F6463DA-FB4E-4128-A5CB-F6558C3AEBC8}" destId="{4F9E2BB8-9242-4608-BE62-08391B28C4EE}" srcOrd="2" destOrd="0" presId="urn:microsoft.com/office/officeart/2008/layout/PictureAccentList"/>
    <dgm:cxn modelId="{DE5BE821-9DD8-4ACF-BDFA-6139C252D9D7}" type="presParOf" srcId="{4F9E2BB8-9242-4608-BE62-08391B28C4EE}" destId="{599999A2-8ADA-46ED-B8E3-CF45BB5A0FE9}" srcOrd="0" destOrd="0" presId="urn:microsoft.com/office/officeart/2008/layout/PictureAccentList"/>
    <dgm:cxn modelId="{956C44CC-42E1-472C-86C3-478779EDD26D}" type="presParOf" srcId="{4F9E2BB8-9242-4608-BE62-08391B28C4EE}" destId="{26990F41-A971-4ECE-BBC9-C371B7C11993}" srcOrd="1" destOrd="0" presId="urn:microsoft.com/office/officeart/2008/layout/PictureAccentList"/>
    <dgm:cxn modelId="{AD003938-4669-4FC1-8FDC-4068B24EDB47}" type="presParOf" srcId="{1F6463DA-FB4E-4128-A5CB-F6558C3AEBC8}" destId="{B3C4D144-167A-44B4-B3B5-CE3BB1931BC7}" srcOrd="3" destOrd="0" presId="urn:microsoft.com/office/officeart/2008/layout/PictureAccentList"/>
    <dgm:cxn modelId="{9FE8BF97-5BA9-46CB-98DA-FBF49AA42EDB}" type="presParOf" srcId="{B3C4D144-167A-44B4-B3B5-CE3BB1931BC7}" destId="{536389B1-0F80-4BA8-8DC2-479EE8779CA4}" srcOrd="0" destOrd="0" presId="urn:microsoft.com/office/officeart/2008/layout/PictureAccentList"/>
    <dgm:cxn modelId="{18AAA51B-69B8-4329-B459-27FE53A3966C}" type="presParOf" srcId="{B3C4D144-167A-44B4-B3B5-CE3BB1931BC7}" destId="{913BCCB9-E5A4-4388-87A2-1EB9AD449A58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C62E128-F5A6-400C-9996-E2F9DA8102D6}">
      <dgm:prSet phldrT="[Text]" custT="1"/>
      <dgm:spPr/>
      <dgm:t>
        <a:bodyPr/>
        <a:lstStyle/>
        <a:p>
          <a:r>
            <a:rPr lang="fr-BE" sz="4400" dirty="0" smtClean="0"/>
            <a:t>Operational</a:t>
          </a:r>
          <a:endParaRPr lang="en-GB" sz="4400" dirty="0"/>
        </a:p>
      </dgm:t>
    </dgm:pt>
    <dgm:pt modelId="{B4B2454E-30B4-488D-BA36-7EC5D3038331}" type="parTrans" cxnId="{58569D78-D9FE-4913-8AB9-C6B30FF45954}">
      <dgm:prSet/>
      <dgm:spPr/>
      <dgm:t>
        <a:bodyPr/>
        <a:lstStyle/>
        <a:p>
          <a:endParaRPr lang="en-GB"/>
        </a:p>
      </dgm:t>
    </dgm:pt>
    <dgm:pt modelId="{685B4635-06F3-4995-BCA5-C43150964E16}" type="sibTrans" cxnId="{58569D78-D9FE-4913-8AB9-C6B30FF45954}">
      <dgm:prSet/>
      <dgm:spPr/>
      <dgm:t>
        <a:bodyPr/>
        <a:lstStyle/>
        <a:p>
          <a:endParaRPr lang="en-GB"/>
        </a:p>
      </dgm:t>
    </dgm:pt>
    <dgm:pt modelId="{2069DF4B-DDFE-4931-90B5-1E5E723EE6C1}">
      <dgm:prSet phldrT="[Text]"/>
      <dgm:spPr/>
      <dgm:t>
        <a:bodyPr/>
        <a:lstStyle/>
        <a:p>
          <a:pPr algn="l"/>
          <a:r>
            <a:rPr lang="fr-BE" dirty="0" smtClean="0"/>
            <a:t>Embedded in tools (monitoring of computer infrastructure, traffic management)</a:t>
          </a:r>
          <a:endParaRPr lang="en-GB" dirty="0"/>
        </a:p>
      </dgm:t>
    </dgm:pt>
    <dgm:pt modelId="{582D8FDC-80E2-4827-B9A1-5C39930518D2}" type="parTrans" cxnId="{965672B3-6332-43E7-B888-58AF12A5962F}">
      <dgm:prSet/>
      <dgm:spPr/>
      <dgm:t>
        <a:bodyPr/>
        <a:lstStyle/>
        <a:p>
          <a:endParaRPr lang="en-GB"/>
        </a:p>
      </dgm:t>
    </dgm:pt>
    <dgm:pt modelId="{952EA3AB-2F9C-4678-B987-AD256DF63675}" type="sibTrans" cxnId="{965672B3-6332-43E7-B888-58AF12A5962F}">
      <dgm:prSet/>
      <dgm:spPr/>
      <dgm:t>
        <a:bodyPr/>
        <a:lstStyle/>
        <a:p>
          <a:endParaRPr lang="en-GB"/>
        </a:p>
      </dgm:t>
    </dgm:pt>
    <dgm:pt modelId="{8D551F8A-575A-4B6C-95B8-BB94EC81E6A2}">
      <dgm:prSet phldrT="[Text]"/>
      <dgm:spPr/>
      <dgm:t>
        <a:bodyPr/>
        <a:lstStyle/>
        <a:p>
          <a:pPr algn="l"/>
          <a:r>
            <a:rPr lang="fr-BE" dirty="0" smtClean="0"/>
            <a:t>Electric grid management</a:t>
          </a:r>
          <a:endParaRPr lang="en-GB" dirty="0"/>
        </a:p>
      </dgm:t>
    </dgm:pt>
    <dgm:pt modelId="{C31DCD8B-52F3-46DD-A269-5EA2C814BB76}" type="parTrans" cxnId="{F4012178-A3E8-41BC-B08D-2FB37124CAB3}">
      <dgm:prSet/>
      <dgm:spPr/>
      <dgm:t>
        <a:bodyPr/>
        <a:lstStyle/>
        <a:p>
          <a:endParaRPr lang="en-GB"/>
        </a:p>
      </dgm:t>
    </dgm:pt>
    <dgm:pt modelId="{DB6DAD6F-CB49-470A-834E-9581B85483C2}" type="sibTrans" cxnId="{F4012178-A3E8-41BC-B08D-2FB37124CAB3}">
      <dgm:prSet/>
      <dgm:spPr/>
      <dgm:t>
        <a:bodyPr/>
        <a:lstStyle/>
        <a:p>
          <a:endParaRPr lang="en-GB"/>
        </a:p>
      </dgm:t>
    </dgm:pt>
    <dgm:pt modelId="{8E032863-91D2-4CEC-982E-6AFCBCFC6587}">
      <dgm:prSet phldrT="[Text]"/>
      <dgm:spPr/>
      <dgm:t>
        <a:bodyPr/>
        <a:lstStyle/>
        <a:p>
          <a:pPr algn="l"/>
          <a:r>
            <a:rPr lang="en-GB" dirty="0" smtClean="0"/>
            <a:t>Automated monitoring of all the flights in and out of a major airport</a:t>
          </a:r>
          <a:endParaRPr lang="en-GB" dirty="0"/>
        </a:p>
      </dgm:t>
    </dgm:pt>
    <dgm:pt modelId="{74CAFF06-E077-4D1C-9A35-4B302386815F}" type="parTrans" cxnId="{3956396B-827C-45AB-8FA9-A0BADF653D85}">
      <dgm:prSet/>
      <dgm:spPr/>
      <dgm:t>
        <a:bodyPr/>
        <a:lstStyle/>
        <a:p>
          <a:endParaRPr lang="en-GB"/>
        </a:p>
      </dgm:t>
    </dgm:pt>
    <dgm:pt modelId="{D133F1CA-172A-4019-AFF7-360F8D73FB8B}" type="sibTrans" cxnId="{3956396B-827C-45AB-8FA9-A0BADF653D85}">
      <dgm:prSet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C6AAFF9-D717-436C-B6D8-AC7576CF184C}" type="pres">
      <dgm:prSet presAssocID="{DC62E128-F5A6-400C-9996-E2F9DA8102D6}" presName="root" presStyleCnt="0">
        <dgm:presLayoutVars>
          <dgm:chMax/>
          <dgm:chPref val="4"/>
        </dgm:presLayoutVars>
      </dgm:prSet>
      <dgm:spPr/>
    </dgm:pt>
    <dgm:pt modelId="{C3B30A71-0F1E-4399-937F-7F64F73B779E}" type="pres">
      <dgm:prSet presAssocID="{DC62E128-F5A6-400C-9996-E2F9DA8102D6}" presName="rootComposite" presStyleCnt="0">
        <dgm:presLayoutVars/>
      </dgm:prSet>
      <dgm:spPr/>
    </dgm:pt>
    <dgm:pt modelId="{01D9D844-50EE-4F63-9D85-5D71D6C3A550}" type="pres">
      <dgm:prSet presAssocID="{DC62E128-F5A6-400C-9996-E2F9DA8102D6}" presName="rootText" presStyleLbl="node0" presStyleIdx="0" presStyleCnt="1" custLinFactNeighborY="-537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B3099CF2-9684-4AE3-8E7B-A50EB91208D6}" type="pres">
      <dgm:prSet presAssocID="{DC62E128-F5A6-400C-9996-E2F9DA8102D6}" presName="childShape" presStyleCnt="0">
        <dgm:presLayoutVars>
          <dgm:chMax val="0"/>
          <dgm:chPref val="0"/>
        </dgm:presLayoutVars>
      </dgm:prSet>
      <dgm:spPr/>
    </dgm:pt>
    <dgm:pt modelId="{97F8C493-B66D-44C1-BF9A-2C6209792186}" type="pres">
      <dgm:prSet presAssocID="{2069DF4B-DDFE-4931-90B5-1E5E723EE6C1}" presName="childComposite" presStyleCnt="0">
        <dgm:presLayoutVars>
          <dgm:chMax val="0"/>
          <dgm:chPref val="0"/>
        </dgm:presLayoutVars>
      </dgm:prSet>
      <dgm:spPr/>
    </dgm:pt>
    <dgm:pt modelId="{E82A7E8E-28B9-42AB-AE5D-03F626D81C2D}" type="pres">
      <dgm:prSet presAssocID="{2069DF4B-DDFE-4931-90B5-1E5E723EE6C1}" presName="Imag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  <dgm:t>
        <a:bodyPr/>
        <a:lstStyle/>
        <a:p>
          <a:endParaRPr lang="en-GB"/>
        </a:p>
      </dgm:t>
    </dgm:pt>
    <dgm:pt modelId="{AF1CAEA6-099F-4328-B308-A17EB4CF5339}" type="pres">
      <dgm:prSet presAssocID="{2069DF4B-DDFE-4931-90B5-1E5E723EE6C1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E8414E-4845-4B7E-B512-7696ECA8531E}" type="pres">
      <dgm:prSet presAssocID="{8D551F8A-575A-4B6C-95B8-BB94EC81E6A2}" presName="childComposite" presStyleCnt="0">
        <dgm:presLayoutVars>
          <dgm:chMax val="0"/>
          <dgm:chPref val="0"/>
        </dgm:presLayoutVars>
      </dgm:prSet>
      <dgm:spPr/>
    </dgm:pt>
    <dgm:pt modelId="{A39F3900-4511-4981-8D70-8275C4FC2D80}" type="pres">
      <dgm:prSet presAssocID="{8D551F8A-575A-4B6C-95B8-BB94EC81E6A2}" presName="Image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5DD160BA-D962-4F21-A4AF-47049CDC53B5}" type="pres">
      <dgm:prSet presAssocID="{8D551F8A-575A-4B6C-95B8-BB94EC81E6A2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DB8339E-A4F9-46B6-A26A-FE641954D20B}" type="pres">
      <dgm:prSet presAssocID="{8E032863-91D2-4CEC-982E-6AFCBCFC6587}" presName="childComposite" presStyleCnt="0">
        <dgm:presLayoutVars>
          <dgm:chMax val="0"/>
          <dgm:chPref val="0"/>
        </dgm:presLayoutVars>
      </dgm:prSet>
      <dgm:spPr/>
    </dgm:pt>
    <dgm:pt modelId="{3C32DA6E-BE14-44AD-95C9-E42C6B7910FC}" type="pres">
      <dgm:prSet presAssocID="{8E032863-91D2-4CEC-982E-6AFCBCFC6587}" presName="Image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</dgm:pt>
    <dgm:pt modelId="{BB6F8A89-164A-46AF-803B-117A911EB875}" type="pres">
      <dgm:prSet presAssocID="{8E032863-91D2-4CEC-982E-6AFCBCFC6587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B941CE7-AB26-4D6F-ACDD-B57A26FCDCFD}" type="presOf" srcId="{DC62E128-F5A6-400C-9996-E2F9DA8102D6}" destId="{01D9D844-50EE-4F63-9D85-5D71D6C3A550}" srcOrd="0" destOrd="0" presId="urn:microsoft.com/office/officeart/2008/layout/PictureAccentList"/>
    <dgm:cxn modelId="{58569D78-D9FE-4913-8AB9-C6B30FF45954}" srcId="{D0D6F387-42B5-45DC-90A1-E6EACEF163BF}" destId="{DC62E128-F5A6-400C-9996-E2F9DA8102D6}" srcOrd="0" destOrd="0" parTransId="{B4B2454E-30B4-488D-BA36-7EC5D3038331}" sibTransId="{685B4635-06F3-4995-BCA5-C43150964E16}"/>
    <dgm:cxn modelId="{3956396B-827C-45AB-8FA9-A0BADF653D85}" srcId="{DC62E128-F5A6-400C-9996-E2F9DA8102D6}" destId="{8E032863-91D2-4CEC-982E-6AFCBCFC6587}" srcOrd="2" destOrd="0" parTransId="{74CAFF06-E077-4D1C-9A35-4B302386815F}" sibTransId="{D133F1CA-172A-4019-AFF7-360F8D73FB8B}"/>
    <dgm:cxn modelId="{93EBA2EB-9AB6-42DE-9835-4F491405E7A3}" type="presOf" srcId="{8E032863-91D2-4CEC-982E-6AFCBCFC6587}" destId="{BB6F8A89-164A-46AF-803B-117A911EB875}" srcOrd="0" destOrd="0" presId="urn:microsoft.com/office/officeart/2008/layout/PictureAccentList"/>
    <dgm:cxn modelId="{C062F7CE-534D-412D-B82A-EE1A51A47071}" type="presOf" srcId="{2069DF4B-DDFE-4931-90B5-1E5E723EE6C1}" destId="{AF1CAEA6-099F-4328-B308-A17EB4CF5339}" srcOrd="0" destOrd="0" presId="urn:microsoft.com/office/officeart/2008/layout/PictureAccentList"/>
    <dgm:cxn modelId="{5B5A6D13-6A0F-481F-BF45-0A9DEA1D8671}" type="presOf" srcId="{D0D6F387-42B5-45DC-90A1-E6EACEF163BF}" destId="{9D3086AA-EED1-4422-ABF0-31DCD7D0BC00}" srcOrd="0" destOrd="0" presId="urn:microsoft.com/office/officeart/2008/layout/PictureAccentList"/>
    <dgm:cxn modelId="{DE8C96DA-D1E4-407B-A8C4-143F52EFFEA9}" type="presOf" srcId="{8D551F8A-575A-4B6C-95B8-BB94EC81E6A2}" destId="{5DD160BA-D962-4F21-A4AF-47049CDC53B5}" srcOrd="0" destOrd="0" presId="urn:microsoft.com/office/officeart/2008/layout/PictureAccentList"/>
    <dgm:cxn modelId="{965672B3-6332-43E7-B888-58AF12A5962F}" srcId="{DC62E128-F5A6-400C-9996-E2F9DA8102D6}" destId="{2069DF4B-DDFE-4931-90B5-1E5E723EE6C1}" srcOrd="0" destOrd="0" parTransId="{582D8FDC-80E2-4827-B9A1-5C39930518D2}" sibTransId="{952EA3AB-2F9C-4678-B987-AD256DF63675}"/>
    <dgm:cxn modelId="{F4012178-A3E8-41BC-B08D-2FB37124CAB3}" srcId="{DC62E128-F5A6-400C-9996-E2F9DA8102D6}" destId="{8D551F8A-575A-4B6C-95B8-BB94EC81E6A2}" srcOrd="1" destOrd="0" parTransId="{C31DCD8B-52F3-46DD-A269-5EA2C814BB76}" sibTransId="{DB6DAD6F-CB49-470A-834E-9581B85483C2}"/>
    <dgm:cxn modelId="{4CA0F8E4-EC32-40D7-98C2-B94739A9680A}" type="presParOf" srcId="{9D3086AA-EED1-4422-ABF0-31DCD7D0BC00}" destId="{1C6AAFF9-D717-436C-B6D8-AC7576CF184C}" srcOrd="0" destOrd="0" presId="urn:microsoft.com/office/officeart/2008/layout/PictureAccentList"/>
    <dgm:cxn modelId="{4BDCDCE1-BEAD-463B-AA73-F0256EF9EA75}" type="presParOf" srcId="{1C6AAFF9-D717-436C-B6D8-AC7576CF184C}" destId="{C3B30A71-0F1E-4399-937F-7F64F73B779E}" srcOrd="0" destOrd="0" presId="urn:microsoft.com/office/officeart/2008/layout/PictureAccentList"/>
    <dgm:cxn modelId="{B2206293-84F1-4EA1-A162-F1E34CC1F5D3}" type="presParOf" srcId="{C3B30A71-0F1E-4399-937F-7F64F73B779E}" destId="{01D9D844-50EE-4F63-9D85-5D71D6C3A550}" srcOrd="0" destOrd="0" presId="urn:microsoft.com/office/officeart/2008/layout/PictureAccentList"/>
    <dgm:cxn modelId="{A620DFEE-B42E-4573-897E-5A24163BDF30}" type="presParOf" srcId="{1C6AAFF9-D717-436C-B6D8-AC7576CF184C}" destId="{B3099CF2-9684-4AE3-8E7B-A50EB91208D6}" srcOrd="1" destOrd="0" presId="urn:microsoft.com/office/officeart/2008/layout/PictureAccentList"/>
    <dgm:cxn modelId="{9A14A45F-76C9-4654-BB87-BD96D23FA36D}" type="presParOf" srcId="{B3099CF2-9684-4AE3-8E7B-A50EB91208D6}" destId="{97F8C493-B66D-44C1-BF9A-2C6209792186}" srcOrd="0" destOrd="0" presId="urn:microsoft.com/office/officeart/2008/layout/PictureAccentList"/>
    <dgm:cxn modelId="{61F3FE9A-2C12-439D-91AF-40F261FCD0FC}" type="presParOf" srcId="{97F8C493-B66D-44C1-BF9A-2C6209792186}" destId="{E82A7E8E-28B9-42AB-AE5D-03F626D81C2D}" srcOrd="0" destOrd="0" presId="urn:microsoft.com/office/officeart/2008/layout/PictureAccentList"/>
    <dgm:cxn modelId="{FC2AF82A-4BA2-4B29-8ECA-F676BF8E0851}" type="presParOf" srcId="{97F8C493-B66D-44C1-BF9A-2C6209792186}" destId="{AF1CAEA6-099F-4328-B308-A17EB4CF5339}" srcOrd="1" destOrd="0" presId="urn:microsoft.com/office/officeart/2008/layout/PictureAccentList"/>
    <dgm:cxn modelId="{0436215C-8907-479A-BBFA-C85EF690FD68}" type="presParOf" srcId="{B3099CF2-9684-4AE3-8E7B-A50EB91208D6}" destId="{5FE8414E-4845-4B7E-B512-7696ECA8531E}" srcOrd="1" destOrd="0" presId="urn:microsoft.com/office/officeart/2008/layout/PictureAccentList"/>
    <dgm:cxn modelId="{66783B2C-DA3C-4699-A1ED-B65649156977}" type="presParOf" srcId="{5FE8414E-4845-4B7E-B512-7696ECA8531E}" destId="{A39F3900-4511-4981-8D70-8275C4FC2D80}" srcOrd="0" destOrd="0" presId="urn:microsoft.com/office/officeart/2008/layout/PictureAccentList"/>
    <dgm:cxn modelId="{8BC6DE62-E58D-4A69-9791-DB9C0B6CEBC0}" type="presParOf" srcId="{5FE8414E-4845-4B7E-B512-7696ECA8531E}" destId="{5DD160BA-D962-4F21-A4AF-47049CDC53B5}" srcOrd="1" destOrd="0" presId="urn:microsoft.com/office/officeart/2008/layout/PictureAccentList"/>
    <dgm:cxn modelId="{1ACA4647-604A-461A-98F9-96F5E80866F8}" type="presParOf" srcId="{B3099CF2-9684-4AE3-8E7B-A50EB91208D6}" destId="{FDB8339E-A4F9-46B6-A26A-FE641954D20B}" srcOrd="2" destOrd="0" presId="urn:microsoft.com/office/officeart/2008/layout/PictureAccentList"/>
    <dgm:cxn modelId="{54BABD59-6BF4-4FF0-8E5C-F4038449D793}" type="presParOf" srcId="{FDB8339E-A4F9-46B6-A26A-FE641954D20B}" destId="{3C32DA6E-BE14-44AD-95C9-E42C6B7910FC}" srcOrd="0" destOrd="0" presId="urn:microsoft.com/office/officeart/2008/layout/PictureAccentList"/>
    <dgm:cxn modelId="{31C3B845-BB98-482A-906E-1655973B2E7C}" type="presParOf" srcId="{FDB8339E-A4F9-46B6-A26A-FE641954D20B}" destId="{BB6F8A89-164A-46AF-803B-117A911EB875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029924E-AA97-46FF-8159-E17C2DBE1212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2DEF3CED-498F-478A-9C9F-86CCC43EC8C3}">
      <dgm:prSet phldrT="[Text]" custT="1"/>
      <dgm:spPr/>
      <dgm:t>
        <a:bodyPr/>
        <a:lstStyle/>
        <a:p>
          <a:r>
            <a:rPr lang="fr-BE" sz="4400" dirty="0" smtClean="0"/>
            <a:t>Tactical</a:t>
          </a:r>
          <a:endParaRPr lang="en-GB" sz="4400" dirty="0"/>
        </a:p>
      </dgm:t>
    </dgm:pt>
    <dgm:pt modelId="{1799AAE4-E00A-4C2F-BD53-DEEA92458924}" type="parTrans" cxnId="{CF3582F2-C399-4783-8488-68D0148B6B94}">
      <dgm:prSet/>
      <dgm:spPr/>
      <dgm:t>
        <a:bodyPr/>
        <a:lstStyle/>
        <a:p>
          <a:endParaRPr lang="en-GB"/>
        </a:p>
      </dgm:t>
    </dgm:pt>
    <dgm:pt modelId="{B983D067-4308-43AF-A9EF-75005653E244}" type="sibTrans" cxnId="{CF3582F2-C399-4783-8488-68D0148B6B94}">
      <dgm:prSet/>
      <dgm:spPr/>
      <dgm:t>
        <a:bodyPr/>
        <a:lstStyle/>
        <a:p>
          <a:endParaRPr lang="en-GB"/>
        </a:p>
      </dgm:t>
    </dgm:pt>
    <dgm:pt modelId="{9F769ADB-F524-48AA-9514-F07B98F04273}">
      <dgm:prSet phldrT="[Text]"/>
      <dgm:spPr/>
      <dgm:t>
        <a:bodyPr/>
        <a:lstStyle/>
        <a:p>
          <a:pPr algn="l"/>
          <a:r>
            <a:rPr lang="en-US" dirty="0" smtClean="0"/>
            <a:t>Using predictive analytics, determine the likelihood that a non-custodial parent will make child support payments</a:t>
          </a:r>
          <a:endParaRPr lang="en-GB" dirty="0"/>
        </a:p>
      </dgm:t>
    </dgm:pt>
    <dgm:pt modelId="{8A600CB0-BB34-4E8F-8F65-DCF468365DA0}" type="parTrans" cxnId="{B7BE067E-B415-409F-A369-B7D360B5CCBF}">
      <dgm:prSet/>
      <dgm:spPr/>
      <dgm:t>
        <a:bodyPr/>
        <a:lstStyle/>
        <a:p>
          <a:endParaRPr lang="en-GB"/>
        </a:p>
      </dgm:t>
    </dgm:pt>
    <dgm:pt modelId="{78B4DF76-F139-43CD-8504-417CB38E3D22}" type="sibTrans" cxnId="{B7BE067E-B415-409F-A369-B7D360B5CCBF}">
      <dgm:prSet/>
      <dgm:spPr/>
      <dgm:t>
        <a:bodyPr/>
        <a:lstStyle/>
        <a:p>
          <a:endParaRPr lang="en-GB"/>
        </a:p>
      </dgm:t>
    </dgm:pt>
    <dgm:pt modelId="{CE7BB767-C0B5-4E55-BF60-988694EFA6D3}">
      <dgm:prSet phldrT="[Text]"/>
      <dgm:spPr/>
      <dgm:t>
        <a:bodyPr/>
        <a:lstStyle/>
        <a:p>
          <a:pPr algn="l"/>
          <a:r>
            <a:rPr lang="fr-BE" dirty="0" smtClean="0"/>
            <a:t>Violent crime prediction, hot spot identification</a:t>
          </a:r>
          <a:endParaRPr lang="en-GB" dirty="0"/>
        </a:p>
      </dgm:t>
    </dgm:pt>
    <dgm:pt modelId="{8911041B-2C07-4438-A10F-C7E12E497126}" type="parTrans" cxnId="{002826B8-0484-4903-90C6-9EDBA43E2382}">
      <dgm:prSet/>
      <dgm:spPr/>
      <dgm:t>
        <a:bodyPr/>
        <a:lstStyle/>
        <a:p>
          <a:endParaRPr lang="en-GB"/>
        </a:p>
      </dgm:t>
    </dgm:pt>
    <dgm:pt modelId="{2AA06FF6-4F6A-4E42-BCEC-C5439BAFA723}" type="sibTrans" cxnId="{002826B8-0484-4903-90C6-9EDBA43E2382}">
      <dgm:prSet/>
      <dgm:spPr/>
      <dgm:t>
        <a:bodyPr/>
        <a:lstStyle/>
        <a:p>
          <a:endParaRPr lang="en-GB"/>
        </a:p>
      </dgm:t>
    </dgm:pt>
    <dgm:pt modelId="{E0687FD5-9DC9-4752-83CA-4930728F37A1}">
      <dgm:prSet phldrT="[Text]"/>
      <dgm:spPr/>
      <dgm:t>
        <a:bodyPr/>
        <a:lstStyle/>
        <a:p>
          <a:pPr algn="l"/>
          <a:r>
            <a:rPr lang="fr-BE" dirty="0" smtClean="0"/>
            <a:t>Where will the next (meth) drug lab pop up ?</a:t>
          </a:r>
          <a:endParaRPr lang="en-GB" dirty="0"/>
        </a:p>
      </dgm:t>
    </dgm:pt>
    <dgm:pt modelId="{9138A0B3-964D-4C93-838A-9D4F5D81F1D9}" type="parTrans" cxnId="{3571827A-1AEE-42AB-A5EB-DE8313E59B10}">
      <dgm:prSet/>
      <dgm:spPr/>
      <dgm:t>
        <a:bodyPr/>
        <a:lstStyle/>
        <a:p>
          <a:endParaRPr lang="en-GB"/>
        </a:p>
      </dgm:t>
    </dgm:pt>
    <dgm:pt modelId="{07C5D09E-59C8-492C-8E01-3B40EC96903D}" type="sibTrans" cxnId="{3571827A-1AEE-42AB-A5EB-DE8313E59B10}">
      <dgm:prSet/>
      <dgm:spPr/>
      <dgm:t>
        <a:bodyPr/>
        <a:lstStyle/>
        <a:p>
          <a:endParaRPr lang="en-GB"/>
        </a:p>
      </dgm:t>
    </dgm:pt>
    <dgm:pt modelId="{683CFA9E-4143-4FA4-845B-3581371C0069}" type="pres">
      <dgm:prSet presAssocID="{6029924E-AA97-46FF-8159-E17C2DBE1212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B61B7BCD-AB91-4903-9DCF-4FE50ED76EF7}" type="pres">
      <dgm:prSet presAssocID="{2DEF3CED-498F-478A-9C9F-86CCC43EC8C3}" presName="root" presStyleCnt="0">
        <dgm:presLayoutVars>
          <dgm:chMax/>
          <dgm:chPref val="4"/>
        </dgm:presLayoutVars>
      </dgm:prSet>
      <dgm:spPr/>
    </dgm:pt>
    <dgm:pt modelId="{D7B9A268-37FD-4548-AACB-1DDD27409C9A}" type="pres">
      <dgm:prSet presAssocID="{2DEF3CED-498F-478A-9C9F-86CCC43EC8C3}" presName="rootComposite" presStyleCnt="0">
        <dgm:presLayoutVars/>
      </dgm:prSet>
      <dgm:spPr/>
    </dgm:pt>
    <dgm:pt modelId="{41003AED-E1D3-45CA-8C3A-30023D8D6C5E}" type="pres">
      <dgm:prSet presAssocID="{2DEF3CED-498F-478A-9C9F-86CCC43EC8C3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15DE7D25-5B62-44F9-A1BD-8915ECAD8096}" type="pres">
      <dgm:prSet presAssocID="{2DEF3CED-498F-478A-9C9F-86CCC43EC8C3}" presName="childShape" presStyleCnt="0">
        <dgm:presLayoutVars>
          <dgm:chMax val="0"/>
          <dgm:chPref val="0"/>
        </dgm:presLayoutVars>
      </dgm:prSet>
      <dgm:spPr/>
    </dgm:pt>
    <dgm:pt modelId="{100C6BC8-C001-46B9-B3CE-5F6D327D24E6}" type="pres">
      <dgm:prSet presAssocID="{9F769ADB-F524-48AA-9514-F07B98F04273}" presName="childComposite" presStyleCnt="0">
        <dgm:presLayoutVars>
          <dgm:chMax val="0"/>
          <dgm:chPref val="0"/>
        </dgm:presLayoutVars>
      </dgm:prSet>
      <dgm:spPr/>
    </dgm:pt>
    <dgm:pt modelId="{A8333144-5840-4201-B960-0A778DA0D908}" type="pres">
      <dgm:prSet presAssocID="{9F769ADB-F524-48AA-9514-F07B98F04273}" presName="Imag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n-GB"/>
        </a:p>
      </dgm:t>
    </dgm:pt>
    <dgm:pt modelId="{EA6FCB50-E335-4E57-805A-5FD5A9421A74}" type="pres">
      <dgm:prSet presAssocID="{9F769ADB-F524-48AA-9514-F07B98F04273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5C645AD-2CCF-4FDC-AC73-05C5BD063E07}" type="pres">
      <dgm:prSet presAssocID="{CE7BB767-C0B5-4E55-BF60-988694EFA6D3}" presName="childComposite" presStyleCnt="0">
        <dgm:presLayoutVars>
          <dgm:chMax val="0"/>
          <dgm:chPref val="0"/>
        </dgm:presLayoutVars>
      </dgm:prSet>
      <dgm:spPr/>
    </dgm:pt>
    <dgm:pt modelId="{19556EC5-50BE-4EA7-A3F2-964A61B230F6}" type="pres">
      <dgm:prSet presAssocID="{CE7BB767-C0B5-4E55-BF60-988694EFA6D3}" presName="Image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FC1F4F6A-519F-4AB5-ABA3-0EE36064DF76}" type="pres">
      <dgm:prSet presAssocID="{CE7BB767-C0B5-4E55-BF60-988694EFA6D3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F3BADC3-3D9A-448C-A7AA-EEECEE277FDF}" type="pres">
      <dgm:prSet presAssocID="{E0687FD5-9DC9-4752-83CA-4930728F37A1}" presName="childComposite" presStyleCnt="0">
        <dgm:presLayoutVars>
          <dgm:chMax val="0"/>
          <dgm:chPref val="0"/>
        </dgm:presLayoutVars>
      </dgm:prSet>
      <dgm:spPr/>
    </dgm:pt>
    <dgm:pt modelId="{F543192F-C28F-48BF-A777-5065F2D93DD7}" type="pres">
      <dgm:prSet presAssocID="{E0687FD5-9DC9-4752-83CA-4930728F37A1}" presName="Image" presStyleLbl="node1" presStyleIdx="2" presStyleCnt="3" custScaleX="10327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3404B5C9-1C08-4B49-98F6-31EA464218C8}" type="pres">
      <dgm:prSet presAssocID="{E0687FD5-9DC9-4752-83CA-4930728F37A1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F3582F2-C399-4783-8488-68D0148B6B94}" srcId="{6029924E-AA97-46FF-8159-E17C2DBE1212}" destId="{2DEF3CED-498F-478A-9C9F-86CCC43EC8C3}" srcOrd="0" destOrd="0" parTransId="{1799AAE4-E00A-4C2F-BD53-DEEA92458924}" sibTransId="{B983D067-4308-43AF-A9EF-75005653E244}"/>
    <dgm:cxn modelId="{002826B8-0484-4903-90C6-9EDBA43E2382}" srcId="{2DEF3CED-498F-478A-9C9F-86CCC43EC8C3}" destId="{CE7BB767-C0B5-4E55-BF60-988694EFA6D3}" srcOrd="1" destOrd="0" parTransId="{8911041B-2C07-4438-A10F-C7E12E497126}" sibTransId="{2AA06FF6-4F6A-4E42-BCEC-C5439BAFA723}"/>
    <dgm:cxn modelId="{B7BE067E-B415-409F-A369-B7D360B5CCBF}" srcId="{2DEF3CED-498F-478A-9C9F-86CCC43EC8C3}" destId="{9F769ADB-F524-48AA-9514-F07B98F04273}" srcOrd="0" destOrd="0" parTransId="{8A600CB0-BB34-4E8F-8F65-DCF468365DA0}" sibTransId="{78B4DF76-F139-43CD-8504-417CB38E3D22}"/>
    <dgm:cxn modelId="{3571827A-1AEE-42AB-A5EB-DE8313E59B10}" srcId="{2DEF3CED-498F-478A-9C9F-86CCC43EC8C3}" destId="{E0687FD5-9DC9-4752-83CA-4930728F37A1}" srcOrd="2" destOrd="0" parTransId="{9138A0B3-964D-4C93-838A-9D4F5D81F1D9}" sibTransId="{07C5D09E-59C8-492C-8E01-3B40EC96903D}"/>
    <dgm:cxn modelId="{268DA7EC-5FE2-4BC7-AA22-66AB045AC1F2}" type="presOf" srcId="{E0687FD5-9DC9-4752-83CA-4930728F37A1}" destId="{3404B5C9-1C08-4B49-98F6-31EA464218C8}" srcOrd="0" destOrd="0" presId="urn:microsoft.com/office/officeart/2008/layout/PictureAccentList"/>
    <dgm:cxn modelId="{C3F65E1A-3CB7-485A-9844-D72CBC3E55D0}" type="presOf" srcId="{9F769ADB-F524-48AA-9514-F07B98F04273}" destId="{EA6FCB50-E335-4E57-805A-5FD5A9421A74}" srcOrd="0" destOrd="0" presId="urn:microsoft.com/office/officeart/2008/layout/PictureAccentList"/>
    <dgm:cxn modelId="{7F86D0CB-5322-4837-8D81-29976CF503E7}" type="presOf" srcId="{CE7BB767-C0B5-4E55-BF60-988694EFA6D3}" destId="{FC1F4F6A-519F-4AB5-ABA3-0EE36064DF76}" srcOrd="0" destOrd="0" presId="urn:microsoft.com/office/officeart/2008/layout/PictureAccentList"/>
    <dgm:cxn modelId="{4269A2D8-C8F2-40C1-943A-3582DA8657EA}" type="presOf" srcId="{2DEF3CED-498F-478A-9C9F-86CCC43EC8C3}" destId="{41003AED-E1D3-45CA-8C3A-30023D8D6C5E}" srcOrd="0" destOrd="0" presId="urn:microsoft.com/office/officeart/2008/layout/PictureAccentList"/>
    <dgm:cxn modelId="{858ABC46-7B90-477F-BF4A-D21931B070F0}" type="presOf" srcId="{6029924E-AA97-46FF-8159-E17C2DBE1212}" destId="{683CFA9E-4143-4FA4-845B-3581371C0069}" srcOrd="0" destOrd="0" presId="urn:microsoft.com/office/officeart/2008/layout/PictureAccentList"/>
    <dgm:cxn modelId="{CF3D97AB-AAAA-4DDE-BFAD-EFD4AF49DB44}" type="presParOf" srcId="{683CFA9E-4143-4FA4-845B-3581371C0069}" destId="{B61B7BCD-AB91-4903-9DCF-4FE50ED76EF7}" srcOrd="0" destOrd="0" presId="urn:microsoft.com/office/officeart/2008/layout/PictureAccentList"/>
    <dgm:cxn modelId="{3A390E66-198D-4684-ABAA-9AD454D64AC7}" type="presParOf" srcId="{B61B7BCD-AB91-4903-9DCF-4FE50ED76EF7}" destId="{D7B9A268-37FD-4548-AACB-1DDD27409C9A}" srcOrd="0" destOrd="0" presId="urn:microsoft.com/office/officeart/2008/layout/PictureAccentList"/>
    <dgm:cxn modelId="{509EF70D-BC71-4946-B8BC-5947F32F3E88}" type="presParOf" srcId="{D7B9A268-37FD-4548-AACB-1DDD27409C9A}" destId="{41003AED-E1D3-45CA-8C3A-30023D8D6C5E}" srcOrd="0" destOrd="0" presId="urn:microsoft.com/office/officeart/2008/layout/PictureAccentList"/>
    <dgm:cxn modelId="{E9F2227A-D97F-4E84-A9B4-883EE37EECDC}" type="presParOf" srcId="{B61B7BCD-AB91-4903-9DCF-4FE50ED76EF7}" destId="{15DE7D25-5B62-44F9-A1BD-8915ECAD8096}" srcOrd="1" destOrd="0" presId="urn:microsoft.com/office/officeart/2008/layout/PictureAccentList"/>
    <dgm:cxn modelId="{46BEC3E3-9E67-4F0D-A8FC-AF00D56FCEAB}" type="presParOf" srcId="{15DE7D25-5B62-44F9-A1BD-8915ECAD8096}" destId="{100C6BC8-C001-46B9-B3CE-5F6D327D24E6}" srcOrd="0" destOrd="0" presId="urn:microsoft.com/office/officeart/2008/layout/PictureAccentList"/>
    <dgm:cxn modelId="{DC479775-42AE-43DA-84F3-EBE0AB2E5659}" type="presParOf" srcId="{100C6BC8-C001-46B9-B3CE-5F6D327D24E6}" destId="{A8333144-5840-4201-B960-0A778DA0D908}" srcOrd="0" destOrd="0" presId="urn:microsoft.com/office/officeart/2008/layout/PictureAccentList"/>
    <dgm:cxn modelId="{2529C989-A1B5-41A1-84EC-54974176FF36}" type="presParOf" srcId="{100C6BC8-C001-46B9-B3CE-5F6D327D24E6}" destId="{EA6FCB50-E335-4E57-805A-5FD5A9421A74}" srcOrd="1" destOrd="0" presId="urn:microsoft.com/office/officeart/2008/layout/PictureAccentList"/>
    <dgm:cxn modelId="{9A6B66FD-8784-45F7-B40A-028AD8841F55}" type="presParOf" srcId="{15DE7D25-5B62-44F9-A1BD-8915ECAD8096}" destId="{A5C645AD-2CCF-4FDC-AC73-05C5BD063E07}" srcOrd="1" destOrd="0" presId="urn:microsoft.com/office/officeart/2008/layout/PictureAccentList"/>
    <dgm:cxn modelId="{70B6324A-30D2-4C7F-9EAA-48D400A43BA6}" type="presParOf" srcId="{A5C645AD-2CCF-4FDC-AC73-05C5BD063E07}" destId="{19556EC5-50BE-4EA7-A3F2-964A61B230F6}" srcOrd="0" destOrd="0" presId="urn:microsoft.com/office/officeart/2008/layout/PictureAccentList"/>
    <dgm:cxn modelId="{0C75475C-381E-42CA-BFEC-A96D33033B1A}" type="presParOf" srcId="{A5C645AD-2CCF-4FDC-AC73-05C5BD063E07}" destId="{FC1F4F6A-519F-4AB5-ABA3-0EE36064DF76}" srcOrd="1" destOrd="0" presId="urn:microsoft.com/office/officeart/2008/layout/PictureAccentList"/>
    <dgm:cxn modelId="{F6E8D608-51B8-491D-B168-FD418755C617}" type="presParOf" srcId="{15DE7D25-5B62-44F9-A1BD-8915ECAD8096}" destId="{2F3BADC3-3D9A-448C-A7AA-EEECEE277FDF}" srcOrd="2" destOrd="0" presId="urn:microsoft.com/office/officeart/2008/layout/PictureAccentList"/>
    <dgm:cxn modelId="{9D8D445C-301F-4772-AD78-211960CF2A27}" type="presParOf" srcId="{2F3BADC3-3D9A-448C-A7AA-EEECEE277FDF}" destId="{F543192F-C28F-48BF-A777-5065F2D93DD7}" srcOrd="0" destOrd="0" presId="urn:microsoft.com/office/officeart/2008/layout/PictureAccentList"/>
    <dgm:cxn modelId="{6E9244EF-47D6-483E-AF88-322609314365}" type="presParOf" srcId="{2F3BADC3-3D9A-448C-A7AA-EEECEE277FDF}" destId="{3404B5C9-1C08-4B49-98F6-31EA464218C8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805AC6C-8B67-4711-9519-0C70E7FA7A24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21186A34-B79B-437E-998C-280667687CA6}">
      <dgm:prSet phldrT="[Text]" custT="1"/>
      <dgm:spPr/>
      <dgm:t>
        <a:bodyPr/>
        <a:lstStyle/>
        <a:p>
          <a:r>
            <a:rPr lang="fr-BE" sz="4400" dirty="0" smtClean="0"/>
            <a:t>Strategic</a:t>
          </a:r>
          <a:endParaRPr lang="en-GB" sz="4400" dirty="0"/>
        </a:p>
      </dgm:t>
    </dgm:pt>
    <dgm:pt modelId="{714F41F9-6B63-48E6-8B75-E2B7BA42F50B}" type="parTrans" cxnId="{5D516999-B68F-4165-AEED-5D98074A3A2B}">
      <dgm:prSet/>
      <dgm:spPr/>
      <dgm:t>
        <a:bodyPr/>
        <a:lstStyle/>
        <a:p>
          <a:endParaRPr lang="en-GB"/>
        </a:p>
      </dgm:t>
    </dgm:pt>
    <dgm:pt modelId="{27A2ADD3-C98C-42CF-A786-2D2162462FF2}" type="sibTrans" cxnId="{5D516999-B68F-4165-AEED-5D98074A3A2B}">
      <dgm:prSet/>
      <dgm:spPr/>
      <dgm:t>
        <a:bodyPr/>
        <a:lstStyle/>
        <a:p>
          <a:endParaRPr lang="en-GB"/>
        </a:p>
      </dgm:t>
    </dgm:pt>
    <dgm:pt modelId="{831E093F-FB1C-4D89-BE26-55D1F6D1E6E9}">
      <dgm:prSet phldrT="[Text]"/>
      <dgm:spPr/>
      <dgm:t>
        <a:bodyPr/>
        <a:lstStyle/>
        <a:p>
          <a:pPr algn="l"/>
          <a:r>
            <a:rPr lang="fr-BE" dirty="0" smtClean="0"/>
            <a:t>Strategic forecasting</a:t>
          </a:r>
          <a:endParaRPr lang="en-GB" dirty="0"/>
        </a:p>
      </dgm:t>
    </dgm:pt>
    <dgm:pt modelId="{47C84748-C460-4E8E-9543-5F08EC8C3B48}" type="parTrans" cxnId="{FC99556D-85C3-451D-AA75-8834E29D0806}">
      <dgm:prSet/>
      <dgm:spPr/>
      <dgm:t>
        <a:bodyPr/>
        <a:lstStyle/>
        <a:p>
          <a:endParaRPr lang="en-GB"/>
        </a:p>
      </dgm:t>
    </dgm:pt>
    <dgm:pt modelId="{EC8235D4-6C6A-4C97-ABB9-00B5184184D2}" type="sibTrans" cxnId="{FC99556D-85C3-451D-AA75-8834E29D0806}">
      <dgm:prSet/>
      <dgm:spPr/>
      <dgm:t>
        <a:bodyPr/>
        <a:lstStyle/>
        <a:p>
          <a:endParaRPr lang="en-GB"/>
        </a:p>
      </dgm:t>
    </dgm:pt>
    <dgm:pt modelId="{CAC15AA8-79D4-4E93-8740-3A8D105BD992}">
      <dgm:prSet phldrT="[Text]"/>
      <dgm:spPr/>
      <dgm:t>
        <a:bodyPr/>
        <a:lstStyle/>
        <a:p>
          <a:pPr algn="l"/>
          <a:r>
            <a:rPr lang="fr-BE" dirty="0" smtClean="0"/>
            <a:t>Telco’s churn management </a:t>
          </a:r>
          <a:endParaRPr lang="en-GB" dirty="0"/>
        </a:p>
      </dgm:t>
    </dgm:pt>
    <dgm:pt modelId="{89D207F3-D4A4-4234-AE1F-5B651FDCFE00}" type="parTrans" cxnId="{24A23AEE-98D2-471D-8AF5-1AE11F6A5F9C}">
      <dgm:prSet/>
      <dgm:spPr/>
      <dgm:t>
        <a:bodyPr/>
        <a:lstStyle/>
        <a:p>
          <a:endParaRPr lang="en-GB"/>
        </a:p>
      </dgm:t>
    </dgm:pt>
    <dgm:pt modelId="{BBCF7046-2F29-47C9-A97C-695D622F6695}" type="sibTrans" cxnId="{24A23AEE-98D2-471D-8AF5-1AE11F6A5F9C}">
      <dgm:prSet/>
      <dgm:spPr/>
      <dgm:t>
        <a:bodyPr/>
        <a:lstStyle/>
        <a:p>
          <a:endParaRPr lang="en-GB"/>
        </a:p>
      </dgm:t>
    </dgm:pt>
    <dgm:pt modelId="{4BEE123A-114C-49CD-BC98-78767FD8D2C2}">
      <dgm:prSet phldrT="[Text]"/>
      <dgm:spPr/>
      <dgm:t>
        <a:bodyPr/>
        <a:lstStyle/>
        <a:p>
          <a:pPr algn="l"/>
          <a:r>
            <a:rPr lang="fr-BE" dirty="0" smtClean="0"/>
            <a:t>Get more customers to revisit the website</a:t>
          </a:r>
          <a:endParaRPr lang="en-GB" dirty="0"/>
        </a:p>
      </dgm:t>
    </dgm:pt>
    <dgm:pt modelId="{2A83F155-9AEF-4D5A-82DA-4B52B6B919BA}" type="parTrans" cxnId="{2F0784A1-2A4D-44C6-B34F-6195FB4360C4}">
      <dgm:prSet/>
      <dgm:spPr/>
      <dgm:t>
        <a:bodyPr/>
        <a:lstStyle/>
        <a:p>
          <a:endParaRPr lang="en-GB"/>
        </a:p>
      </dgm:t>
    </dgm:pt>
    <dgm:pt modelId="{A7A57C55-6479-4A46-ABA0-C7AAAA6CC7B8}" type="sibTrans" cxnId="{2F0784A1-2A4D-44C6-B34F-6195FB4360C4}">
      <dgm:prSet/>
      <dgm:spPr/>
      <dgm:t>
        <a:bodyPr/>
        <a:lstStyle/>
        <a:p>
          <a:endParaRPr lang="en-GB"/>
        </a:p>
      </dgm:t>
    </dgm:pt>
    <dgm:pt modelId="{BFF5B1BD-F248-405A-82EE-8D59A00850DC}" type="pres">
      <dgm:prSet presAssocID="{E805AC6C-8B67-4711-9519-0C70E7FA7A2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C5932707-3F63-49D0-9531-E2EF5F36F07E}" type="pres">
      <dgm:prSet presAssocID="{21186A34-B79B-437E-998C-280667687CA6}" presName="root" presStyleCnt="0">
        <dgm:presLayoutVars>
          <dgm:chMax/>
          <dgm:chPref val="4"/>
        </dgm:presLayoutVars>
      </dgm:prSet>
      <dgm:spPr/>
    </dgm:pt>
    <dgm:pt modelId="{BD854C12-C3FE-4C1C-AA99-0CB649BADF02}" type="pres">
      <dgm:prSet presAssocID="{21186A34-B79B-437E-998C-280667687CA6}" presName="rootComposite" presStyleCnt="0">
        <dgm:presLayoutVars/>
      </dgm:prSet>
      <dgm:spPr/>
    </dgm:pt>
    <dgm:pt modelId="{7F425EC4-6F50-44CE-86C3-EE66A8D65298}" type="pres">
      <dgm:prSet presAssocID="{21186A34-B79B-437E-998C-280667687CA6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A7B0FF63-9D88-45F2-84AB-BE200C5F8DEA}" type="pres">
      <dgm:prSet presAssocID="{21186A34-B79B-437E-998C-280667687CA6}" presName="childShape" presStyleCnt="0">
        <dgm:presLayoutVars>
          <dgm:chMax val="0"/>
          <dgm:chPref val="0"/>
        </dgm:presLayoutVars>
      </dgm:prSet>
      <dgm:spPr/>
    </dgm:pt>
    <dgm:pt modelId="{FB2BEEC2-E8DA-4528-A4A2-61AFD85C70E4}" type="pres">
      <dgm:prSet presAssocID="{831E093F-FB1C-4D89-BE26-55D1F6D1E6E9}" presName="childComposite" presStyleCnt="0">
        <dgm:presLayoutVars>
          <dgm:chMax val="0"/>
          <dgm:chPref val="0"/>
        </dgm:presLayoutVars>
      </dgm:prSet>
      <dgm:spPr/>
    </dgm:pt>
    <dgm:pt modelId="{CAAF01CD-49DD-4010-97BB-2453DD382D7B}" type="pres">
      <dgm:prSet presAssocID="{831E093F-FB1C-4D89-BE26-55D1F6D1E6E9}" presName="Imag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GB"/>
        </a:p>
      </dgm:t>
    </dgm:pt>
    <dgm:pt modelId="{669E14C1-A19E-4B34-B8D6-D6CD8F926F74}" type="pres">
      <dgm:prSet presAssocID="{831E093F-FB1C-4D89-BE26-55D1F6D1E6E9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06F6412-4299-44F2-B076-CE8811B3B825}" type="pres">
      <dgm:prSet presAssocID="{CAC15AA8-79D4-4E93-8740-3A8D105BD992}" presName="childComposite" presStyleCnt="0">
        <dgm:presLayoutVars>
          <dgm:chMax val="0"/>
          <dgm:chPref val="0"/>
        </dgm:presLayoutVars>
      </dgm:prSet>
      <dgm:spPr/>
    </dgm:pt>
    <dgm:pt modelId="{78CD23B9-6407-4AA3-8202-DFECDE4E9B9B}" type="pres">
      <dgm:prSet presAssocID="{CAC15AA8-79D4-4E93-8740-3A8D105BD992}" presName="Image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E17A5636-51D3-4DA1-974F-689E92F2C25E}" type="pres">
      <dgm:prSet presAssocID="{CAC15AA8-79D4-4E93-8740-3A8D105BD992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71891CC-BDB7-49C4-B233-66EFAB3964BE}" type="pres">
      <dgm:prSet presAssocID="{4BEE123A-114C-49CD-BC98-78767FD8D2C2}" presName="childComposite" presStyleCnt="0">
        <dgm:presLayoutVars>
          <dgm:chMax val="0"/>
          <dgm:chPref val="0"/>
        </dgm:presLayoutVars>
      </dgm:prSet>
      <dgm:spPr/>
    </dgm:pt>
    <dgm:pt modelId="{5A232CDD-A69B-42F1-A161-81F88E967632}" type="pres">
      <dgm:prSet presAssocID="{4BEE123A-114C-49CD-BC98-78767FD8D2C2}" presName="Image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  <dgm:pt modelId="{325BBBFF-5020-4078-8C4D-CC5CC615D4CB}" type="pres">
      <dgm:prSet presAssocID="{4BEE123A-114C-49CD-BC98-78767FD8D2C2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24A23AEE-98D2-471D-8AF5-1AE11F6A5F9C}" srcId="{21186A34-B79B-437E-998C-280667687CA6}" destId="{CAC15AA8-79D4-4E93-8740-3A8D105BD992}" srcOrd="1" destOrd="0" parTransId="{89D207F3-D4A4-4234-AE1F-5B651FDCFE00}" sibTransId="{BBCF7046-2F29-47C9-A97C-695D622F6695}"/>
    <dgm:cxn modelId="{FC69A1DF-ED66-447E-B4CA-C1991FF3434D}" type="presOf" srcId="{21186A34-B79B-437E-998C-280667687CA6}" destId="{7F425EC4-6F50-44CE-86C3-EE66A8D65298}" srcOrd="0" destOrd="0" presId="urn:microsoft.com/office/officeart/2008/layout/PictureAccentList"/>
    <dgm:cxn modelId="{86E79131-FA4B-46FF-A1CD-B79F2647984F}" type="presOf" srcId="{CAC15AA8-79D4-4E93-8740-3A8D105BD992}" destId="{E17A5636-51D3-4DA1-974F-689E92F2C25E}" srcOrd="0" destOrd="0" presId="urn:microsoft.com/office/officeart/2008/layout/PictureAccentList"/>
    <dgm:cxn modelId="{FC99556D-85C3-451D-AA75-8834E29D0806}" srcId="{21186A34-B79B-437E-998C-280667687CA6}" destId="{831E093F-FB1C-4D89-BE26-55D1F6D1E6E9}" srcOrd="0" destOrd="0" parTransId="{47C84748-C460-4E8E-9543-5F08EC8C3B48}" sibTransId="{EC8235D4-6C6A-4C97-ABB9-00B5184184D2}"/>
    <dgm:cxn modelId="{D26361D2-6766-4739-9CF7-5B2B739DB579}" type="presOf" srcId="{831E093F-FB1C-4D89-BE26-55D1F6D1E6E9}" destId="{669E14C1-A19E-4B34-B8D6-D6CD8F926F74}" srcOrd="0" destOrd="0" presId="urn:microsoft.com/office/officeart/2008/layout/PictureAccentList"/>
    <dgm:cxn modelId="{7DC10FE1-563C-423D-B1C3-FE464CBF28A5}" type="presOf" srcId="{4BEE123A-114C-49CD-BC98-78767FD8D2C2}" destId="{325BBBFF-5020-4078-8C4D-CC5CC615D4CB}" srcOrd="0" destOrd="0" presId="urn:microsoft.com/office/officeart/2008/layout/PictureAccentList"/>
    <dgm:cxn modelId="{99D06963-F0E1-47D9-AA2C-C3509758D19F}" type="presOf" srcId="{E805AC6C-8B67-4711-9519-0C70E7FA7A24}" destId="{BFF5B1BD-F248-405A-82EE-8D59A00850DC}" srcOrd="0" destOrd="0" presId="urn:microsoft.com/office/officeart/2008/layout/PictureAccentList"/>
    <dgm:cxn modelId="{5D516999-B68F-4165-AEED-5D98074A3A2B}" srcId="{E805AC6C-8B67-4711-9519-0C70E7FA7A24}" destId="{21186A34-B79B-437E-998C-280667687CA6}" srcOrd="0" destOrd="0" parTransId="{714F41F9-6B63-48E6-8B75-E2B7BA42F50B}" sibTransId="{27A2ADD3-C98C-42CF-A786-2D2162462FF2}"/>
    <dgm:cxn modelId="{2F0784A1-2A4D-44C6-B34F-6195FB4360C4}" srcId="{21186A34-B79B-437E-998C-280667687CA6}" destId="{4BEE123A-114C-49CD-BC98-78767FD8D2C2}" srcOrd="2" destOrd="0" parTransId="{2A83F155-9AEF-4D5A-82DA-4B52B6B919BA}" sibTransId="{A7A57C55-6479-4A46-ABA0-C7AAAA6CC7B8}"/>
    <dgm:cxn modelId="{261595E8-1FCD-4921-8EB2-9BD57BE85847}" type="presParOf" srcId="{BFF5B1BD-F248-405A-82EE-8D59A00850DC}" destId="{C5932707-3F63-49D0-9531-E2EF5F36F07E}" srcOrd="0" destOrd="0" presId="urn:microsoft.com/office/officeart/2008/layout/PictureAccentList"/>
    <dgm:cxn modelId="{A1E44B8C-21B1-4F83-9EF9-90A7D3EBAE10}" type="presParOf" srcId="{C5932707-3F63-49D0-9531-E2EF5F36F07E}" destId="{BD854C12-C3FE-4C1C-AA99-0CB649BADF02}" srcOrd="0" destOrd="0" presId="urn:microsoft.com/office/officeart/2008/layout/PictureAccentList"/>
    <dgm:cxn modelId="{10001B44-F5C2-4E76-B84D-82950BF36D7A}" type="presParOf" srcId="{BD854C12-C3FE-4C1C-AA99-0CB649BADF02}" destId="{7F425EC4-6F50-44CE-86C3-EE66A8D65298}" srcOrd="0" destOrd="0" presId="urn:microsoft.com/office/officeart/2008/layout/PictureAccentList"/>
    <dgm:cxn modelId="{675E1FBB-D988-4D9F-AA93-23D85721ECD9}" type="presParOf" srcId="{C5932707-3F63-49D0-9531-E2EF5F36F07E}" destId="{A7B0FF63-9D88-45F2-84AB-BE200C5F8DEA}" srcOrd="1" destOrd="0" presId="urn:microsoft.com/office/officeart/2008/layout/PictureAccentList"/>
    <dgm:cxn modelId="{6B5A4388-A1D0-4F01-BC0B-E476BD997C0C}" type="presParOf" srcId="{A7B0FF63-9D88-45F2-84AB-BE200C5F8DEA}" destId="{FB2BEEC2-E8DA-4528-A4A2-61AFD85C70E4}" srcOrd="0" destOrd="0" presId="urn:microsoft.com/office/officeart/2008/layout/PictureAccentList"/>
    <dgm:cxn modelId="{77904905-47D2-4E40-9719-D32006F5FE26}" type="presParOf" srcId="{FB2BEEC2-E8DA-4528-A4A2-61AFD85C70E4}" destId="{CAAF01CD-49DD-4010-97BB-2453DD382D7B}" srcOrd="0" destOrd="0" presId="urn:microsoft.com/office/officeart/2008/layout/PictureAccentList"/>
    <dgm:cxn modelId="{3C7237D6-4E45-4E38-AD25-C5482DD95C70}" type="presParOf" srcId="{FB2BEEC2-E8DA-4528-A4A2-61AFD85C70E4}" destId="{669E14C1-A19E-4B34-B8D6-D6CD8F926F74}" srcOrd="1" destOrd="0" presId="urn:microsoft.com/office/officeart/2008/layout/PictureAccentList"/>
    <dgm:cxn modelId="{9782F401-D39F-48D0-A84B-224F335BE63E}" type="presParOf" srcId="{A7B0FF63-9D88-45F2-84AB-BE200C5F8DEA}" destId="{E06F6412-4299-44F2-B076-CE8811B3B825}" srcOrd="1" destOrd="0" presId="urn:microsoft.com/office/officeart/2008/layout/PictureAccentList"/>
    <dgm:cxn modelId="{234D95DA-82FA-4167-AD74-DFEB677CBE95}" type="presParOf" srcId="{E06F6412-4299-44F2-B076-CE8811B3B825}" destId="{78CD23B9-6407-4AA3-8202-DFECDE4E9B9B}" srcOrd="0" destOrd="0" presId="urn:microsoft.com/office/officeart/2008/layout/PictureAccentList"/>
    <dgm:cxn modelId="{DC4108F2-AC40-4089-81A1-B1D4A81EDAF4}" type="presParOf" srcId="{E06F6412-4299-44F2-B076-CE8811B3B825}" destId="{E17A5636-51D3-4DA1-974F-689E92F2C25E}" srcOrd="1" destOrd="0" presId="urn:microsoft.com/office/officeart/2008/layout/PictureAccentList"/>
    <dgm:cxn modelId="{631CBE2F-1CB7-4A1F-976A-FCB14DF61D99}" type="presParOf" srcId="{A7B0FF63-9D88-45F2-84AB-BE200C5F8DEA}" destId="{671891CC-BDB7-49C4-B233-66EFAB3964BE}" srcOrd="2" destOrd="0" presId="urn:microsoft.com/office/officeart/2008/layout/PictureAccentList"/>
    <dgm:cxn modelId="{89371996-6363-41C9-98C9-2308BED36A6B}" type="presParOf" srcId="{671891CC-BDB7-49C4-B233-66EFAB3964BE}" destId="{5A232CDD-A69B-42F1-A161-81F88E967632}" srcOrd="0" destOrd="0" presId="urn:microsoft.com/office/officeart/2008/layout/PictureAccentList"/>
    <dgm:cxn modelId="{C51C095E-C9DF-4574-BE87-0F5AEE295224}" type="presParOf" srcId="{671891CC-BDB7-49C4-B233-66EFAB3964BE}" destId="{325BBBFF-5020-4078-8C4D-CC5CC615D4CB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5813994-8423-49CC-B0AF-94F4E6F3B458}" type="doc">
      <dgm:prSet loTypeId="urn:microsoft.com/office/officeart/2008/layout/PictureAccentList" loCatId="picture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738BB2CC-F641-4450-980B-9224573206DA}">
      <dgm:prSet phldrT="[Text]" custT="1"/>
      <dgm:spPr/>
      <dgm:t>
        <a:bodyPr/>
        <a:lstStyle/>
        <a:p>
          <a:r>
            <a:rPr lang="fr-BE" sz="4400" dirty="0" smtClean="0"/>
            <a:t>Strategic in healthcare </a:t>
          </a:r>
          <a:br>
            <a:rPr lang="fr-BE" sz="4400" dirty="0" smtClean="0"/>
          </a:br>
          <a:r>
            <a:rPr lang="fr-BE" sz="4400" dirty="0" smtClean="0"/>
            <a:t>(US data)</a:t>
          </a:r>
          <a:endParaRPr lang="en-GB" sz="4400" dirty="0"/>
        </a:p>
      </dgm:t>
    </dgm:pt>
    <dgm:pt modelId="{B9EA8034-26D9-48C1-AF06-2B19704ECDF5}" type="parTrans" cxnId="{53D2901F-4E1E-49C1-BB4C-256015AE3F9A}">
      <dgm:prSet/>
      <dgm:spPr/>
      <dgm:t>
        <a:bodyPr/>
        <a:lstStyle/>
        <a:p>
          <a:endParaRPr lang="en-GB"/>
        </a:p>
      </dgm:t>
    </dgm:pt>
    <dgm:pt modelId="{16EAA43A-D9FE-4621-A221-102F2DA90595}" type="sibTrans" cxnId="{53D2901F-4E1E-49C1-BB4C-256015AE3F9A}">
      <dgm:prSet/>
      <dgm:spPr/>
      <dgm:t>
        <a:bodyPr/>
        <a:lstStyle/>
        <a:p>
          <a:endParaRPr lang="en-GB"/>
        </a:p>
      </dgm:t>
    </dgm:pt>
    <dgm:pt modelId="{386FB93E-91BF-48FF-9316-F0B8F13864F8}">
      <dgm:prSet phldrT="[Text]" custT="1"/>
      <dgm:spPr/>
      <dgm:t>
        <a:bodyPr/>
        <a:lstStyle/>
        <a:p>
          <a:pPr algn="l"/>
          <a:r>
            <a:rPr lang="fr-BE" sz="2800" dirty="0" smtClean="0"/>
            <a:t>Top 1 % of healthcare consumers cause 20,2% of expenditures</a:t>
          </a:r>
          <a:endParaRPr lang="en-GB" sz="2800" dirty="0"/>
        </a:p>
      </dgm:t>
    </dgm:pt>
    <dgm:pt modelId="{7CAC83D6-F07B-42D4-B526-A99BA322BE20}" type="parTrans" cxnId="{F27EAB52-9F28-42F3-BA2B-FB3D0A4D5BC9}">
      <dgm:prSet/>
      <dgm:spPr/>
      <dgm:t>
        <a:bodyPr/>
        <a:lstStyle/>
        <a:p>
          <a:endParaRPr lang="en-GB"/>
        </a:p>
      </dgm:t>
    </dgm:pt>
    <dgm:pt modelId="{349B2304-E3C4-4411-BEF3-0E64C2707C42}" type="sibTrans" cxnId="{F27EAB52-9F28-42F3-BA2B-FB3D0A4D5BC9}">
      <dgm:prSet/>
      <dgm:spPr/>
      <dgm:t>
        <a:bodyPr/>
        <a:lstStyle/>
        <a:p>
          <a:endParaRPr lang="en-GB"/>
        </a:p>
      </dgm:t>
    </dgm:pt>
    <dgm:pt modelId="{92F44644-0DD9-49A1-AE9F-409468E21630}">
      <dgm:prSet phldrT="[Text]" custT="1"/>
      <dgm:spPr/>
      <dgm:t>
        <a:bodyPr/>
        <a:lstStyle/>
        <a:p>
          <a:pPr algn="l"/>
          <a:r>
            <a:rPr lang="fr-BE" sz="2800" dirty="0" smtClean="0"/>
            <a:t>Solution: reduce the care to these extreme patients ?</a:t>
          </a:r>
          <a:endParaRPr lang="en-GB" sz="2800" dirty="0"/>
        </a:p>
      </dgm:t>
    </dgm:pt>
    <dgm:pt modelId="{C5438422-13E6-49BC-A6D4-8184CC848BD2}" type="parTrans" cxnId="{0143F275-2084-4C60-8A8F-55EE8775EE06}">
      <dgm:prSet/>
      <dgm:spPr/>
      <dgm:t>
        <a:bodyPr/>
        <a:lstStyle/>
        <a:p>
          <a:endParaRPr lang="en-GB"/>
        </a:p>
      </dgm:t>
    </dgm:pt>
    <dgm:pt modelId="{2C11CAF3-BFF0-4B04-A42B-10CB05442D67}" type="sibTrans" cxnId="{0143F275-2084-4C60-8A8F-55EE8775EE06}">
      <dgm:prSet/>
      <dgm:spPr/>
      <dgm:t>
        <a:bodyPr/>
        <a:lstStyle/>
        <a:p>
          <a:endParaRPr lang="en-GB"/>
        </a:p>
      </dgm:t>
    </dgm:pt>
    <dgm:pt modelId="{692DB632-A578-4138-8FE0-4D0B5474B500}">
      <dgm:prSet phldrT="[Text]" custT="1"/>
      <dgm:spPr/>
      <dgm:t>
        <a:bodyPr/>
        <a:lstStyle/>
        <a:p>
          <a:pPr algn="l"/>
          <a:r>
            <a:rPr lang="fr-BE" sz="2800" dirty="0" smtClean="0"/>
            <a:t>Data shows that more care leads to lower costs: over 200.000 $ per year, per patient</a:t>
          </a:r>
          <a:endParaRPr lang="en-GB" sz="2800" dirty="0"/>
        </a:p>
      </dgm:t>
    </dgm:pt>
    <dgm:pt modelId="{62DB244E-3EB9-44CE-9C71-889578800322}" type="parTrans" cxnId="{502A3463-D2A8-47F5-8C59-A51DB54EA00D}">
      <dgm:prSet/>
      <dgm:spPr/>
      <dgm:t>
        <a:bodyPr/>
        <a:lstStyle/>
        <a:p>
          <a:endParaRPr lang="en-GB"/>
        </a:p>
      </dgm:t>
    </dgm:pt>
    <dgm:pt modelId="{E5C89E1E-CD76-402F-9A32-F22EB462CD75}" type="sibTrans" cxnId="{502A3463-D2A8-47F5-8C59-A51DB54EA00D}">
      <dgm:prSet/>
      <dgm:spPr/>
      <dgm:t>
        <a:bodyPr/>
        <a:lstStyle/>
        <a:p>
          <a:endParaRPr lang="en-GB"/>
        </a:p>
      </dgm:t>
    </dgm:pt>
    <dgm:pt modelId="{8BC4FE81-D110-4EF3-B117-19079A4FE853}" type="pres">
      <dgm:prSet presAssocID="{25813994-8423-49CC-B0AF-94F4E6F3B458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4B7691B4-7758-4903-AE4D-F9B86839E6D7}" type="pres">
      <dgm:prSet presAssocID="{738BB2CC-F641-4450-980B-9224573206DA}" presName="root" presStyleCnt="0">
        <dgm:presLayoutVars>
          <dgm:chMax/>
          <dgm:chPref val="4"/>
        </dgm:presLayoutVars>
      </dgm:prSet>
      <dgm:spPr/>
    </dgm:pt>
    <dgm:pt modelId="{8FE75795-2923-4D1E-9FA2-7A820117DA34}" type="pres">
      <dgm:prSet presAssocID="{738BB2CC-F641-4450-980B-9224573206DA}" presName="rootComposite" presStyleCnt="0">
        <dgm:presLayoutVars/>
      </dgm:prSet>
      <dgm:spPr/>
    </dgm:pt>
    <dgm:pt modelId="{793E6948-6741-4062-AD55-FE7FB51F4EB5}" type="pres">
      <dgm:prSet presAssocID="{738BB2CC-F641-4450-980B-9224573206DA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94B7201C-5C9B-4203-BE4F-1164A44BFFA3}" type="pres">
      <dgm:prSet presAssocID="{738BB2CC-F641-4450-980B-9224573206DA}" presName="childShape" presStyleCnt="0">
        <dgm:presLayoutVars>
          <dgm:chMax val="0"/>
          <dgm:chPref val="0"/>
        </dgm:presLayoutVars>
      </dgm:prSet>
      <dgm:spPr/>
    </dgm:pt>
    <dgm:pt modelId="{9487B8F4-A945-456E-AC8B-567C8BA3197F}" type="pres">
      <dgm:prSet presAssocID="{386FB93E-91BF-48FF-9316-F0B8F13864F8}" presName="childComposite" presStyleCnt="0">
        <dgm:presLayoutVars>
          <dgm:chMax val="0"/>
          <dgm:chPref val="0"/>
        </dgm:presLayoutVars>
      </dgm:prSet>
      <dgm:spPr/>
    </dgm:pt>
    <dgm:pt modelId="{1EF36D2F-79A4-48D3-B191-F41079A75728}" type="pres">
      <dgm:prSet presAssocID="{386FB93E-91BF-48FF-9316-F0B8F13864F8}" presName="Image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en-GB"/>
        </a:p>
      </dgm:t>
    </dgm:pt>
    <dgm:pt modelId="{97FA92D8-9C15-40B6-9A3D-9571286DD9D2}" type="pres">
      <dgm:prSet presAssocID="{386FB93E-91BF-48FF-9316-F0B8F13864F8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23AD2C0-72D3-410C-AD75-9577C777F357}" type="pres">
      <dgm:prSet presAssocID="{92F44644-0DD9-49A1-AE9F-409468E21630}" presName="childComposite" presStyleCnt="0">
        <dgm:presLayoutVars>
          <dgm:chMax val="0"/>
          <dgm:chPref val="0"/>
        </dgm:presLayoutVars>
      </dgm:prSet>
      <dgm:spPr/>
    </dgm:pt>
    <dgm:pt modelId="{6377B120-9EB8-432A-92D5-9B93FA02E028}" type="pres">
      <dgm:prSet presAssocID="{92F44644-0DD9-49A1-AE9F-409468E21630}" presName="Image" presStyleLbl="nod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en-GB"/>
        </a:p>
      </dgm:t>
    </dgm:pt>
    <dgm:pt modelId="{B98D66D5-C987-4C67-A4EF-8307BE67905B}" type="pres">
      <dgm:prSet presAssocID="{92F44644-0DD9-49A1-AE9F-409468E21630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20F66F6-47C2-49E6-9133-8D2347BBF238}" type="pres">
      <dgm:prSet presAssocID="{692DB632-A578-4138-8FE0-4D0B5474B500}" presName="childComposite" presStyleCnt="0">
        <dgm:presLayoutVars>
          <dgm:chMax val="0"/>
          <dgm:chPref val="0"/>
        </dgm:presLayoutVars>
      </dgm:prSet>
      <dgm:spPr/>
    </dgm:pt>
    <dgm:pt modelId="{614EDEF7-CBE0-4167-9FB6-B6CE00FF3F74}" type="pres">
      <dgm:prSet presAssocID="{692DB632-A578-4138-8FE0-4D0B5474B500}" presName="Image" presStyleLbl="nod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en-GB"/>
        </a:p>
      </dgm:t>
    </dgm:pt>
    <dgm:pt modelId="{36747464-08A8-4E6C-A77C-52D4721F4D13}" type="pres">
      <dgm:prSet presAssocID="{692DB632-A578-4138-8FE0-4D0B5474B500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92F870B-CD1C-4141-B7AB-36157F0B0827}" type="presOf" srcId="{92F44644-0DD9-49A1-AE9F-409468E21630}" destId="{B98D66D5-C987-4C67-A4EF-8307BE67905B}" srcOrd="0" destOrd="0" presId="urn:microsoft.com/office/officeart/2008/layout/PictureAccentList"/>
    <dgm:cxn modelId="{53D2901F-4E1E-49C1-BB4C-256015AE3F9A}" srcId="{25813994-8423-49CC-B0AF-94F4E6F3B458}" destId="{738BB2CC-F641-4450-980B-9224573206DA}" srcOrd="0" destOrd="0" parTransId="{B9EA8034-26D9-48C1-AF06-2B19704ECDF5}" sibTransId="{16EAA43A-D9FE-4621-A221-102F2DA90595}"/>
    <dgm:cxn modelId="{0C949D81-49EA-4A11-88BE-DA2694B9FAD4}" type="presOf" srcId="{386FB93E-91BF-48FF-9316-F0B8F13864F8}" destId="{97FA92D8-9C15-40B6-9A3D-9571286DD9D2}" srcOrd="0" destOrd="0" presId="urn:microsoft.com/office/officeart/2008/layout/PictureAccentList"/>
    <dgm:cxn modelId="{0143F275-2084-4C60-8A8F-55EE8775EE06}" srcId="{738BB2CC-F641-4450-980B-9224573206DA}" destId="{92F44644-0DD9-49A1-AE9F-409468E21630}" srcOrd="1" destOrd="0" parTransId="{C5438422-13E6-49BC-A6D4-8184CC848BD2}" sibTransId="{2C11CAF3-BFF0-4B04-A42B-10CB05442D67}"/>
    <dgm:cxn modelId="{585D16E3-793B-4F9F-B5C9-14FEC7C2E6D4}" type="presOf" srcId="{25813994-8423-49CC-B0AF-94F4E6F3B458}" destId="{8BC4FE81-D110-4EF3-B117-19079A4FE853}" srcOrd="0" destOrd="0" presId="urn:microsoft.com/office/officeart/2008/layout/PictureAccentList"/>
    <dgm:cxn modelId="{F27EAB52-9F28-42F3-BA2B-FB3D0A4D5BC9}" srcId="{738BB2CC-F641-4450-980B-9224573206DA}" destId="{386FB93E-91BF-48FF-9316-F0B8F13864F8}" srcOrd="0" destOrd="0" parTransId="{7CAC83D6-F07B-42D4-B526-A99BA322BE20}" sibTransId="{349B2304-E3C4-4411-BEF3-0E64C2707C42}"/>
    <dgm:cxn modelId="{F125EA87-9630-4E97-8B13-800DD53D6D63}" type="presOf" srcId="{738BB2CC-F641-4450-980B-9224573206DA}" destId="{793E6948-6741-4062-AD55-FE7FB51F4EB5}" srcOrd="0" destOrd="0" presId="urn:microsoft.com/office/officeart/2008/layout/PictureAccentList"/>
    <dgm:cxn modelId="{502A3463-D2A8-47F5-8C59-A51DB54EA00D}" srcId="{738BB2CC-F641-4450-980B-9224573206DA}" destId="{692DB632-A578-4138-8FE0-4D0B5474B500}" srcOrd="2" destOrd="0" parTransId="{62DB244E-3EB9-44CE-9C71-889578800322}" sibTransId="{E5C89E1E-CD76-402F-9A32-F22EB462CD75}"/>
    <dgm:cxn modelId="{F7357715-FC3E-4EC2-9A36-0B1609CD0D16}" type="presOf" srcId="{692DB632-A578-4138-8FE0-4D0B5474B500}" destId="{36747464-08A8-4E6C-A77C-52D4721F4D13}" srcOrd="0" destOrd="0" presId="urn:microsoft.com/office/officeart/2008/layout/PictureAccentList"/>
    <dgm:cxn modelId="{F556208E-39FE-4670-84B8-004D13731C9E}" type="presParOf" srcId="{8BC4FE81-D110-4EF3-B117-19079A4FE853}" destId="{4B7691B4-7758-4903-AE4D-F9B86839E6D7}" srcOrd="0" destOrd="0" presId="urn:microsoft.com/office/officeart/2008/layout/PictureAccentList"/>
    <dgm:cxn modelId="{4732AA6A-0742-45B7-82A7-F0427A4E1B06}" type="presParOf" srcId="{4B7691B4-7758-4903-AE4D-F9B86839E6D7}" destId="{8FE75795-2923-4D1E-9FA2-7A820117DA34}" srcOrd="0" destOrd="0" presId="urn:microsoft.com/office/officeart/2008/layout/PictureAccentList"/>
    <dgm:cxn modelId="{C155DCC9-4BF0-4004-A0AD-60D0AFC6CEC1}" type="presParOf" srcId="{8FE75795-2923-4D1E-9FA2-7A820117DA34}" destId="{793E6948-6741-4062-AD55-FE7FB51F4EB5}" srcOrd="0" destOrd="0" presId="urn:microsoft.com/office/officeart/2008/layout/PictureAccentList"/>
    <dgm:cxn modelId="{236CF681-D00A-48E3-ABA9-F3A2ACDF9819}" type="presParOf" srcId="{4B7691B4-7758-4903-AE4D-F9B86839E6D7}" destId="{94B7201C-5C9B-4203-BE4F-1164A44BFFA3}" srcOrd="1" destOrd="0" presId="urn:microsoft.com/office/officeart/2008/layout/PictureAccentList"/>
    <dgm:cxn modelId="{EC868962-E404-4FC1-B090-AE2C34102450}" type="presParOf" srcId="{94B7201C-5C9B-4203-BE4F-1164A44BFFA3}" destId="{9487B8F4-A945-456E-AC8B-567C8BA3197F}" srcOrd="0" destOrd="0" presId="urn:microsoft.com/office/officeart/2008/layout/PictureAccentList"/>
    <dgm:cxn modelId="{DFC9D978-495B-460E-BEB4-B03B2CF5137C}" type="presParOf" srcId="{9487B8F4-A945-456E-AC8B-567C8BA3197F}" destId="{1EF36D2F-79A4-48D3-B191-F41079A75728}" srcOrd="0" destOrd="0" presId="urn:microsoft.com/office/officeart/2008/layout/PictureAccentList"/>
    <dgm:cxn modelId="{D8417375-6D42-4AF0-8DEB-742E88620E06}" type="presParOf" srcId="{9487B8F4-A945-456E-AC8B-567C8BA3197F}" destId="{97FA92D8-9C15-40B6-9A3D-9571286DD9D2}" srcOrd="1" destOrd="0" presId="urn:microsoft.com/office/officeart/2008/layout/PictureAccentList"/>
    <dgm:cxn modelId="{8FF741AF-54A4-47E3-BD08-9A92C38DCF2A}" type="presParOf" srcId="{94B7201C-5C9B-4203-BE4F-1164A44BFFA3}" destId="{B23AD2C0-72D3-410C-AD75-9577C777F357}" srcOrd="1" destOrd="0" presId="urn:microsoft.com/office/officeart/2008/layout/PictureAccentList"/>
    <dgm:cxn modelId="{13A80848-67C9-4068-8E7B-C392625FED25}" type="presParOf" srcId="{B23AD2C0-72D3-410C-AD75-9577C777F357}" destId="{6377B120-9EB8-432A-92D5-9B93FA02E028}" srcOrd="0" destOrd="0" presId="urn:microsoft.com/office/officeart/2008/layout/PictureAccentList"/>
    <dgm:cxn modelId="{055311E8-E8F9-41C0-A36D-19546153623C}" type="presParOf" srcId="{B23AD2C0-72D3-410C-AD75-9577C777F357}" destId="{B98D66D5-C987-4C67-A4EF-8307BE67905B}" srcOrd="1" destOrd="0" presId="urn:microsoft.com/office/officeart/2008/layout/PictureAccentList"/>
    <dgm:cxn modelId="{635B9975-EA12-4257-AC1C-EE390B642F67}" type="presParOf" srcId="{94B7201C-5C9B-4203-BE4F-1164A44BFFA3}" destId="{620F66F6-47C2-49E6-9133-8D2347BBF238}" srcOrd="2" destOrd="0" presId="urn:microsoft.com/office/officeart/2008/layout/PictureAccentList"/>
    <dgm:cxn modelId="{63AA6D3F-FE0D-44A2-864F-39CF16009D7E}" type="presParOf" srcId="{620F66F6-47C2-49E6-9133-8D2347BBF238}" destId="{614EDEF7-CBE0-4167-9FB6-B6CE00FF3F74}" srcOrd="0" destOrd="0" presId="urn:microsoft.com/office/officeart/2008/layout/PictureAccentList"/>
    <dgm:cxn modelId="{69B4708B-F619-4BE3-BE42-4A31CDC5EC72}" type="presParOf" srcId="{620F66F6-47C2-49E6-9133-8D2347BBF238}" destId="{36747464-08A8-4E6C-A77C-52D4721F4D13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7502387-F582-4A40-B777-66DE2CDCB914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E84EFE21-1518-4BCF-B742-E9CC38B5BF65}">
      <dgm:prSet phldrT="[Text]" custT="1"/>
      <dgm:spPr/>
      <dgm:t>
        <a:bodyPr/>
        <a:lstStyle/>
        <a:p>
          <a:r>
            <a:rPr lang="fr-BE" sz="4400" dirty="0" smtClean="0"/>
            <a:t>System</a:t>
          </a:r>
          <a:endParaRPr lang="en-GB" sz="4400" dirty="0"/>
        </a:p>
      </dgm:t>
    </dgm:pt>
    <dgm:pt modelId="{1FD87EAB-67B9-4755-8C44-3ED68E498D2B}" type="parTrans" cxnId="{7F2EBD66-47C5-47A3-80B6-838378C9D764}">
      <dgm:prSet/>
      <dgm:spPr/>
      <dgm:t>
        <a:bodyPr/>
        <a:lstStyle/>
        <a:p>
          <a:endParaRPr lang="en-GB"/>
        </a:p>
      </dgm:t>
    </dgm:pt>
    <dgm:pt modelId="{16CCAD5F-9C4B-4C12-996F-4C5AD4F265FE}" type="sibTrans" cxnId="{7F2EBD66-47C5-47A3-80B6-838378C9D764}">
      <dgm:prSet/>
      <dgm:spPr/>
      <dgm:t>
        <a:bodyPr/>
        <a:lstStyle/>
        <a:p>
          <a:endParaRPr lang="en-GB"/>
        </a:p>
      </dgm:t>
    </dgm:pt>
    <dgm:pt modelId="{F3E0697A-46B0-4CA4-AFB0-F3B0589A31C5}">
      <dgm:prSet phldrT="[Text]"/>
      <dgm:spPr/>
      <dgm:t>
        <a:bodyPr/>
        <a:lstStyle/>
        <a:p>
          <a:r>
            <a:rPr lang="fr-BE" dirty="0" smtClean="0"/>
            <a:t>« Data mining is to the healthcare system today, as the microscope was to the germ theory in the 19th century » </a:t>
          </a:r>
          <a:endParaRPr lang="en-GB" dirty="0"/>
        </a:p>
      </dgm:t>
    </dgm:pt>
    <dgm:pt modelId="{07EC2234-40A8-492E-8EE4-7E218003E99E}" type="parTrans" cxnId="{2C4BF243-73A8-4E8B-9B6E-143ECD82B7B4}">
      <dgm:prSet/>
      <dgm:spPr/>
      <dgm:t>
        <a:bodyPr/>
        <a:lstStyle/>
        <a:p>
          <a:endParaRPr lang="en-GB"/>
        </a:p>
      </dgm:t>
    </dgm:pt>
    <dgm:pt modelId="{5778FC85-A0F1-40DE-A0E5-720A7526215C}" type="sibTrans" cxnId="{2C4BF243-73A8-4E8B-9B6E-143ECD82B7B4}">
      <dgm:prSet/>
      <dgm:spPr/>
      <dgm:t>
        <a:bodyPr/>
        <a:lstStyle/>
        <a:p>
          <a:endParaRPr lang="en-GB"/>
        </a:p>
      </dgm:t>
    </dgm:pt>
    <dgm:pt modelId="{82AC33F2-D442-418F-830E-7A19AA71161F}">
      <dgm:prSet phldrT="[Text]"/>
      <dgm:spPr/>
      <dgm:t>
        <a:bodyPr/>
        <a:lstStyle/>
        <a:p>
          <a:r>
            <a:rPr lang="fr-BE" dirty="0" smtClean="0"/>
            <a:t>If you want to change the system, you have to understand it</a:t>
          </a:r>
          <a:endParaRPr lang="en-GB" dirty="0"/>
        </a:p>
      </dgm:t>
    </dgm:pt>
    <dgm:pt modelId="{484F3427-3B49-42FD-9BB6-B9C8D00292F9}" type="parTrans" cxnId="{FB1BB5D9-297D-4EB0-9600-623165B4ECB7}">
      <dgm:prSet/>
      <dgm:spPr/>
      <dgm:t>
        <a:bodyPr/>
        <a:lstStyle/>
        <a:p>
          <a:endParaRPr lang="en-GB"/>
        </a:p>
      </dgm:t>
    </dgm:pt>
    <dgm:pt modelId="{0A17E358-85BF-4FD7-BC22-5C405A307F8C}" type="sibTrans" cxnId="{FB1BB5D9-297D-4EB0-9600-623165B4ECB7}">
      <dgm:prSet/>
      <dgm:spPr/>
      <dgm:t>
        <a:bodyPr/>
        <a:lstStyle/>
        <a:p>
          <a:endParaRPr lang="en-GB"/>
        </a:p>
      </dgm:t>
    </dgm:pt>
    <dgm:pt modelId="{4C5B4D1D-8ED5-466A-B24A-F20265B6DAF1}">
      <dgm:prSet phldrT="[Text]"/>
      <dgm:spPr/>
      <dgm:t>
        <a:bodyPr/>
        <a:lstStyle/>
        <a:p>
          <a:r>
            <a:rPr lang="fr-BE" dirty="0" smtClean="0"/>
            <a:t>Analytics won’t help you climb the mountain, but it will find the mountain</a:t>
          </a:r>
          <a:endParaRPr lang="en-GB" dirty="0"/>
        </a:p>
      </dgm:t>
    </dgm:pt>
    <dgm:pt modelId="{C82F4640-328E-4813-9631-DC7E54423F32}" type="parTrans" cxnId="{822E5BF5-A410-40ED-AA00-DCED5CEF7482}">
      <dgm:prSet/>
      <dgm:spPr/>
      <dgm:t>
        <a:bodyPr/>
        <a:lstStyle/>
        <a:p>
          <a:endParaRPr lang="en-GB"/>
        </a:p>
      </dgm:t>
    </dgm:pt>
    <dgm:pt modelId="{A73D29F0-9F47-40DE-B106-63588FB48E97}" type="sibTrans" cxnId="{822E5BF5-A410-40ED-AA00-DCED5CEF7482}">
      <dgm:prSet/>
      <dgm:spPr/>
      <dgm:t>
        <a:bodyPr/>
        <a:lstStyle/>
        <a:p>
          <a:endParaRPr lang="en-GB"/>
        </a:p>
      </dgm:t>
    </dgm:pt>
    <dgm:pt modelId="{01F49767-8813-4424-8024-88DBF206BFDC}" type="pres">
      <dgm:prSet presAssocID="{27502387-F582-4A40-B777-66DE2CDCB91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77E896F8-A2D9-4FAA-8906-CFF52A0C9765}" type="pres">
      <dgm:prSet presAssocID="{E84EFE21-1518-4BCF-B742-E9CC38B5BF65}" presName="root" presStyleCnt="0">
        <dgm:presLayoutVars>
          <dgm:chMax/>
          <dgm:chPref val="4"/>
        </dgm:presLayoutVars>
      </dgm:prSet>
      <dgm:spPr/>
    </dgm:pt>
    <dgm:pt modelId="{EA87DF64-E7AE-4C3F-B3F6-B216F18888BA}" type="pres">
      <dgm:prSet presAssocID="{E84EFE21-1518-4BCF-B742-E9CC38B5BF65}" presName="rootComposite" presStyleCnt="0">
        <dgm:presLayoutVars/>
      </dgm:prSet>
      <dgm:spPr/>
    </dgm:pt>
    <dgm:pt modelId="{080E8B9C-74F5-439F-8851-EA28E8382A8B}" type="pres">
      <dgm:prSet presAssocID="{E84EFE21-1518-4BCF-B742-E9CC38B5BF65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1F6463DA-FB4E-4128-A5CB-F6558C3AEBC8}" type="pres">
      <dgm:prSet presAssocID="{E84EFE21-1518-4BCF-B742-E9CC38B5BF65}" presName="childShape" presStyleCnt="0">
        <dgm:presLayoutVars>
          <dgm:chMax val="0"/>
          <dgm:chPref val="0"/>
        </dgm:presLayoutVars>
      </dgm:prSet>
      <dgm:spPr/>
    </dgm:pt>
    <dgm:pt modelId="{7A571D15-CC9B-473F-87CF-10FBA87E742D}" type="pres">
      <dgm:prSet presAssocID="{F3E0697A-46B0-4CA4-AFB0-F3B0589A31C5}" presName="childComposite" presStyleCnt="0">
        <dgm:presLayoutVars>
          <dgm:chMax val="0"/>
          <dgm:chPref val="0"/>
        </dgm:presLayoutVars>
      </dgm:prSet>
      <dgm:spPr/>
    </dgm:pt>
    <dgm:pt modelId="{D3BA6271-54BD-4936-8A73-B64D15DC934A}" type="pres">
      <dgm:prSet presAssocID="{F3E0697A-46B0-4CA4-AFB0-F3B0589A31C5}" presName="Image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en-GB"/>
        </a:p>
      </dgm:t>
    </dgm:pt>
    <dgm:pt modelId="{9CCDACCC-8926-4502-A358-DDB30D16C9B4}" type="pres">
      <dgm:prSet presAssocID="{F3E0697A-46B0-4CA4-AFB0-F3B0589A31C5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BCAD08D-99A1-44AA-AB87-201220DE5999}" type="pres">
      <dgm:prSet presAssocID="{82AC33F2-D442-418F-830E-7A19AA71161F}" presName="childComposite" presStyleCnt="0">
        <dgm:presLayoutVars>
          <dgm:chMax val="0"/>
          <dgm:chPref val="0"/>
        </dgm:presLayoutVars>
      </dgm:prSet>
      <dgm:spPr/>
    </dgm:pt>
    <dgm:pt modelId="{83535F67-7299-49EF-B150-B739F15E9269}" type="pres">
      <dgm:prSet presAssocID="{82AC33F2-D442-418F-830E-7A19AA71161F}" presName="Image" presStyleLbl="nod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en-GB"/>
        </a:p>
      </dgm:t>
    </dgm:pt>
    <dgm:pt modelId="{D909F2EC-88A2-4FE0-8EB9-C632288C2363}" type="pres">
      <dgm:prSet presAssocID="{82AC33F2-D442-418F-830E-7A19AA71161F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F9E2BB8-9242-4608-BE62-08391B28C4EE}" type="pres">
      <dgm:prSet presAssocID="{4C5B4D1D-8ED5-466A-B24A-F20265B6DAF1}" presName="childComposite" presStyleCnt="0">
        <dgm:presLayoutVars>
          <dgm:chMax val="0"/>
          <dgm:chPref val="0"/>
        </dgm:presLayoutVars>
      </dgm:prSet>
      <dgm:spPr/>
    </dgm:pt>
    <dgm:pt modelId="{599999A2-8ADA-46ED-B8E3-CF45BB5A0FE9}" type="pres">
      <dgm:prSet presAssocID="{4C5B4D1D-8ED5-466A-B24A-F20265B6DAF1}" presName="Image" presStyleLbl="nod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en-GB"/>
        </a:p>
      </dgm:t>
    </dgm:pt>
    <dgm:pt modelId="{26990F41-A971-4ECE-BBC9-C371B7C11993}" type="pres">
      <dgm:prSet presAssocID="{4C5B4D1D-8ED5-466A-B24A-F20265B6DAF1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372E45B7-BC40-4322-9F42-9E6B11BFA302}" type="presOf" srcId="{E84EFE21-1518-4BCF-B742-E9CC38B5BF65}" destId="{080E8B9C-74F5-439F-8851-EA28E8382A8B}" srcOrd="0" destOrd="0" presId="urn:microsoft.com/office/officeart/2008/layout/PictureAccentList"/>
    <dgm:cxn modelId="{DE5227C5-E2FE-4C01-A7F0-337D59A86E30}" type="presOf" srcId="{F3E0697A-46B0-4CA4-AFB0-F3B0589A31C5}" destId="{9CCDACCC-8926-4502-A358-DDB30D16C9B4}" srcOrd="0" destOrd="0" presId="urn:microsoft.com/office/officeart/2008/layout/PictureAccentList"/>
    <dgm:cxn modelId="{2C4BF243-73A8-4E8B-9B6E-143ECD82B7B4}" srcId="{E84EFE21-1518-4BCF-B742-E9CC38B5BF65}" destId="{F3E0697A-46B0-4CA4-AFB0-F3B0589A31C5}" srcOrd="0" destOrd="0" parTransId="{07EC2234-40A8-492E-8EE4-7E218003E99E}" sibTransId="{5778FC85-A0F1-40DE-A0E5-720A7526215C}"/>
    <dgm:cxn modelId="{7F2EBD66-47C5-47A3-80B6-838378C9D764}" srcId="{27502387-F582-4A40-B777-66DE2CDCB914}" destId="{E84EFE21-1518-4BCF-B742-E9CC38B5BF65}" srcOrd="0" destOrd="0" parTransId="{1FD87EAB-67B9-4755-8C44-3ED68E498D2B}" sibTransId="{16CCAD5F-9C4B-4C12-996F-4C5AD4F265FE}"/>
    <dgm:cxn modelId="{3677A75E-7F2B-42F6-B852-53B8DC962710}" type="presOf" srcId="{4C5B4D1D-8ED5-466A-B24A-F20265B6DAF1}" destId="{26990F41-A971-4ECE-BBC9-C371B7C11993}" srcOrd="0" destOrd="0" presId="urn:microsoft.com/office/officeart/2008/layout/PictureAccentList"/>
    <dgm:cxn modelId="{FB1BB5D9-297D-4EB0-9600-623165B4ECB7}" srcId="{E84EFE21-1518-4BCF-B742-E9CC38B5BF65}" destId="{82AC33F2-D442-418F-830E-7A19AA71161F}" srcOrd="1" destOrd="0" parTransId="{484F3427-3B49-42FD-9BB6-B9C8D00292F9}" sibTransId="{0A17E358-85BF-4FD7-BC22-5C405A307F8C}"/>
    <dgm:cxn modelId="{822E5BF5-A410-40ED-AA00-DCED5CEF7482}" srcId="{E84EFE21-1518-4BCF-B742-E9CC38B5BF65}" destId="{4C5B4D1D-8ED5-466A-B24A-F20265B6DAF1}" srcOrd="2" destOrd="0" parTransId="{C82F4640-328E-4813-9631-DC7E54423F32}" sibTransId="{A73D29F0-9F47-40DE-B106-63588FB48E97}"/>
    <dgm:cxn modelId="{0DCF0075-ED39-4D99-BC0C-A1796DE992D0}" type="presOf" srcId="{27502387-F582-4A40-B777-66DE2CDCB914}" destId="{01F49767-8813-4424-8024-88DBF206BFDC}" srcOrd="0" destOrd="0" presId="urn:microsoft.com/office/officeart/2008/layout/PictureAccentList"/>
    <dgm:cxn modelId="{F4294EA8-46CF-4ADB-9CCB-4931B056E0D1}" type="presOf" srcId="{82AC33F2-D442-418F-830E-7A19AA71161F}" destId="{D909F2EC-88A2-4FE0-8EB9-C632288C2363}" srcOrd="0" destOrd="0" presId="urn:microsoft.com/office/officeart/2008/layout/PictureAccentList"/>
    <dgm:cxn modelId="{640E30DD-DFD5-40C4-BCF9-16B4B0B0406C}" type="presParOf" srcId="{01F49767-8813-4424-8024-88DBF206BFDC}" destId="{77E896F8-A2D9-4FAA-8906-CFF52A0C9765}" srcOrd="0" destOrd="0" presId="urn:microsoft.com/office/officeart/2008/layout/PictureAccentList"/>
    <dgm:cxn modelId="{979E5105-498B-4D9D-9B31-F729D60A6FBD}" type="presParOf" srcId="{77E896F8-A2D9-4FAA-8906-CFF52A0C9765}" destId="{EA87DF64-E7AE-4C3F-B3F6-B216F18888BA}" srcOrd="0" destOrd="0" presId="urn:microsoft.com/office/officeart/2008/layout/PictureAccentList"/>
    <dgm:cxn modelId="{94DFF790-0555-4AF6-B453-0A4F86CD5B70}" type="presParOf" srcId="{EA87DF64-E7AE-4C3F-B3F6-B216F18888BA}" destId="{080E8B9C-74F5-439F-8851-EA28E8382A8B}" srcOrd="0" destOrd="0" presId="urn:microsoft.com/office/officeart/2008/layout/PictureAccentList"/>
    <dgm:cxn modelId="{84978FDD-68AB-4470-9EB9-29C752D27C4A}" type="presParOf" srcId="{77E896F8-A2D9-4FAA-8906-CFF52A0C9765}" destId="{1F6463DA-FB4E-4128-A5CB-F6558C3AEBC8}" srcOrd="1" destOrd="0" presId="urn:microsoft.com/office/officeart/2008/layout/PictureAccentList"/>
    <dgm:cxn modelId="{EB66E220-A881-489A-9EE8-5291A3DF870B}" type="presParOf" srcId="{1F6463DA-FB4E-4128-A5CB-F6558C3AEBC8}" destId="{7A571D15-CC9B-473F-87CF-10FBA87E742D}" srcOrd="0" destOrd="0" presId="urn:microsoft.com/office/officeart/2008/layout/PictureAccentList"/>
    <dgm:cxn modelId="{86805E72-6885-44E4-88B5-EC057F8B1B0C}" type="presParOf" srcId="{7A571D15-CC9B-473F-87CF-10FBA87E742D}" destId="{D3BA6271-54BD-4936-8A73-B64D15DC934A}" srcOrd="0" destOrd="0" presId="urn:microsoft.com/office/officeart/2008/layout/PictureAccentList"/>
    <dgm:cxn modelId="{62D55F84-8780-4916-9EB1-DCE8A3047338}" type="presParOf" srcId="{7A571D15-CC9B-473F-87CF-10FBA87E742D}" destId="{9CCDACCC-8926-4502-A358-DDB30D16C9B4}" srcOrd="1" destOrd="0" presId="urn:microsoft.com/office/officeart/2008/layout/PictureAccentList"/>
    <dgm:cxn modelId="{D7FAFA92-E814-4177-8380-3DAAB1DE9073}" type="presParOf" srcId="{1F6463DA-FB4E-4128-A5CB-F6558C3AEBC8}" destId="{CBCAD08D-99A1-44AA-AB87-201220DE5999}" srcOrd="1" destOrd="0" presId="urn:microsoft.com/office/officeart/2008/layout/PictureAccentList"/>
    <dgm:cxn modelId="{E8CDBE39-C6FB-4AA4-8134-7A5F0CAD1A92}" type="presParOf" srcId="{CBCAD08D-99A1-44AA-AB87-201220DE5999}" destId="{83535F67-7299-49EF-B150-B739F15E9269}" srcOrd="0" destOrd="0" presId="urn:microsoft.com/office/officeart/2008/layout/PictureAccentList"/>
    <dgm:cxn modelId="{B604E95C-EF20-4614-837E-EA25C92BC96D}" type="presParOf" srcId="{CBCAD08D-99A1-44AA-AB87-201220DE5999}" destId="{D909F2EC-88A2-4FE0-8EB9-C632288C2363}" srcOrd="1" destOrd="0" presId="urn:microsoft.com/office/officeart/2008/layout/PictureAccentList"/>
    <dgm:cxn modelId="{908D4470-E95F-4322-BB54-321FCBA03CCE}" type="presParOf" srcId="{1F6463DA-FB4E-4128-A5CB-F6558C3AEBC8}" destId="{4F9E2BB8-9242-4608-BE62-08391B28C4EE}" srcOrd="2" destOrd="0" presId="urn:microsoft.com/office/officeart/2008/layout/PictureAccentList"/>
    <dgm:cxn modelId="{7C4A65E7-AF1B-4868-935B-308A05E1DFB4}" type="presParOf" srcId="{4F9E2BB8-9242-4608-BE62-08391B28C4EE}" destId="{599999A2-8ADA-46ED-B8E3-CF45BB5A0FE9}" srcOrd="0" destOrd="0" presId="urn:microsoft.com/office/officeart/2008/layout/PictureAccentList"/>
    <dgm:cxn modelId="{5BEB4872-F67C-4F62-B6A9-E8CC4CA0650D}" type="presParOf" srcId="{4F9E2BB8-9242-4608-BE62-08391B28C4EE}" destId="{26990F41-A971-4ECE-BBC9-C371B7C11993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4775AF9-AD80-4178-8BD8-2822799372AB}" type="doc">
      <dgm:prSet loTypeId="urn:microsoft.com/office/officeart/2005/8/layout/chevron2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20E5B64B-A9E0-4354-AF02-9F109EAC92ED}">
      <dgm:prSet phldrT="[Text]"/>
      <dgm:spPr/>
      <dgm:t>
        <a:bodyPr/>
        <a:lstStyle/>
        <a:p>
          <a:r>
            <a:rPr lang="fr-BE" dirty="0" smtClean="0"/>
            <a:t>Problem</a:t>
          </a:r>
          <a:endParaRPr lang="en-GB" dirty="0"/>
        </a:p>
      </dgm:t>
    </dgm:pt>
    <dgm:pt modelId="{F3F320C2-A80A-4DCB-9124-FDCA7725AD41}" type="parTrans" cxnId="{758F081A-027F-4E03-88E2-E3801C188683}">
      <dgm:prSet/>
      <dgm:spPr/>
      <dgm:t>
        <a:bodyPr/>
        <a:lstStyle/>
        <a:p>
          <a:endParaRPr lang="en-GB"/>
        </a:p>
      </dgm:t>
    </dgm:pt>
    <dgm:pt modelId="{C243AC3B-0555-49C3-9F2A-81E3028DB37D}" type="sibTrans" cxnId="{758F081A-027F-4E03-88E2-E3801C188683}">
      <dgm:prSet/>
      <dgm:spPr/>
      <dgm:t>
        <a:bodyPr/>
        <a:lstStyle/>
        <a:p>
          <a:endParaRPr lang="en-GB"/>
        </a:p>
      </dgm:t>
    </dgm:pt>
    <dgm:pt modelId="{9A7F5D4D-A0EB-482C-AD6B-32F9E991BC0D}">
      <dgm:prSet phldrT="[Text]"/>
      <dgm:spPr/>
      <dgm:t>
        <a:bodyPr/>
        <a:lstStyle/>
        <a:p>
          <a:r>
            <a:rPr lang="fr-BE" dirty="0" smtClean="0"/>
            <a:t>Data</a:t>
          </a:r>
          <a:endParaRPr lang="en-GB" dirty="0"/>
        </a:p>
      </dgm:t>
    </dgm:pt>
    <dgm:pt modelId="{9B4E4CC3-C997-4539-9E54-9E5BA1F8DA48}" type="parTrans" cxnId="{2FEAF63D-0D27-4A01-9308-52869075C3DC}">
      <dgm:prSet/>
      <dgm:spPr/>
      <dgm:t>
        <a:bodyPr/>
        <a:lstStyle/>
        <a:p>
          <a:endParaRPr lang="en-GB"/>
        </a:p>
      </dgm:t>
    </dgm:pt>
    <dgm:pt modelId="{9AEE4BCB-D0ED-479D-A995-2977DC744A71}" type="sibTrans" cxnId="{2FEAF63D-0D27-4A01-9308-52869075C3DC}">
      <dgm:prSet/>
      <dgm:spPr/>
      <dgm:t>
        <a:bodyPr/>
        <a:lstStyle/>
        <a:p>
          <a:endParaRPr lang="en-GB"/>
        </a:p>
      </dgm:t>
    </dgm:pt>
    <dgm:pt modelId="{D5174F54-B784-425A-9994-DEC17E6EBC20}">
      <dgm:prSet phldrT="[Text]" custT="1"/>
      <dgm:spPr/>
      <dgm:t>
        <a:bodyPr/>
        <a:lstStyle/>
        <a:p>
          <a:r>
            <a:rPr lang="fr-BE" sz="1800" dirty="0" smtClean="0"/>
            <a:t>With the implementation of LATG (salary and </a:t>
          </a:r>
          <a:r>
            <a:rPr lang="fr-BE" sz="1800" dirty="0" err="1" smtClean="0"/>
            <a:t>worktime</a:t>
          </a:r>
          <a:r>
            <a:rPr lang="fr-BE" sz="1800" dirty="0" smtClean="0"/>
            <a:t> </a:t>
          </a:r>
          <a:r>
            <a:rPr lang="fr-BE" sz="1800" dirty="0" err="1" smtClean="0"/>
            <a:t>database</a:t>
          </a:r>
          <a:r>
            <a:rPr lang="fr-BE" sz="1800" dirty="0" smtClean="0"/>
            <a:t>)  in 1990 more </a:t>
          </a:r>
          <a:r>
            <a:rPr lang="fr-BE" sz="1800" dirty="0" err="1" smtClean="0"/>
            <a:t>complete</a:t>
          </a:r>
          <a:r>
            <a:rPr lang="fr-BE" sz="1800" dirty="0" smtClean="0"/>
            <a:t>, more </a:t>
          </a:r>
          <a:r>
            <a:rPr lang="fr-BE" sz="1800" dirty="0" err="1" smtClean="0"/>
            <a:t>frequent</a:t>
          </a:r>
          <a:r>
            <a:rPr lang="fr-BE" sz="1800" dirty="0" smtClean="0"/>
            <a:t> and </a:t>
          </a:r>
          <a:r>
            <a:rPr lang="fr-BE" sz="1800" dirty="0" err="1" smtClean="0"/>
            <a:t>better</a:t>
          </a:r>
          <a:r>
            <a:rPr lang="fr-BE" sz="1800" dirty="0" smtClean="0"/>
            <a:t> </a:t>
          </a:r>
          <a:r>
            <a:rPr lang="fr-BE" sz="1800" dirty="0" err="1" smtClean="0"/>
            <a:t>quality</a:t>
          </a:r>
          <a:r>
            <a:rPr lang="fr-BE" sz="1800" dirty="0" smtClean="0"/>
            <a:t> data </a:t>
          </a:r>
          <a:r>
            <a:rPr lang="fr-BE" sz="1800" dirty="0" err="1" smtClean="0"/>
            <a:t>became</a:t>
          </a:r>
          <a:r>
            <a:rPr lang="fr-BE" sz="1800" dirty="0" smtClean="0"/>
            <a:t> </a:t>
          </a:r>
          <a:r>
            <a:rPr lang="fr-BE" sz="1800" dirty="0" err="1" smtClean="0"/>
            <a:t>available</a:t>
          </a:r>
          <a:r>
            <a:rPr lang="fr-BE" sz="1800" dirty="0" smtClean="0"/>
            <a:t> </a:t>
          </a:r>
          <a:r>
            <a:rPr lang="fr-BE" sz="1800" dirty="0" err="1" smtClean="0"/>
            <a:t>at</a:t>
          </a:r>
          <a:r>
            <a:rPr lang="fr-BE" sz="1800" dirty="0" smtClean="0"/>
            <a:t> 2 </a:t>
          </a:r>
          <a:r>
            <a:rPr lang="fr-BE" sz="1800" dirty="0" err="1" smtClean="0"/>
            <a:t>gigabyte</a:t>
          </a:r>
          <a:r>
            <a:rPr lang="fr-BE" sz="1800" dirty="0" smtClean="0"/>
            <a:t> per quarter (« </a:t>
          </a:r>
          <a:r>
            <a:rPr lang="fr-BE" sz="1800" dirty="0" err="1" smtClean="0"/>
            <a:t>little</a:t>
          </a:r>
          <a:r>
            <a:rPr lang="fr-BE" sz="1800" dirty="0" smtClean="0"/>
            <a:t> </a:t>
          </a:r>
          <a:r>
            <a:rPr lang="fr-BE" sz="1800" dirty="0" err="1" smtClean="0"/>
            <a:t>big</a:t>
          </a:r>
          <a:r>
            <a:rPr lang="fr-BE" sz="1800" dirty="0" smtClean="0"/>
            <a:t> data »)</a:t>
          </a:r>
          <a:endParaRPr lang="en-GB" sz="1800" dirty="0"/>
        </a:p>
      </dgm:t>
    </dgm:pt>
    <dgm:pt modelId="{E2257886-57AE-4268-9D2A-149E09C18744}" type="parTrans" cxnId="{D3B8EB70-7FDF-4478-90FA-E180DD6942D4}">
      <dgm:prSet/>
      <dgm:spPr/>
      <dgm:t>
        <a:bodyPr/>
        <a:lstStyle/>
        <a:p>
          <a:endParaRPr lang="en-GB"/>
        </a:p>
      </dgm:t>
    </dgm:pt>
    <dgm:pt modelId="{644B0723-B0AA-4397-833C-099AB239C04F}" type="sibTrans" cxnId="{D3B8EB70-7FDF-4478-90FA-E180DD6942D4}">
      <dgm:prSet/>
      <dgm:spPr/>
      <dgm:t>
        <a:bodyPr/>
        <a:lstStyle/>
        <a:p>
          <a:endParaRPr lang="en-GB"/>
        </a:p>
      </dgm:t>
    </dgm:pt>
    <dgm:pt modelId="{9D0B7604-7975-43AC-BC47-357BDFDFB300}">
      <dgm:prSet phldrT="[Text]"/>
      <dgm:spPr/>
      <dgm:t>
        <a:bodyPr/>
        <a:lstStyle/>
        <a:p>
          <a:r>
            <a:rPr lang="fr-BE" smtClean="0"/>
            <a:t>Innovation</a:t>
          </a:r>
          <a:endParaRPr lang="en-GB" dirty="0"/>
        </a:p>
      </dgm:t>
    </dgm:pt>
    <dgm:pt modelId="{9B234B0D-7242-446D-9352-6EB6785C1C59}" type="parTrans" cxnId="{CE496543-0321-4996-B8F2-4C324E52AAAE}">
      <dgm:prSet/>
      <dgm:spPr/>
      <dgm:t>
        <a:bodyPr/>
        <a:lstStyle/>
        <a:p>
          <a:endParaRPr lang="en-GB"/>
        </a:p>
      </dgm:t>
    </dgm:pt>
    <dgm:pt modelId="{286CC61C-624D-4C40-8281-4554E0D4FC28}" type="sibTrans" cxnId="{CE496543-0321-4996-B8F2-4C324E52AAAE}">
      <dgm:prSet/>
      <dgm:spPr/>
      <dgm:t>
        <a:bodyPr/>
        <a:lstStyle/>
        <a:p>
          <a:endParaRPr lang="en-GB"/>
        </a:p>
      </dgm:t>
    </dgm:pt>
    <dgm:pt modelId="{A63DC28E-4E16-438E-A728-248D9E86A121}">
      <dgm:prSet phldrT="[Text]" custT="1"/>
      <dgm:spPr/>
      <dgm:t>
        <a:bodyPr/>
        <a:lstStyle/>
        <a:p>
          <a:r>
            <a:rPr lang="fr-BE" sz="1800" dirty="0" smtClean="0"/>
            <a:t>With </a:t>
          </a:r>
          <a:r>
            <a:rPr lang="fr-BE" sz="1800" dirty="0" err="1" smtClean="0"/>
            <a:t>statistical</a:t>
          </a:r>
          <a:r>
            <a:rPr lang="fr-BE" sz="1800" dirty="0" smtClean="0"/>
            <a:t> tools, </a:t>
          </a:r>
          <a:r>
            <a:rPr lang="fr-BE" sz="1800" dirty="0" err="1" smtClean="0"/>
            <a:t>analysis</a:t>
          </a:r>
          <a:r>
            <a:rPr lang="fr-BE" sz="1800" dirty="0" smtClean="0"/>
            <a:t> and simulation was </a:t>
          </a:r>
          <a:r>
            <a:rPr lang="fr-BE" sz="1800" dirty="0" err="1" smtClean="0"/>
            <a:t>provided</a:t>
          </a:r>
          <a:r>
            <a:rPr lang="fr-BE" sz="1800" dirty="0" smtClean="0"/>
            <a:t> </a:t>
          </a:r>
          <a:r>
            <a:rPr lang="fr-BE" sz="1800" dirty="0" err="1" smtClean="0"/>
            <a:t>within</a:t>
          </a:r>
          <a:r>
            <a:rPr lang="fr-BE" sz="1800" dirty="0" smtClean="0"/>
            <a:t> 24 </a:t>
          </a:r>
          <a:r>
            <a:rPr lang="fr-BE" sz="1800" dirty="0" err="1" smtClean="0"/>
            <a:t>hrs</a:t>
          </a:r>
          <a:r>
            <a:rPr lang="fr-BE" sz="1800" dirty="0" smtClean="0"/>
            <a:t> of a </a:t>
          </a:r>
          <a:r>
            <a:rPr lang="fr-BE" sz="1800" dirty="0" err="1" smtClean="0"/>
            <a:t>formulated</a:t>
          </a:r>
          <a:r>
            <a:rPr lang="fr-BE" sz="1800" dirty="0" smtClean="0"/>
            <a:t> </a:t>
          </a:r>
          <a:r>
            <a:rPr lang="fr-BE" sz="1800" dirty="0" err="1" smtClean="0"/>
            <a:t>request</a:t>
          </a:r>
          <a:endParaRPr lang="en-GB" sz="1700" dirty="0"/>
        </a:p>
      </dgm:t>
    </dgm:pt>
    <dgm:pt modelId="{A1A8FB2E-2CB5-4E51-B874-2E34792832F8}" type="parTrans" cxnId="{1F804152-82DE-4BA5-B2FC-E9B826164A30}">
      <dgm:prSet/>
      <dgm:spPr/>
      <dgm:t>
        <a:bodyPr/>
        <a:lstStyle/>
        <a:p>
          <a:endParaRPr lang="en-GB"/>
        </a:p>
      </dgm:t>
    </dgm:pt>
    <dgm:pt modelId="{1465FE37-432B-4E23-9135-F4C099A7BA2F}" type="sibTrans" cxnId="{1F804152-82DE-4BA5-B2FC-E9B826164A30}">
      <dgm:prSet/>
      <dgm:spPr/>
      <dgm:t>
        <a:bodyPr/>
        <a:lstStyle/>
        <a:p>
          <a:endParaRPr lang="en-GB"/>
        </a:p>
      </dgm:t>
    </dgm:pt>
    <dgm:pt modelId="{55CF3547-1D36-4794-81B3-7EA6933DF09D}">
      <dgm:prSet phldrT="[Text]"/>
      <dgm:spPr/>
      <dgm:t>
        <a:bodyPr/>
        <a:lstStyle/>
        <a:p>
          <a:r>
            <a:rPr lang="fr-BE" dirty="0" smtClean="0"/>
            <a:t>Impact</a:t>
          </a:r>
          <a:endParaRPr lang="en-GB" dirty="0"/>
        </a:p>
      </dgm:t>
    </dgm:pt>
    <dgm:pt modelId="{2EE58FD1-2768-430D-ACCE-58886CFD8E67}" type="parTrans" cxnId="{02BE976D-3891-4A66-BC83-A28229D89DA5}">
      <dgm:prSet/>
      <dgm:spPr/>
      <dgm:t>
        <a:bodyPr/>
        <a:lstStyle/>
        <a:p>
          <a:endParaRPr lang="en-GB"/>
        </a:p>
      </dgm:t>
    </dgm:pt>
    <dgm:pt modelId="{58D7D54A-B3B8-45F0-8247-FF5018B64AE9}" type="sibTrans" cxnId="{02BE976D-3891-4A66-BC83-A28229D89DA5}">
      <dgm:prSet/>
      <dgm:spPr/>
      <dgm:t>
        <a:bodyPr/>
        <a:lstStyle/>
        <a:p>
          <a:endParaRPr lang="en-GB"/>
        </a:p>
      </dgm:t>
    </dgm:pt>
    <dgm:pt modelId="{B8117B71-74B1-4FD3-AB41-EDEC2BA12D0A}">
      <dgm:prSet custT="1"/>
      <dgm:spPr/>
      <dgm:t>
        <a:bodyPr/>
        <a:lstStyle/>
        <a:p>
          <a:r>
            <a:rPr lang="fr-BE" sz="1800" dirty="0" err="1" smtClean="0"/>
            <a:t>Since</a:t>
          </a:r>
          <a:r>
            <a:rPr lang="fr-BE" sz="1800" dirty="0" smtClean="0"/>
            <a:t> 1990, no budget round, no </a:t>
          </a:r>
          <a:r>
            <a:rPr lang="fr-BE" sz="1800" dirty="0" err="1" smtClean="0"/>
            <a:t>government</a:t>
          </a:r>
          <a:r>
            <a:rPr lang="fr-BE" sz="1800" dirty="0" smtClean="0"/>
            <a:t> </a:t>
          </a:r>
          <a:r>
            <a:rPr lang="fr-BE" sz="1800" dirty="0" err="1" smtClean="0"/>
            <a:t>negotiation</a:t>
          </a:r>
          <a:r>
            <a:rPr lang="fr-BE" sz="1800" dirty="0" smtClean="0"/>
            <a:t> has </a:t>
          </a:r>
          <a:r>
            <a:rPr lang="fr-BE" sz="1800" dirty="0" err="1" smtClean="0"/>
            <a:t>taken</a:t>
          </a:r>
          <a:r>
            <a:rPr lang="fr-BE" sz="1800" dirty="0" smtClean="0"/>
            <a:t> place </a:t>
          </a:r>
          <a:r>
            <a:rPr lang="fr-BE" sz="1800" dirty="0" err="1" smtClean="0"/>
            <a:t>without</a:t>
          </a:r>
          <a:r>
            <a:rPr lang="fr-BE" sz="1800" dirty="0" smtClean="0"/>
            <a:t> (intensive) use of </a:t>
          </a:r>
          <a:r>
            <a:rPr lang="fr-BE" sz="1800" dirty="0" err="1" smtClean="0"/>
            <a:t>this</a:t>
          </a:r>
          <a:r>
            <a:rPr lang="fr-BE" sz="1800" dirty="0" smtClean="0"/>
            <a:t> support - 70 simulations in 2012 </a:t>
          </a:r>
          <a:r>
            <a:rPr lang="fr-BE" sz="1800" dirty="0" err="1" smtClean="0"/>
            <a:t>alone</a:t>
          </a:r>
          <a:r>
            <a:rPr lang="fr-BE" sz="2000" dirty="0" smtClean="0"/>
            <a:t> </a:t>
          </a:r>
          <a:endParaRPr lang="en-GB" sz="2000" dirty="0"/>
        </a:p>
      </dgm:t>
    </dgm:pt>
    <dgm:pt modelId="{2B43AFFD-3324-43A7-8AC6-9D04B308880D}" type="parTrans" cxnId="{07BA4B78-9826-4514-9F1C-DEE1DB685685}">
      <dgm:prSet/>
      <dgm:spPr/>
      <dgm:t>
        <a:bodyPr/>
        <a:lstStyle/>
        <a:p>
          <a:endParaRPr lang="en-GB"/>
        </a:p>
      </dgm:t>
    </dgm:pt>
    <dgm:pt modelId="{63E085E0-3D2E-453D-B202-00B8249DD7F3}" type="sibTrans" cxnId="{07BA4B78-9826-4514-9F1C-DEE1DB685685}">
      <dgm:prSet/>
      <dgm:spPr/>
      <dgm:t>
        <a:bodyPr/>
        <a:lstStyle/>
        <a:p>
          <a:endParaRPr lang="en-GB"/>
        </a:p>
      </dgm:t>
    </dgm:pt>
    <dgm:pt modelId="{0638E167-1A0F-405A-9D7C-276CE5C77C9E}">
      <dgm:prSet phldrT="[Text]" custT="1"/>
      <dgm:spPr/>
      <dgm:t>
        <a:bodyPr/>
        <a:lstStyle/>
        <a:p>
          <a:r>
            <a:rPr lang="fr-BE" sz="1800" dirty="0" err="1" smtClean="0"/>
            <a:t>Before</a:t>
          </a:r>
          <a:r>
            <a:rPr lang="fr-BE" sz="1800" dirty="0" smtClean="0"/>
            <a:t> the 1990’s </a:t>
          </a:r>
          <a:r>
            <a:rPr lang="fr-BE" sz="1800" dirty="0" err="1" smtClean="0"/>
            <a:t>policymakers</a:t>
          </a:r>
          <a:r>
            <a:rPr lang="fr-BE" sz="1800" dirty="0" smtClean="0"/>
            <a:t> in </a:t>
          </a:r>
          <a:r>
            <a:rPr lang="fr-BE" sz="1800" dirty="0" err="1" smtClean="0"/>
            <a:t>Belgian</a:t>
          </a:r>
          <a:r>
            <a:rPr lang="fr-BE" sz="1800" dirty="0" smtClean="0"/>
            <a:t> Social Security </a:t>
          </a:r>
          <a:r>
            <a:rPr lang="fr-BE" sz="1800" dirty="0" err="1" smtClean="0"/>
            <a:t>only</a:t>
          </a:r>
          <a:r>
            <a:rPr lang="fr-BE" sz="1800" dirty="0" smtClean="0"/>
            <a:t> </a:t>
          </a:r>
          <a:r>
            <a:rPr lang="fr-BE" sz="1800" dirty="0" err="1" smtClean="0"/>
            <a:t>had</a:t>
          </a:r>
          <a:r>
            <a:rPr lang="fr-BE" sz="1800" dirty="0" smtClean="0"/>
            <a:t> a </a:t>
          </a:r>
          <a:r>
            <a:rPr lang="fr-BE" sz="1800" dirty="0" err="1" smtClean="0"/>
            <a:t>calculator</a:t>
          </a:r>
          <a:r>
            <a:rPr lang="fr-BE" sz="1800" dirty="0" smtClean="0"/>
            <a:t> and </a:t>
          </a:r>
          <a:r>
            <a:rPr lang="fr-BE" sz="1800" dirty="0" err="1" smtClean="0"/>
            <a:t>too</a:t>
          </a:r>
          <a:r>
            <a:rPr lang="fr-BE" sz="1800" dirty="0" smtClean="0"/>
            <a:t> </a:t>
          </a:r>
          <a:r>
            <a:rPr lang="fr-BE" sz="1800" dirty="0" err="1" smtClean="0"/>
            <a:t>little</a:t>
          </a:r>
          <a:r>
            <a:rPr lang="fr-BE" sz="1800" dirty="0" smtClean="0"/>
            <a:t> </a:t>
          </a:r>
          <a:r>
            <a:rPr lang="fr-BE" sz="1800" dirty="0" err="1" smtClean="0"/>
            <a:t>too</a:t>
          </a:r>
          <a:r>
            <a:rPr lang="fr-BE" sz="1800" dirty="0" smtClean="0"/>
            <a:t> </a:t>
          </a:r>
          <a:r>
            <a:rPr lang="fr-BE" sz="1800" dirty="0" err="1" smtClean="0"/>
            <a:t>low</a:t>
          </a:r>
          <a:r>
            <a:rPr lang="fr-BE" sz="1800" dirty="0" smtClean="0"/>
            <a:t> </a:t>
          </a:r>
          <a:r>
            <a:rPr lang="fr-BE" sz="1800" dirty="0" err="1" smtClean="0"/>
            <a:t>quality</a:t>
          </a:r>
          <a:r>
            <a:rPr lang="fr-BE" sz="1800" dirty="0" smtClean="0"/>
            <a:t> data to </a:t>
          </a:r>
          <a:r>
            <a:rPr lang="fr-BE" sz="1800" dirty="0" err="1" smtClean="0"/>
            <a:t>develop</a:t>
          </a:r>
          <a:r>
            <a:rPr lang="fr-BE" sz="1800" dirty="0" smtClean="0"/>
            <a:t> new </a:t>
          </a:r>
          <a:r>
            <a:rPr lang="fr-BE" sz="1800" dirty="0" err="1" smtClean="0"/>
            <a:t>policies</a:t>
          </a:r>
          <a:endParaRPr lang="en-GB" sz="1800" dirty="0"/>
        </a:p>
      </dgm:t>
    </dgm:pt>
    <dgm:pt modelId="{1003B45B-0B4E-404F-A65E-559625EDDA49}" type="parTrans" cxnId="{E814F7A4-D3AA-4B9A-AC4E-5EA861AE082E}">
      <dgm:prSet/>
      <dgm:spPr/>
      <dgm:t>
        <a:bodyPr/>
        <a:lstStyle/>
        <a:p>
          <a:endParaRPr lang="en-GB"/>
        </a:p>
      </dgm:t>
    </dgm:pt>
    <dgm:pt modelId="{EBFA16A2-8352-48BA-9E6C-98CFB23B4EDC}" type="sibTrans" cxnId="{E814F7A4-D3AA-4B9A-AC4E-5EA861AE082E}">
      <dgm:prSet/>
      <dgm:spPr/>
      <dgm:t>
        <a:bodyPr/>
        <a:lstStyle/>
        <a:p>
          <a:endParaRPr lang="en-GB"/>
        </a:p>
      </dgm:t>
    </dgm:pt>
    <dgm:pt modelId="{BE8F0F6D-FE47-4D80-8339-6A88D3FD6662}" type="pres">
      <dgm:prSet presAssocID="{24775AF9-AD80-4178-8BD8-2822799372A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F4EA76E-BF9E-4501-9BC8-6DDF961F91E0}" type="pres">
      <dgm:prSet presAssocID="{20E5B64B-A9E0-4354-AF02-9F109EAC92ED}" presName="composite" presStyleCnt="0"/>
      <dgm:spPr/>
    </dgm:pt>
    <dgm:pt modelId="{7686FD5F-7A1E-4C3D-A59D-97DBF0AEFAF8}" type="pres">
      <dgm:prSet presAssocID="{20E5B64B-A9E0-4354-AF02-9F109EAC92ED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18E75BF-EB5E-4844-AEAE-A4A4BC54B2C1}" type="pres">
      <dgm:prSet presAssocID="{20E5B64B-A9E0-4354-AF02-9F109EAC92ED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3CF8300-9FEB-4A4B-B1CF-304C36DB5C82}" type="pres">
      <dgm:prSet presAssocID="{C243AC3B-0555-49C3-9F2A-81E3028DB37D}" presName="sp" presStyleCnt="0"/>
      <dgm:spPr/>
    </dgm:pt>
    <dgm:pt modelId="{4A51B6FE-1958-4D23-AC24-BAE1E4068BBC}" type="pres">
      <dgm:prSet presAssocID="{9A7F5D4D-A0EB-482C-AD6B-32F9E991BC0D}" presName="composite" presStyleCnt="0"/>
      <dgm:spPr/>
    </dgm:pt>
    <dgm:pt modelId="{60B5AC6F-6856-46D7-AD1E-904EA9785ED8}" type="pres">
      <dgm:prSet presAssocID="{9A7F5D4D-A0EB-482C-AD6B-32F9E991BC0D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941AEC9-BD83-4FD3-942B-1D5AB393A1A6}" type="pres">
      <dgm:prSet presAssocID="{9A7F5D4D-A0EB-482C-AD6B-32F9E991BC0D}" presName="descendantText" presStyleLbl="alignAcc1" presStyleIdx="1" presStyleCnt="4" custScaleY="13780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059C86-DB13-4F08-877E-8A257B56A704}" type="pres">
      <dgm:prSet presAssocID="{9AEE4BCB-D0ED-479D-A995-2977DC744A71}" presName="sp" presStyleCnt="0"/>
      <dgm:spPr/>
    </dgm:pt>
    <dgm:pt modelId="{13E826C0-FA2E-4CDE-A716-10EF5F25DC90}" type="pres">
      <dgm:prSet presAssocID="{9D0B7604-7975-43AC-BC47-357BDFDFB300}" presName="composite" presStyleCnt="0"/>
      <dgm:spPr/>
    </dgm:pt>
    <dgm:pt modelId="{1BC2A259-8A73-4FDA-921B-4998464F34C0}" type="pres">
      <dgm:prSet presAssocID="{9D0B7604-7975-43AC-BC47-357BDFDFB300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91EA502-F654-45FD-ADD5-11F8A7946A69}" type="pres">
      <dgm:prSet presAssocID="{9D0B7604-7975-43AC-BC47-357BDFDFB300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6494041-571D-4166-B8D5-4A88939FC360}" type="pres">
      <dgm:prSet presAssocID="{286CC61C-624D-4C40-8281-4554E0D4FC28}" presName="sp" presStyleCnt="0"/>
      <dgm:spPr/>
    </dgm:pt>
    <dgm:pt modelId="{36851060-6292-4CD6-B45C-D1A17C43BFA2}" type="pres">
      <dgm:prSet presAssocID="{55CF3547-1D36-4794-81B3-7EA6933DF09D}" presName="composite" presStyleCnt="0"/>
      <dgm:spPr/>
    </dgm:pt>
    <dgm:pt modelId="{4E0CAB75-C14A-478A-8DF3-096611FC0851}" type="pres">
      <dgm:prSet presAssocID="{55CF3547-1D36-4794-81B3-7EA6933DF09D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8629948-A04F-43A3-9C5D-D50FC6AE05E4}" type="pres">
      <dgm:prSet presAssocID="{55CF3547-1D36-4794-81B3-7EA6933DF09D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24E357A3-BE20-49DD-89A3-E6379D5B8ED8}" type="presOf" srcId="{9A7F5D4D-A0EB-482C-AD6B-32F9E991BC0D}" destId="{60B5AC6F-6856-46D7-AD1E-904EA9785ED8}" srcOrd="0" destOrd="0" presId="urn:microsoft.com/office/officeart/2005/8/layout/chevron2"/>
    <dgm:cxn modelId="{D3B8EB70-7FDF-4478-90FA-E180DD6942D4}" srcId="{9A7F5D4D-A0EB-482C-AD6B-32F9E991BC0D}" destId="{D5174F54-B784-425A-9994-DEC17E6EBC20}" srcOrd="0" destOrd="0" parTransId="{E2257886-57AE-4268-9D2A-149E09C18744}" sibTransId="{644B0723-B0AA-4397-833C-099AB239C04F}"/>
    <dgm:cxn modelId="{CE496543-0321-4996-B8F2-4C324E52AAAE}" srcId="{24775AF9-AD80-4178-8BD8-2822799372AB}" destId="{9D0B7604-7975-43AC-BC47-357BDFDFB300}" srcOrd="2" destOrd="0" parTransId="{9B234B0D-7242-446D-9352-6EB6785C1C59}" sibTransId="{286CC61C-624D-4C40-8281-4554E0D4FC28}"/>
    <dgm:cxn modelId="{02BE976D-3891-4A66-BC83-A28229D89DA5}" srcId="{24775AF9-AD80-4178-8BD8-2822799372AB}" destId="{55CF3547-1D36-4794-81B3-7EA6933DF09D}" srcOrd="3" destOrd="0" parTransId="{2EE58FD1-2768-430D-ACCE-58886CFD8E67}" sibTransId="{58D7D54A-B3B8-45F0-8247-FF5018B64AE9}"/>
    <dgm:cxn modelId="{C957FC97-7685-475B-B933-9944753569E6}" type="presOf" srcId="{A63DC28E-4E16-438E-A728-248D9E86A121}" destId="{291EA502-F654-45FD-ADD5-11F8A7946A69}" srcOrd="0" destOrd="0" presId="urn:microsoft.com/office/officeart/2005/8/layout/chevron2"/>
    <dgm:cxn modelId="{F32064FE-FC81-4E7E-A417-2047CE43BA73}" type="presOf" srcId="{20E5B64B-A9E0-4354-AF02-9F109EAC92ED}" destId="{7686FD5F-7A1E-4C3D-A59D-97DBF0AEFAF8}" srcOrd="0" destOrd="0" presId="urn:microsoft.com/office/officeart/2005/8/layout/chevron2"/>
    <dgm:cxn modelId="{758F081A-027F-4E03-88E2-E3801C188683}" srcId="{24775AF9-AD80-4178-8BD8-2822799372AB}" destId="{20E5B64B-A9E0-4354-AF02-9F109EAC92ED}" srcOrd="0" destOrd="0" parTransId="{F3F320C2-A80A-4DCB-9124-FDCA7725AD41}" sibTransId="{C243AC3B-0555-49C3-9F2A-81E3028DB37D}"/>
    <dgm:cxn modelId="{BD1F93F7-5894-434B-9FA0-9B0D41F3F111}" type="presOf" srcId="{9D0B7604-7975-43AC-BC47-357BDFDFB300}" destId="{1BC2A259-8A73-4FDA-921B-4998464F34C0}" srcOrd="0" destOrd="0" presId="urn:microsoft.com/office/officeart/2005/8/layout/chevron2"/>
    <dgm:cxn modelId="{D77F5503-E2C3-446E-9788-3A3FB37630F1}" type="presOf" srcId="{55CF3547-1D36-4794-81B3-7EA6933DF09D}" destId="{4E0CAB75-C14A-478A-8DF3-096611FC0851}" srcOrd="0" destOrd="0" presId="urn:microsoft.com/office/officeart/2005/8/layout/chevron2"/>
    <dgm:cxn modelId="{07BA4B78-9826-4514-9F1C-DEE1DB685685}" srcId="{55CF3547-1D36-4794-81B3-7EA6933DF09D}" destId="{B8117B71-74B1-4FD3-AB41-EDEC2BA12D0A}" srcOrd="0" destOrd="0" parTransId="{2B43AFFD-3324-43A7-8AC6-9D04B308880D}" sibTransId="{63E085E0-3D2E-453D-B202-00B8249DD7F3}"/>
    <dgm:cxn modelId="{2FEAF63D-0D27-4A01-9308-52869075C3DC}" srcId="{24775AF9-AD80-4178-8BD8-2822799372AB}" destId="{9A7F5D4D-A0EB-482C-AD6B-32F9E991BC0D}" srcOrd="1" destOrd="0" parTransId="{9B4E4CC3-C997-4539-9E54-9E5BA1F8DA48}" sibTransId="{9AEE4BCB-D0ED-479D-A995-2977DC744A71}"/>
    <dgm:cxn modelId="{0E61E1A4-2484-445D-83A4-C444F2BCB068}" type="presOf" srcId="{0638E167-1A0F-405A-9D7C-276CE5C77C9E}" destId="{018E75BF-EB5E-4844-AEAE-A4A4BC54B2C1}" srcOrd="0" destOrd="0" presId="urn:microsoft.com/office/officeart/2005/8/layout/chevron2"/>
    <dgm:cxn modelId="{E814F7A4-D3AA-4B9A-AC4E-5EA861AE082E}" srcId="{20E5B64B-A9E0-4354-AF02-9F109EAC92ED}" destId="{0638E167-1A0F-405A-9D7C-276CE5C77C9E}" srcOrd="0" destOrd="0" parTransId="{1003B45B-0B4E-404F-A65E-559625EDDA49}" sibTransId="{EBFA16A2-8352-48BA-9E6C-98CFB23B4EDC}"/>
    <dgm:cxn modelId="{1F804152-82DE-4BA5-B2FC-E9B826164A30}" srcId="{9D0B7604-7975-43AC-BC47-357BDFDFB300}" destId="{A63DC28E-4E16-438E-A728-248D9E86A121}" srcOrd="0" destOrd="0" parTransId="{A1A8FB2E-2CB5-4E51-B874-2E34792832F8}" sibTransId="{1465FE37-432B-4E23-9135-F4C099A7BA2F}"/>
    <dgm:cxn modelId="{30496D38-9E4F-44E6-BF9A-5D4C0296EE07}" type="presOf" srcId="{24775AF9-AD80-4178-8BD8-2822799372AB}" destId="{BE8F0F6D-FE47-4D80-8339-6A88D3FD6662}" srcOrd="0" destOrd="0" presId="urn:microsoft.com/office/officeart/2005/8/layout/chevron2"/>
    <dgm:cxn modelId="{68780423-A242-4B4C-A0BB-C2B8CAD1BABF}" type="presOf" srcId="{B8117B71-74B1-4FD3-AB41-EDEC2BA12D0A}" destId="{D8629948-A04F-43A3-9C5D-D50FC6AE05E4}" srcOrd="0" destOrd="0" presId="urn:microsoft.com/office/officeart/2005/8/layout/chevron2"/>
    <dgm:cxn modelId="{251252E5-94FA-48F1-B118-0F27A58F2659}" type="presOf" srcId="{D5174F54-B784-425A-9994-DEC17E6EBC20}" destId="{8941AEC9-BD83-4FD3-942B-1D5AB393A1A6}" srcOrd="0" destOrd="0" presId="urn:microsoft.com/office/officeart/2005/8/layout/chevron2"/>
    <dgm:cxn modelId="{85A8BFD6-B889-4B37-BDAE-CE1F54F9E4C5}" type="presParOf" srcId="{BE8F0F6D-FE47-4D80-8339-6A88D3FD6662}" destId="{7F4EA76E-BF9E-4501-9BC8-6DDF961F91E0}" srcOrd="0" destOrd="0" presId="urn:microsoft.com/office/officeart/2005/8/layout/chevron2"/>
    <dgm:cxn modelId="{A3C4F311-18A1-4D9A-822D-11E3E0584F9A}" type="presParOf" srcId="{7F4EA76E-BF9E-4501-9BC8-6DDF961F91E0}" destId="{7686FD5F-7A1E-4C3D-A59D-97DBF0AEFAF8}" srcOrd="0" destOrd="0" presId="urn:microsoft.com/office/officeart/2005/8/layout/chevron2"/>
    <dgm:cxn modelId="{61C24B53-405A-445A-965D-857935D561C1}" type="presParOf" srcId="{7F4EA76E-BF9E-4501-9BC8-6DDF961F91E0}" destId="{018E75BF-EB5E-4844-AEAE-A4A4BC54B2C1}" srcOrd="1" destOrd="0" presId="urn:microsoft.com/office/officeart/2005/8/layout/chevron2"/>
    <dgm:cxn modelId="{DF513B02-67DB-40D2-A69A-58065B50BBEB}" type="presParOf" srcId="{BE8F0F6D-FE47-4D80-8339-6A88D3FD6662}" destId="{23CF8300-9FEB-4A4B-B1CF-304C36DB5C82}" srcOrd="1" destOrd="0" presId="urn:microsoft.com/office/officeart/2005/8/layout/chevron2"/>
    <dgm:cxn modelId="{BC36CFA9-3246-4459-8487-AFB93A2672B1}" type="presParOf" srcId="{BE8F0F6D-FE47-4D80-8339-6A88D3FD6662}" destId="{4A51B6FE-1958-4D23-AC24-BAE1E4068BBC}" srcOrd="2" destOrd="0" presId="urn:microsoft.com/office/officeart/2005/8/layout/chevron2"/>
    <dgm:cxn modelId="{177F2B6C-4495-45C6-9EDA-95E10539DEC9}" type="presParOf" srcId="{4A51B6FE-1958-4D23-AC24-BAE1E4068BBC}" destId="{60B5AC6F-6856-46D7-AD1E-904EA9785ED8}" srcOrd="0" destOrd="0" presId="urn:microsoft.com/office/officeart/2005/8/layout/chevron2"/>
    <dgm:cxn modelId="{62FE6F41-6EB6-44C7-9AE8-62E08EA33AE0}" type="presParOf" srcId="{4A51B6FE-1958-4D23-AC24-BAE1E4068BBC}" destId="{8941AEC9-BD83-4FD3-942B-1D5AB393A1A6}" srcOrd="1" destOrd="0" presId="urn:microsoft.com/office/officeart/2005/8/layout/chevron2"/>
    <dgm:cxn modelId="{5B2B6628-ED08-4C9E-B565-B886A162A2E4}" type="presParOf" srcId="{BE8F0F6D-FE47-4D80-8339-6A88D3FD6662}" destId="{A7059C86-DB13-4F08-877E-8A257B56A704}" srcOrd="3" destOrd="0" presId="urn:microsoft.com/office/officeart/2005/8/layout/chevron2"/>
    <dgm:cxn modelId="{15357ABB-7449-4153-B3BB-1C9762295E9F}" type="presParOf" srcId="{BE8F0F6D-FE47-4D80-8339-6A88D3FD6662}" destId="{13E826C0-FA2E-4CDE-A716-10EF5F25DC90}" srcOrd="4" destOrd="0" presId="urn:microsoft.com/office/officeart/2005/8/layout/chevron2"/>
    <dgm:cxn modelId="{01750320-13A5-4EBA-BECF-32F50EDB98C4}" type="presParOf" srcId="{13E826C0-FA2E-4CDE-A716-10EF5F25DC90}" destId="{1BC2A259-8A73-4FDA-921B-4998464F34C0}" srcOrd="0" destOrd="0" presId="urn:microsoft.com/office/officeart/2005/8/layout/chevron2"/>
    <dgm:cxn modelId="{59B97BBA-E2A5-4854-B12E-DE12437A7E5B}" type="presParOf" srcId="{13E826C0-FA2E-4CDE-A716-10EF5F25DC90}" destId="{291EA502-F654-45FD-ADD5-11F8A7946A69}" srcOrd="1" destOrd="0" presId="urn:microsoft.com/office/officeart/2005/8/layout/chevron2"/>
    <dgm:cxn modelId="{E4EC5562-4D47-4E59-B473-AB713C4B5603}" type="presParOf" srcId="{BE8F0F6D-FE47-4D80-8339-6A88D3FD6662}" destId="{D6494041-571D-4166-B8D5-4A88939FC360}" srcOrd="5" destOrd="0" presId="urn:microsoft.com/office/officeart/2005/8/layout/chevron2"/>
    <dgm:cxn modelId="{070AFB6E-68F9-4434-B303-C2639281C3F3}" type="presParOf" srcId="{BE8F0F6D-FE47-4D80-8339-6A88D3FD6662}" destId="{36851060-6292-4CD6-B45C-D1A17C43BFA2}" srcOrd="6" destOrd="0" presId="urn:microsoft.com/office/officeart/2005/8/layout/chevron2"/>
    <dgm:cxn modelId="{58994710-5A90-4A29-92CA-E1168D97ACD6}" type="presParOf" srcId="{36851060-6292-4CD6-B45C-D1A17C43BFA2}" destId="{4E0CAB75-C14A-478A-8DF3-096611FC0851}" srcOrd="0" destOrd="0" presId="urn:microsoft.com/office/officeart/2005/8/layout/chevron2"/>
    <dgm:cxn modelId="{FBB1DF3E-69CB-42CF-930E-D82266A4012B}" type="presParOf" srcId="{36851060-6292-4CD6-B45C-D1A17C43BFA2}" destId="{D8629948-A04F-43A3-9C5D-D50FC6AE05E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4775AF9-AD80-4178-8BD8-2822799372AB}" type="doc">
      <dgm:prSet loTypeId="urn:microsoft.com/office/officeart/2005/8/layout/chevron2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20E5B64B-A9E0-4354-AF02-9F109EAC92ED}">
      <dgm:prSet phldrT="[Text]"/>
      <dgm:spPr/>
      <dgm:t>
        <a:bodyPr/>
        <a:lstStyle/>
        <a:p>
          <a:r>
            <a:rPr lang="fr-BE" dirty="0" smtClean="0"/>
            <a:t>Vision</a:t>
          </a:r>
          <a:endParaRPr lang="en-GB" dirty="0"/>
        </a:p>
      </dgm:t>
    </dgm:pt>
    <dgm:pt modelId="{F3F320C2-A80A-4DCB-9124-FDCA7725AD41}" type="parTrans" cxnId="{758F081A-027F-4E03-88E2-E3801C188683}">
      <dgm:prSet/>
      <dgm:spPr/>
      <dgm:t>
        <a:bodyPr/>
        <a:lstStyle/>
        <a:p>
          <a:endParaRPr lang="en-GB"/>
        </a:p>
      </dgm:t>
    </dgm:pt>
    <dgm:pt modelId="{C243AC3B-0555-49C3-9F2A-81E3028DB37D}" type="sibTrans" cxnId="{758F081A-027F-4E03-88E2-E3801C188683}">
      <dgm:prSet/>
      <dgm:spPr/>
      <dgm:t>
        <a:bodyPr/>
        <a:lstStyle/>
        <a:p>
          <a:endParaRPr lang="en-GB"/>
        </a:p>
      </dgm:t>
    </dgm:pt>
    <dgm:pt modelId="{6A442A61-4030-4EA5-BFC6-D7B31F79731A}">
      <dgm:prSet phldrT="[Text]" custT="1"/>
      <dgm:spPr/>
      <dgm:t>
        <a:bodyPr/>
        <a:lstStyle/>
        <a:p>
          <a:r>
            <a:rPr lang="fr-BE" sz="1800" dirty="0" smtClean="0"/>
            <a:t>Flexible: no restrictions </a:t>
          </a:r>
          <a:r>
            <a:rPr lang="fr-BE" sz="1800" dirty="0" err="1" smtClean="0"/>
            <a:t>provided</a:t>
          </a:r>
          <a:r>
            <a:rPr lang="fr-BE" sz="1800" dirty="0" smtClean="0"/>
            <a:t> data are </a:t>
          </a:r>
          <a:r>
            <a:rPr lang="fr-BE" sz="1800" dirty="0" err="1" smtClean="0"/>
            <a:t>present</a:t>
          </a:r>
          <a:r>
            <a:rPr lang="fr-BE" sz="1800" dirty="0" smtClean="0"/>
            <a:t> in LATG</a:t>
          </a:r>
          <a:endParaRPr lang="en-GB" sz="1800" dirty="0"/>
        </a:p>
      </dgm:t>
    </dgm:pt>
    <dgm:pt modelId="{27C8EC78-4FC7-452A-A267-D2DB83932D89}" type="parTrans" cxnId="{17F407F8-13F8-46EF-883F-40DC4A7F8726}">
      <dgm:prSet/>
      <dgm:spPr/>
      <dgm:t>
        <a:bodyPr/>
        <a:lstStyle/>
        <a:p>
          <a:endParaRPr lang="en-GB"/>
        </a:p>
      </dgm:t>
    </dgm:pt>
    <dgm:pt modelId="{52C272F5-CE9C-4A99-9B88-B20BFD53D50C}" type="sibTrans" cxnId="{17F407F8-13F8-46EF-883F-40DC4A7F8726}">
      <dgm:prSet/>
      <dgm:spPr/>
      <dgm:t>
        <a:bodyPr/>
        <a:lstStyle/>
        <a:p>
          <a:endParaRPr lang="en-GB"/>
        </a:p>
      </dgm:t>
    </dgm:pt>
    <dgm:pt modelId="{9A7F5D4D-A0EB-482C-AD6B-32F9E991BC0D}">
      <dgm:prSet phldrT="[Text]"/>
      <dgm:spPr/>
      <dgm:t>
        <a:bodyPr/>
        <a:lstStyle/>
        <a:p>
          <a:r>
            <a:rPr lang="fr-BE" dirty="0" err="1" smtClean="0"/>
            <a:t>Technology</a:t>
          </a:r>
          <a:endParaRPr lang="en-GB" dirty="0"/>
        </a:p>
      </dgm:t>
    </dgm:pt>
    <dgm:pt modelId="{9B4E4CC3-C997-4539-9E54-9E5BA1F8DA48}" type="parTrans" cxnId="{2FEAF63D-0D27-4A01-9308-52869075C3DC}">
      <dgm:prSet/>
      <dgm:spPr/>
      <dgm:t>
        <a:bodyPr/>
        <a:lstStyle/>
        <a:p>
          <a:endParaRPr lang="en-GB"/>
        </a:p>
      </dgm:t>
    </dgm:pt>
    <dgm:pt modelId="{9AEE4BCB-D0ED-479D-A995-2977DC744A71}" type="sibTrans" cxnId="{2FEAF63D-0D27-4A01-9308-52869075C3DC}">
      <dgm:prSet/>
      <dgm:spPr/>
      <dgm:t>
        <a:bodyPr/>
        <a:lstStyle/>
        <a:p>
          <a:endParaRPr lang="en-GB"/>
        </a:p>
      </dgm:t>
    </dgm:pt>
    <dgm:pt modelId="{D5174F54-B784-425A-9994-DEC17E6EBC20}">
      <dgm:prSet phldrT="[Text]" custT="1"/>
      <dgm:spPr/>
      <dgm:t>
        <a:bodyPr/>
        <a:lstStyle/>
        <a:p>
          <a:r>
            <a:rPr lang="fr-BE" sz="1800" dirty="0" smtClean="0"/>
            <a:t>New software</a:t>
          </a:r>
          <a:endParaRPr lang="en-GB" sz="1800" dirty="0"/>
        </a:p>
      </dgm:t>
    </dgm:pt>
    <dgm:pt modelId="{E2257886-57AE-4268-9D2A-149E09C18744}" type="parTrans" cxnId="{D3B8EB70-7FDF-4478-90FA-E180DD6942D4}">
      <dgm:prSet/>
      <dgm:spPr/>
      <dgm:t>
        <a:bodyPr/>
        <a:lstStyle/>
        <a:p>
          <a:endParaRPr lang="en-GB"/>
        </a:p>
      </dgm:t>
    </dgm:pt>
    <dgm:pt modelId="{644B0723-B0AA-4397-833C-099AB239C04F}" type="sibTrans" cxnId="{D3B8EB70-7FDF-4478-90FA-E180DD6942D4}">
      <dgm:prSet/>
      <dgm:spPr/>
      <dgm:t>
        <a:bodyPr/>
        <a:lstStyle/>
        <a:p>
          <a:endParaRPr lang="en-GB"/>
        </a:p>
      </dgm:t>
    </dgm:pt>
    <dgm:pt modelId="{D337A534-E647-4F3D-86CC-BB1ECA75C9C7}">
      <dgm:prSet phldrT="[Text]" custT="1"/>
      <dgm:spPr/>
      <dgm:t>
        <a:bodyPr/>
        <a:lstStyle/>
        <a:p>
          <a:r>
            <a:rPr lang="fr-BE" sz="1800" dirty="0" smtClean="0"/>
            <a:t>New type of (</a:t>
          </a:r>
          <a:r>
            <a:rPr lang="fr-BE" sz="1800" dirty="0" err="1" smtClean="0"/>
            <a:t>faster</a:t>
          </a:r>
          <a:r>
            <a:rPr lang="fr-BE" sz="1800" dirty="0" smtClean="0"/>
            <a:t>) servers</a:t>
          </a:r>
          <a:endParaRPr lang="en-GB" sz="1800" dirty="0"/>
        </a:p>
      </dgm:t>
    </dgm:pt>
    <dgm:pt modelId="{675B82CB-1DD1-4D96-B736-D2D811A089C7}" type="parTrans" cxnId="{E193D920-81B7-49D8-BD05-09FD9D53696F}">
      <dgm:prSet/>
      <dgm:spPr/>
      <dgm:t>
        <a:bodyPr/>
        <a:lstStyle/>
        <a:p>
          <a:endParaRPr lang="en-GB"/>
        </a:p>
      </dgm:t>
    </dgm:pt>
    <dgm:pt modelId="{1FFB19D7-3152-4F3D-A5B5-8E8DCC0EDBE9}" type="sibTrans" cxnId="{E193D920-81B7-49D8-BD05-09FD9D53696F}">
      <dgm:prSet/>
      <dgm:spPr/>
      <dgm:t>
        <a:bodyPr/>
        <a:lstStyle/>
        <a:p>
          <a:endParaRPr lang="en-GB"/>
        </a:p>
      </dgm:t>
    </dgm:pt>
    <dgm:pt modelId="{9D0B7604-7975-43AC-BC47-357BDFDFB300}">
      <dgm:prSet phldrT="[Text]"/>
      <dgm:spPr/>
      <dgm:t>
        <a:bodyPr/>
        <a:lstStyle/>
        <a:p>
          <a:r>
            <a:rPr lang="fr-BE" dirty="0" smtClean="0"/>
            <a:t>People</a:t>
          </a:r>
          <a:endParaRPr lang="en-GB" dirty="0"/>
        </a:p>
      </dgm:t>
    </dgm:pt>
    <dgm:pt modelId="{9B234B0D-7242-446D-9352-6EB6785C1C59}" type="parTrans" cxnId="{CE496543-0321-4996-B8F2-4C324E52AAAE}">
      <dgm:prSet/>
      <dgm:spPr/>
      <dgm:t>
        <a:bodyPr/>
        <a:lstStyle/>
        <a:p>
          <a:endParaRPr lang="en-GB"/>
        </a:p>
      </dgm:t>
    </dgm:pt>
    <dgm:pt modelId="{286CC61C-624D-4C40-8281-4554E0D4FC28}" type="sibTrans" cxnId="{CE496543-0321-4996-B8F2-4C324E52AAAE}">
      <dgm:prSet/>
      <dgm:spPr/>
      <dgm:t>
        <a:bodyPr/>
        <a:lstStyle/>
        <a:p>
          <a:endParaRPr lang="en-GB"/>
        </a:p>
      </dgm:t>
    </dgm:pt>
    <dgm:pt modelId="{A63DC28E-4E16-438E-A728-248D9E86A121}">
      <dgm:prSet phldrT="[Text]" custT="1"/>
      <dgm:spPr/>
      <dgm:t>
        <a:bodyPr/>
        <a:lstStyle/>
        <a:p>
          <a:r>
            <a:rPr lang="fr-BE" sz="1800" dirty="0" err="1" smtClean="0"/>
            <a:t>Dedicated</a:t>
          </a:r>
          <a:r>
            <a:rPr lang="fr-BE" sz="1800" dirty="0" smtClean="0"/>
            <a:t> team, no part time </a:t>
          </a:r>
          <a:r>
            <a:rPr lang="fr-BE" sz="1800" dirty="0" err="1" smtClean="0"/>
            <a:t>players</a:t>
          </a:r>
          <a:endParaRPr lang="en-GB" sz="1800" dirty="0"/>
        </a:p>
      </dgm:t>
    </dgm:pt>
    <dgm:pt modelId="{A1A8FB2E-2CB5-4E51-B874-2E34792832F8}" type="parTrans" cxnId="{1F804152-82DE-4BA5-B2FC-E9B826164A30}">
      <dgm:prSet/>
      <dgm:spPr/>
      <dgm:t>
        <a:bodyPr/>
        <a:lstStyle/>
        <a:p>
          <a:endParaRPr lang="en-GB"/>
        </a:p>
      </dgm:t>
    </dgm:pt>
    <dgm:pt modelId="{1465FE37-432B-4E23-9135-F4C099A7BA2F}" type="sibTrans" cxnId="{1F804152-82DE-4BA5-B2FC-E9B826164A30}">
      <dgm:prSet/>
      <dgm:spPr/>
      <dgm:t>
        <a:bodyPr/>
        <a:lstStyle/>
        <a:p>
          <a:endParaRPr lang="en-GB"/>
        </a:p>
      </dgm:t>
    </dgm:pt>
    <dgm:pt modelId="{5631BEFD-710E-458D-BD6D-BEDD98B22C67}">
      <dgm:prSet phldrT="[Text]" custT="1"/>
      <dgm:spPr/>
      <dgm:t>
        <a:bodyPr/>
        <a:lstStyle/>
        <a:p>
          <a:r>
            <a:rPr lang="fr-BE" sz="1800" dirty="0" smtClean="0"/>
            <a:t>No distribution of </a:t>
          </a:r>
          <a:r>
            <a:rPr lang="fr-BE" sz="1800" dirty="0" err="1" smtClean="0"/>
            <a:t>work</a:t>
          </a:r>
          <a:r>
            <a:rPr lang="fr-BE" sz="1800" dirty="0" smtClean="0"/>
            <a:t>: team </a:t>
          </a:r>
          <a:r>
            <a:rPr lang="fr-BE" sz="1800" dirty="0" err="1" smtClean="0"/>
            <a:t>knew</a:t>
          </a:r>
          <a:r>
            <a:rPr lang="fr-BE" sz="1800" dirty="0" smtClean="0"/>
            <a:t> </a:t>
          </a:r>
          <a:r>
            <a:rPr lang="fr-BE" sz="1800" dirty="0" err="1" smtClean="0"/>
            <a:t>systems</a:t>
          </a:r>
          <a:r>
            <a:rPr lang="fr-BE" sz="1800" dirty="0" smtClean="0"/>
            <a:t>, data, </a:t>
          </a:r>
          <a:r>
            <a:rPr lang="fr-BE" sz="1800" dirty="0" err="1" smtClean="0"/>
            <a:t>algorithms</a:t>
          </a:r>
          <a:r>
            <a:rPr lang="fr-BE" sz="1800" dirty="0" smtClean="0"/>
            <a:t> and </a:t>
          </a:r>
          <a:r>
            <a:rPr lang="fr-BE" sz="1800" dirty="0" err="1" smtClean="0"/>
            <a:t>did</a:t>
          </a:r>
          <a:r>
            <a:rPr lang="fr-BE" sz="1800" dirty="0" smtClean="0"/>
            <a:t> it all</a:t>
          </a:r>
          <a:endParaRPr lang="en-GB" sz="1800" dirty="0"/>
        </a:p>
      </dgm:t>
    </dgm:pt>
    <dgm:pt modelId="{35EF2DB9-BA86-4C2F-8CAF-F168D258445F}" type="parTrans" cxnId="{C5E1BAF7-5300-4F94-88BC-88616323D070}">
      <dgm:prSet/>
      <dgm:spPr/>
      <dgm:t>
        <a:bodyPr/>
        <a:lstStyle/>
        <a:p>
          <a:endParaRPr lang="en-GB"/>
        </a:p>
      </dgm:t>
    </dgm:pt>
    <dgm:pt modelId="{8090F01E-7CAD-40AC-AA31-F8D37450DE1E}" type="sibTrans" cxnId="{C5E1BAF7-5300-4F94-88BC-88616323D070}">
      <dgm:prSet/>
      <dgm:spPr/>
      <dgm:t>
        <a:bodyPr/>
        <a:lstStyle/>
        <a:p>
          <a:endParaRPr lang="en-GB"/>
        </a:p>
      </dgm:t>
    </dgm:pt>
    <dgm:pt modelId="{55CF3547-1D36-4794-81B3-7EA6933DF09D}">
      <dgm:prSet phldrT="[Text]"/>
      <dgm:spPr/>
      <dgm:t>
        <a:bodyPr/>
        <a:lstStyle/>
        <a:p>
          <a:r>
            <a:rPr lang="fr-BE" dirty="0" smtClean="0"/>
            <a:t>Business</a:t>
          </a:r>
          <a:endParaRPr lang="en-GB" dirty="0"/>
        </a:p>
      </dgm:t>
    </dgm:pt>
    <dgm:pt modelId="{2EE58FD1-2768-430D-ACCE-58886CFD8E67}" type="parTrans" cxnId="{02BE976D-3891-4A66-BC83-A28229D89DA5}">
      <dgm:prSet/>
      <dgm:spPr/>
      <dgm:t>
        <a:bodyPr/>
        <a:lstStyle/>
        <a:p>
          <a:endParaRPr lang="en-GB"/>
        </a:p>
      </dgm:t>
    </dgm:pt>
    <dgm:pt modelId="{58D7D54A-B3B8-45F0-8247-FF5018B64AE9}" type="sibTrans" cxnId="{02BE976D-3891-4A66-BC83-A28229D89DA5}">
      <dgm:prSet/>
      <dgm:spPr/>
      <dgm:t>
        <a:bodyPr/>
        <a:lstStyle/>
        <a:p>
          <a:endParaRPr lang="en-GB"/>
        </a:p>
      </dgm:t>
    </dgm:pt>
    <dgm:pt modelId="{B8117B71-74B1-4FD3-AB41-EDEC2BA12D0A}">
      <dgm:prSet custT="1"/>
      <dgm:spPr/>
      <dgm:t>
        <a:bodyPr/>
        <a:lstStyle/>
        <a:p>
          <a:r>
            <a:rPr lang="fr-BE" sz="1800" dirty="0" err="1" smtClean="0"/>
            <a:t>Review</a:t>
          </a:r>
          <a:r>
            <a:rPr lang="fr-BE" sz="1800" dirty="0" smtClean="0"/>
            <a:t> </a:t>
          </a:r>
          <a:r>
            <a:rPr lang="fr-BE" sz="1800" smtClean="0"/>
            <a:t>and meaningful </a:t>
          </a:r>
          <a:r>
            <a:rPr lang="fr-BE" sz="1800" dirty="0" err="1" smtClean="0"/>
            <a:t>interpretation</a:t>
          </a:r>
          <a:r>
            <a:rPr lang="fr-BE" sz="1800" dirty="0" smtClean="0"/>
            <a:t> of </a:t>
          </a:r>
          <a:r>
            <a:rPr lang="fr-BE" sz="1800" dirty="0" err="1" smtClean="0"/>
            <a:t>results</a:t>
          </a:r>
          <a:endParaRPr lang="en-GB" sz="1800" dirty="0"/>
        </a:p>
      </dgm:t>
    </dgm:pt>
    <dgm:pt modelId="{2B43AFFD-3324-43A7-8AC6-9D04B308880D}" type="parTrans" cxnId="{07BA4B78-9826-4514-9F1C-DEE1DB685685}">
      <dgm:prSet/>
      <dgm:spPr/>
      <dgm:t>
        <a:bodyPr/>
        <a:lstStyle/>
        <a:p>
          <a:endParaRPr lang="en-GB"/>
        </a:p>
      </dgm:t>
    </dgm:pt>
    <dgm:pt modelId="{63E085E0-3D2E-453D-B202-00B8249DD7F3}" type="sibTrans" cxnId="{07BA4B78-9826-4514-9F1C-DEE1DB685685}">
      <dgm:prSet/>
      <dgm:spPr/>
      <dgm:t>
        <a:bodyPr/>
        <a:lstStyle/>
        <a:p>
          <a:endParaRPr lang="en-GB"/>
        </a:p>
      </dgm:t>
    </dgm:pt>
    <dgm:pt modelId="{BE958D81-335B-4CF8-9D1A-3F3E3F023A7E}">
      <dgm:prSet custT="1"/>
      <dgm:spPr/>
      <dgm:t>
        <a:bodyPr/>
        <a:lstStyle/>
        <a:p>
          <a:r>
            <a:rPr lang="fr-BE" sz="1800" dirty="0" smtClean="0"/>
            <a:t>Return to </a:t>
          </a:r>
          <a:r>
            <a:rPr lang="fr-BE" sz="1800" dirty="0" err="1" smtClean="0"/>
            <a:t>sender</a:t>
          </a:r>
          <a:r>
            <a:rPr lang="fr-BE" sz="1800" dirty="0" smtClean="0"/>
            <a:t> </a:t>
          </a:r>
          <a:r>
            <a:rPr lang="fr-BE" sz="1800" dirty="0" err="1" smtClean="0"/>
            <a:t>when</a:t>
          </a:r>
          <a:r>
            <a:rPr lang="fr-BE" sz="1800" dirty="0" smtClean="0"/>
            <a:t> </a:t>
          </a:r>
          <a:r>
            <a:rPr lang="fr-BE" sz="1800" dirty="0" err="1" smtClean="0"/>
            <a:t>needed</a:t>
          </a:r>
          <a:endParaRPr lang="en-GB" sz="1800" dirty="0"/>
        </a:p>
      </dgm:t>
    </dgm:pt>
    <dgm:pt modelId="{A96855F5-AF7D-45EE-9E96-4D7DF6FFAA7E}" type="parTrans" cxnId="{D399895F-88AF-4B4F-AE74-0A1052E9C9DF}">
      <dgm:prSet/>
      <dgm:spPr/>
      <dgm:t>
        <a:bodyPr/>
        <a:lstStyle/>
        <a:p>
          <a:endParaRPr lang="en-GB"/>
        </a:p>
      </dgm:t>
    </dgm:pt>
    <dgm:pt modelId="{C0C6FEEC-FAB8-4E37-97C9-571DDAD41F29}" type="sibTrans" cxnId="{D399895F-88AF-4B4F-AE74-0A1052E9C9DF}">
      <dgm:prSet/>
      <dgm:spPr/>
      <dgm:t>
        <a:bodyPr/>
        <a:lstStyle/>
        <a:p>
          <a:endParaRPr lang="en-GB"/>
        </a:p>
      </dgm:t>
    </dgm:pt>
    <dgm:pt modelId="{0638E167-1A0F-405A-9D7C-276CE5C77C9E}">
      <dgm:prSet phldrT="[Text]" custT="1"/>
      <dgm:spPr/>
      <dgm:t>
        <a:bodyPr/>
        <a:lstStyle/>
        <a:p>
          <a:r>
            <a:rPr lang="fr-BE" sz="1800" dirty="0" err="1" smtClean="0"/>
            <a:t>Purpose</a:t>
          </a:r>
          <a:r>
            <a:rPr lang="fr-BE" sz="1800" dirty="0" smtClean="0"/>
            <a:t> </a:t>
          </a:r>
          <a:r>
            <a:rPr lang="fr-BE" sz="1800" dirty="0" err="1" smtClean="0"/>
            <a:t>clear</a:t>
          </a:r>
          <a:r>
            <a:rPr lang="fr-BE" sz="1800" dirty="0" smtClean="0"/>
            <a:t>: support </a:t>
          </a:r>
          <a:r>
            <a:rPr lang="fr-BE" sz="1800" dirty="0" err="1" smtClean="0"/>
            <a:t>policy</a:t>
          </a:r>
          <a:r>
            <a:rPr lang="fr-BE" sz="1800" dirty="0" smtClean="0"/>
            <a:t> </a:t>
          </a:r>
          <a:r>
            <a:rPr lang="fr-BE" sz="1800" dirty="0" err="1" smtClean="0"/>
            <a:t>makers</a:t>
          </a:r>
          <a:r>
            <a:rPr lang="fr-BE" sz="1800" dirty="0" smtClean="0"/>
            <a:t> </a:t>
          </a:r>
          <a:r>
            <a:rPr lang="fr-BE" sz="1800" dirty="0" err="1" smtClean="0"/>
            <a:t>when</a:t>
          </a:r>
          <a:r>
            <a:rPr lang="fr-BE" sz="1800" dirty="0" smtClean="0"/>
            <a:t> </a:t>
          </a:r>
          <a:r>
            <a:rPr lang="fr-BE" sz="1800" dirty="0" err="1" smtClean="0"/>
            <a:t>this</a:t>
          </a:r>
          <a:r>
            <a:rPr lang="fr-BE" sz="1800" dirty="0" smtClean="0"/>
            <a:t> support is </a:t>
          </a:r>
          <a:r>
            <a:rPr lang="fr-BE" sz="1800" dirty="0" err="1" smtClean="0"/>
            <a:t>urgently</a:t>
          </a:r>
          <a:r>
            <a:rPr lang="fr-BE" sz="1800" dirty="0" smtClean="0"/>
            <a:t> </a:t>
          </a:r>
          <a:r>
            <a:rPr lang="fr-BE" sz="1800" dirty="0" err="1" smtClean="0"/>
            <a:t>needed</a:t>
          </a:r>
          <a:r>
            <a:rPr lang="fr-BE" sz="1800" dirty="0" smtClean="0"/>
            <a:t>, </a:t>
          </a:r>
          <a:r>
            <a:rPr lang="fr-BE" sz="1800" dirty="0" err="1" smtClean="0"/>
            <a:t>hence</a:t>
          </a:r>
          <a:r>
            <a:rPr lang="fr-BE" sz="1800" dirty="0" smtClean="0"/>
            <a:t> </a:t>
          </a:r>
          <a:r>
            <a:rPr lang="fr-BE" sz="1800" dirty="0" err="1" smtClean="0"/>
            <a:t>deliver</a:t>
          </a:r>
          <a:r>
            <a:rPr lang="fr-BE" sz="1800" dirty="0" smtClean="0"/>
            <a:t> </a:t>
          </a:r>
          <a:r>
            <a:rPr lang="fr-BE" sz="1800" dirty="0" err="1" smtClean="0"/>
            <a:t>within</a:t>
          </a:r>
          <a:r>
            <a:rPr lang="fr-BE" sz="1800" dirty="0" smtClean="0"/>
            <a:t> 24 </a:t>
          </a:r>
          <a:r>
            <a:rPr lang="fr-BE" sz="1800" dirty="0" err="1" smtClean="0"/>
            <a:t>hrs</a:t>
          </a:r>
          <a:endParaRPr lang="en-GB" sz="1800" dirty="0"/>
        </a:p>
      </dgm:t>
    </dgm:pt>
    <dgm:pt modelId="{1003B45B-0B4E-404F-A65E-559625EDDA49}" type="parTrans" cxnId="{E814F7A4-D3AA-4B9A-AC4E-5EA861AE082E}">
      <dgm:prSet/>
      <dgm:spPr/>
      <dgm:t>
        <a:bodyPr/>
        <a:lstStyle/>
        <a:p>
          <a:endParaRPr lang="en-GB"/>
        </a:p>
      </dgm:t>
    </dgm:pt>
    <dgm:pt modelId="{EBFA16A2-8352-48BA-9E6C-98CFB23B4EDC}" type="sibTrans" cxnId="{E814F7A4-D3AA-4B9A-AC4E-5EA861AE082E}">
      <dgm:prSet/>
      <dgm:spPr/>
      <dgm:t>
        <a:bodyPr/>
        <a:lstStyle/>
        <a:p>
          <a:endParaRPr lang="en-GB"/>
        </a:p>
      </dgm:t>
    </dgm:pt>
    <dgm:pt modelId="{BE8F0F6D-FE47-4D80-8339-6A88D3FD6662}" type="pres">
      <dgm:prSet presAssocID="{24775AF9-AD80-4178-8BD8-2822799372A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F4EA76E-BF9E-4501-9BC8-6DDF961F91E0}" type="pres">
      <dgm:prSet presAssocID="{20E5B64B-A9E0-4354-AF02-9F109EAC92ED}" presName="composite" presStyleCnt="0"/>
      <dgm:spPr/>
    </dgm:pt>
    <dgm:pt modelId="{7686FD5F-7A1E-4C3D-A59D-97DBF0AEFAF8}" type="pres">
      <dgm:prSet presAssocID="{20E5B64B-A9E0-4354-AF02-9F109EAC92ED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18E75BF-EB5E-4844-AEAE-A4A4BC54B2C1}" type="pres">
      <dgm:prSet presAssocID="{20E5B64B-A9E0-4354-AF02-9F109EAC92ED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3CF8300-9FEB-4A4B-B1CF-304C36DB5C82}" type="pres">
      <dgm:prSet presAssocID="{C243AC3B-0555-49C3-9F2A-81E3028DB37D}" presName="sp" presStyleCnt="0"/>
      <dgm:spPr/>
    </dgm:pt>
    <dgm:pt modelId="{4A51B6FE-1958-4D23-AC24-BAE1E4068BBC}" type="pres">
      <dgm:prSet presAssocID="{9A7F5D4D-A0EB-482C-AD6B-32F9E991BC0D}" presName="composite" presStyleCnt="0"/>
      <dgm:spPr/>
    </dgm:pt>
    <dgm:pt modelId="{60B5AC6F-6856-46D7-AD1E-904EA9785ED8}" type="pres">
      <dgm:prSet presAssocID="{9A7F5D4D-A0EB-482C-AD6B-32F9E991BC0D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941AEC9-BD83-4FD3-942B-1D5AB393A1A6}" type="pres">
      <dgm:prSet presAssocID="{9A7F5D4D-A0EB-482C-AD6B-32F9E991BC0D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059C86-DB13-4F08-877E-8A257B56A704}" type="pres">
      <dgm:prSet presAssocID="{9AEE4BCB-D0ED-479D-A995-2977DC744A71}" presName="sp" presStyleCnt="0"/>
      <dgm:spPr/>
    </dgm:pt>
    <dgm:pt modelId="{13E826C0-FA2E-4CDE-A716-10EF5F25DC90}" type="pres">
      <dgm:prSet presAssocID="{9D0B7604-7975-43AC-BC47-357BDFDFB300}" presName="composite" presStyleCnt="0"/>
      <dgm:spPr/>
    </dgm:pt>
    <dgm:pt modelId="{1BC2A259-8A73-4FDA-921B-4998464F34C0}" type="pres">
      <dgm:prSet presAssocID="{9D0B7604-7975-43AC-BC47-357BDFDFB300}" presName="parentText" presStyleLbl="alignNode1" presStyleIdx="2" presStyleCnt="4" custLinFactNeighborX="-3505" custLinFactNeighborY="156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91EA502-F654-45FD-ADD5-11F8A7946A69}" type="pres">
      <dgm:prSet presAssocID="{9D0B7604-7975-43AC-BC47-357BDFDFB300}" presName="descendantText" presStyleLbl="alignAcc1" presStyleIdx="2" presStyleCnt="4" custScaleY="12508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6494041-571D-4166-B8D5-4A88939FC360}" type="pres">
      <dgm:prSet presAssocID="{286CC61C-624D-4C40-8281-4554E0D4FC28}" presName="sp" presStyleCnt="0"/>
      <dgm:spPr/>
    </dgm:pt>
    <dgm:pt modelId="{36851060-6292-4CD6-B45C-D1A17C43BFA2}" type="pres">
      <dgm:prSet presAssocID="{55CF3547-1D36-4794-81B3-7EA6933DF09D}" presName="composite" presStyleCnt="0"/>
      <dgm:spPr/>
    </dgm:pt>
    <dgm:pt modelId="{4E0CAB75-C14A-478A-8DF3-096611FC0851}" type="pres">
      <dgm:prSet presAssocID="{55CF3547-1D36-4794-81B3-7EA6933DF09D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8629948-A04F-43A3-9C5D-D50FC6AE05E4}" type="pres">
      <dgm:prSet presAssocID="{55CF3547-1D36-4794-81B3-7EA6933DF09D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FC5B201-EDCE-48F4-90FF-67C35C979488}" type="presOf" srcId="{5631BEFD-710E-458D-BD6D-BEDD98B22C67}" destId="{291EA502-F654-45FD-ADD5-11F8A7946A69}" srcOrd="0" destOrd="1" presId="urn:microsoft.com/office/officeart/2005/8/layout/chevron2"/>
    <dgm:cxn modelId="{17F407F8-13F8-46EF-883F-40DC4A7F8726}" srcId="{20E5B64B-A9E0-4354-AF02-9F109EAC92ED}" destId="{6A442A61-4030-4EA5-BFC6-D7B31F79731A}" srcOrd="1" destOrd="0" parTransId="{27C8EC78-4FC7-452A-A267-D2DB83932D89}" sibTransId="{52C272F5-CE9C-4A99-9B88-B20BFD53D50C}"/>
    <dgm:cxn modelId="{70806A69-B140-4023-ABD2-F02F698A4BF7}" type="presOf" srcId="{55CF3547-1D36-4794-81B3-7EA6933DF09D}" destId="{4E0CAB75-C14A-478A-8DF3-096611FC0851}" srcOrd="0" destOrd="0" presId="urn:microsoft.com/office/officeart/2005/8/layout/chevron2"/>
    <dgm:cxn modelId="{D399895F-88AF-4B4F-AE74-0A1052E9C9DF}" srcId="{55CF3547-1D36-4794-81B3-7EA6933DF09D}" destId="{BE958D81-335B-4CF8-9D1A-3F3E3F023A7E}" srcOrd="1" destOrd="0" parTransId="{A96855F5-AF7D-45EE-9E96-4D7DF6FFAA7E}" sibTransId="{C0C6FEEC-FAB8-4E37-97C9-571DDAD41F29}"/>
    <dgm:cxn modelId="{E1EE4FC1-BC3B-4344-A140-626C17742497}" type="presOf" srcId="{0638E167-1A0F-405A-9D7C-276CE5C77C9E}" destId="{018E75BF-EB5E-4844-AEAE-A4A4BC54B2C1}" srcOrd="0" destOrd="0" presId="urn:microsoft.com/office/officeart/2005/8/layout/chevron2"/>
    <dgm:cxn modelId="{D3B8EB70-7FDF-4478-90FA-E180DD6942D4}" srcId="{9A7F5D4D-A0EB-482C-AD6B-32F9E991BC0D}" destId="{D5174F54-B784-425A-9994-DEC17E6EBC20}" srcOrd="0" destOrd="0" parTransId="{E2257886-57AE-4268-9D2A-149E09C18744}" sibTransId="{644B0723-B0AA-4397-833C-099AB239C04F}"/>
    <dgm:cxn modelId="{CE496543-0321-4996-B8F2-4C324E52AAAE}" srcId="{24775AF9-AD80-4178-8BD8-2822799372AB}" destId="{9D0B7604-7975-43AC-BC47-357BDFDFB300}" srcOrd="2" destOrd="0" parTransId="{9B234B0D-7242-446D-9352-6EB6785C1C59}" sibTransId="{286CC61C-624D-4C40-8281-4554E0D4FC28}"/>
    <dgm:cxn modelId="{C5E1BAF7-5300-4F94-88BC-88616323D070}" srcId="{9D0B7604-7975-43AC-BC47-357BDFDFB300}" destId="{5631BEFD-710E-458D-BD6D-BEDD98B22C67}" srcOrd="1" destOrd="0" parTransId="{35EF2DB9-BA86-4C2F-8CAF-F168D258445F}" sibTransId="{8090F01E-7CAD-40AC-AA31-F8D37450DE1E}"/>
    <dgm:cxn modelId="{02BE976D-3891-4A66-BC83-A28229D89DA5}" srcId="{24775AF9-AD80-4178-8BD8-2822799372AB}" destId="{55CF3547-1D36-4794-81B3-7EA6933DF09D}" srcOrd="3" destOrd="0" parTransId="{2EE58FD1-2768-430D-ACCE-58886CFD8E67}" sibTransId="{58D7D54A-B3B8-45F0-8247-FF5018B64AE9}"/>
    <dgm:cxn modelId="{C133DB76-6844-4BAA-9526-7774C16B525C}" type="presOf" srcId="{24775AF9-AD80-4178-8BD8-2822799372AB}" destId="{BE8F0F6D-FE47-4D80-8339-6A88D3FD6662}" srcOrd="0" destOrd="0" presId="urn:microsoft.com/office/officeart/2005/8/layout/chevron2"/>
    <dgm:cxn modelId="{0F50EF01-89EF-4617-87B4-F5FB85E1F9C6}" type="presOf" srcId="{6A442A61-4030-4EA5-BFC6-D7B31F79731A}" destId="{018E75BF-EB5E-4844-AEAE-A4A4BC54B2C1}" srcOrd="0" destOrd="1" presId="urn:microsoft.com/office/officeart/2005/8/layout/chevron2"/>
    <dgm:cxn modelId="{758F081A-027F-4E03-88E2-E3801C188683}" srcId="{24775AF9-AD80-4178-8BD8-2822799372AB}" destId="{20E5B64B-A9E0-4354-AF02-9F109EAC92ED}" srcOrd="0" destOrd="0" parTransId="{F3F320C2-A80A-4DCB-9124-FDCA7725AD41}" sibTransId="{C243AC3B-0555-49C3-9F2A-81E3028DB37D}"/>
    <dgm:cxn modelId="{D5A59D21-03F8-4023-A2E8-24035C9458B4}" type="presOf" srcId="{20E5B64B-A9E0-4354-AF02-9F109EAC92ED}" destId="{7686FD5F-7A1E-4C3D-A59D-97DBF0AEFAF8}" srcOrd="0" destOrd="0" presId="urn:microsoft.com/office/officeart/2005/8/layout/chevron2"/>
    <dgm:cxn modelId="{262593B9-C5F8-4D8E-938A-410629147EAB}" type="presOf" srcId="{BE958D81-335B-4CF8-9D1A-3F3E3F023A7E}" destId="{D8629948-A04F-43A3-9C5D-D50FC6AE05E4}" srcOrd="0" destOrd="1" presId="urn:microsoft.com/office/officeart/2005/8/layout/chevron2"/>
    <dgm:cxn modelId="{07BA4B78-9826-4514-9F1C-DEE1DB685685}" srcId="{55CF3547-1D36-4794-81B3-7EA6933DF09D}" destId="{B8117B71-74B1-4FD3-AB41-EDEC2BA12D0A}" srcOrd="0" destOrd="0" parTransId="{2B43AFFD-3324-43A7-8AC6-9D04B308880D}" sibTransId="{63E085E0-3D2E-453D-B202-00B8249DD7F3}"/>
    <dgm:cxn modelId="{2FEAF63D-0D27-4A01-9308-52869075C3DC}" srcId="{24775AF9-AD80-4178-8BD8-2822799372AB}" destId="{9A7F5D4D-A0EB-482C-AD6B-32F9E991BC0D}" srcOrd="1" destOrd="0" parTransId="{9B4E4CC3-C997-4539-9E54-9E5BA1F8DA48}" sibTransId="{9AEE4BCB-D0ED-479D-A995-2977DC744A71}"/>
    <dgm:cxn modelId="{295E3BCC-FADF-497D-80E0-E08D2C0EC1FC}" type="presOf" srcId="{D5174F54-B784-425A-9994-DEC17E6EBC20}" destId="{8941AEC9-BD83-4FD3-942B-1D5AB393A1A6}" srcOrd="0" destOrd="0" presId="urn:microsoft.com/office/officeart/2005/8/layout/chevron2"/>
    <dgm:cxn modelId="{E193D920-81B7-49D8-BD05-09FD9D53696F}" srcId="{9A7F5D4D-A0EB-482C-AD6B-32F9E991BC0D}" destId="{D337A534-E647-4F3D-86CC-BB1ECA75C9C7}" srcOrd="1" destOrd="0" parTransId="{675B82CB-1DD1-4D96-B736-D2D811A089C7}" sibTransId="{1FFB19D7-3152-4F3D-A5B5-8E8DCC0EDBE9}"/>
    <dgm:cxn modelId="{E814F7A4-D3AA-4B9A-AC4E-5EA861AE082E}" srcId="{20E5B64B-A9E0-4354-AF02-9F109EAC92ED}" destId="{0638E167-1A0F-405A-9D7C-276CE5C77C9E}" srcOrd="0" destOrd="0" parTransId="{1003B45B-0B4E-404F-A65E-559625EDDA49}" sibTransId="{EBFA16A2-8352-48BA-9E6C-98CFB23B4EDC}"/>
    <dgm:cxn modelId="{DFBE0E32-8016-41E5-9E7A-37FE9EE5754F}" type="presOf" srcId="{B8117B71-74B1-4FD3-AB41-EDEC2BA12D0A}" destId="{D8629948-A04F-43A3-9C5D-D50FC6AE05E4}" srcOrd="0" destOrd="0" presId="urn:microsoft.com/office/officeart/2005/8/layout/chevron2"/>
    <dgm:cxn modelId="{D3A208C3-8589-47A5-BC62-D5F51ACAF64B}" type="presOf" srcId="{D337A534-E647-4F3D-86CC-BB1ECA75C9C7}" destId="{8941AEC9-BD83-4FD3-942B-1D5AB393A1A6}" srcOrd="0" destOrd="1" presId="urn:microsoft.com/office/officeart/2005/8/layout/chevron2"/>
    <dgm:cxn modelId="{0650CB16-8E0B-4B73-9D65-DF84A11EFC26}" type="presOf" srcId="{9A7F5D4D-A0EB-482C-AD6B-32F9E991BC0D}" destId="{60B5AC6F-6856-46D7-AD1E-904EA9785ED8}" srcOrd="0" destOrd="0" presId="urn:microsoft.com/office/officeart/2005/8/layout/chevron2"/>
    <dgm:cxn modelId="{1F804152-82DE-4BA5-B2FC-E9B826164A30}" srcId="{9D0B7604-7975-43AC-BC47-357BDFDFB300}" destId="{A63DC28E-4E16-438E-A728-248D9E86A121}" srcOrd="0" destOrd="0" parTransId="{A1A8FB2E-2CB5-4E51-B874-2E34792832F8}" sibTransId="{1465FE37-432B-4E23-9135-F4C099A7BA2F}"/>
    <dgm:cxn modelId="{4A083ECE-6581-451D-B4E5-B5817DECA83B}" type="presOf" srcId="{A63DC28E-4E16-438E-A728-248D9E86A121}" destId="{291EA502-F654-45FD-ADD5-11F8A7946A69}" srcOrd="0" destOrd="0" presId="urn:microsoft.com/office/officeart/2005/8/layout/chevron2"/>
    <dgm:cxn modelId="{EDDBF2A1-1322-4BA6-8CAD-6934B82C601A}" type="presOf" srcId="{9D0B7604-7975-43AC-BC47-357BDFDFB300}" destId="{1BC2A259-8A73-4FDA-921B-4998464F34C0}" srcOrd="0" destOrd="0" presId="urn:microsoft.com/office/officeart/2005/8/layout/chevron2"/>
    <dgm:cxn modelId="{7A699744-4A54-45AA-B59D-FFD8438602E1}" type="presParOf" srcId="{BE8F0F6D-FE47-4D80-8339-6A88D3FD6662}" destId="{7F4EA76E-BF9E-4501-9BC8-6DDF961F91E0}" srcOrd="0" destOrd="0" presId="urn:microsoft.com/office/officeart/2005/8/layout/chevron2"/>
    <dgm:cxn modelId="{A7C43479-C70A-40C1-940E-3126FF3DBC07}" type="presParOf" srcId="{7F4EA76E-BF9E-4501-9BC8-6DDF961F91E0}" destId="{7686FD5F-7A1E-4C3D-A59D-97DBF0AEFAF8}" srcOrd="0" destOrd="0" presId="urn:microsoft.com/office/officeart/2005/8/layout/chevron2"/>
    <dgm:cxn modelId="{A60E8302-96BA-41DD-BCAC-A3C10C38AFFD}" type="presParOf" srcId="{7F4EA76E-BF9E-4501-9BC8-6DDF961F91E0}" destId="{018E75BF-EB5E-4844-AEAE-A4A4BC54B2C1}" srcOrd="1" destOrd="0" presId="urn:microsoft.com/office/officeart/2005/8/layout/chevron2"/>
    <dgm:cxn modelId="{4029DCF3-A26B-40A2-910A-F46524201BED}" type="presParOf" srcId="{BE8F0F6D-FE47-4D80-8339-6A88D3FD6662}" destId="{23CF8300-9FEB-4A4B-B1CF-304C36DB5C82}" srcOrd="1" destOrd="0" presId="urn:microsoft.com/office/officeart/2005/8/layout/chevron2"/>
    <dgm:cxn modelId="{D825F88A-18B0-46B0-8503-CE840C6AC774}" type="presParOf" srcId="{BE8F0F6D-FE47-4D80-8339-6A88D3FD6662}" destId="{4A51B6FE-1958-4D23-AC24-BAE1E4068BBC}" srcOrd="2" destOrd="0" presId="urn:microsoft.com/office/officeart/2005/8/layout/chevron2"/>
    <dgm:cxn modelId="{1F4B649B-C973-40A1-9ECF-527808AC6CBC}" type="presParOf" srcId="{4A51B6FE-1958-4D23-AC24-BAE1E4068BBC}" destId="{60B5AC6F-6856-46D7-AD1E-904EA9785ED8}" srcOrd="0" destOrd="0" presId="urn:microsoft.com/office/officeart/2005/8/layout/chevron2"/>
    <dgm:cxn modelId="{61C5D04A-B128-4F38-AD9C-1D11902A8D2E}" type="presParOf" srcId="{4A51B6FE-1958-4D23-AC24-BAE1E4068BBC}" destId="{8941AEC9-BD83-4FD3-942B-1D5AB393A1A6}" srcOrd="1" destOrd="0" presId="urn:microsoft.com/office/officeart/2005/8/layout/chevron2"/>
    <dgm:cxn modelId="{13057CD0-0088-40CF-AE90-80023C497D03}" type="presParOf" srcId="{BE8F0F6D-FE47-4D80-8339-6A88D3FD6662}" destId="{A7059C86-DB13-4F08-877E-8A257B56A704}" srcOrd="3" destOrd="0" presId="urn:microsoft.com/office/officeart/2005/8/layout/chevron2"/>
    <dgm:cxn modelId="{5464F14A-7E31-4860-AF99-033A78431F9A}" type="presParOf" srcId="{BE8F0F6D-FE47-4D80-8339-6A88D3FD6662}" destId="{13E826C0-FA2E-4CDE-A716-10EF5F25DC90}" srcOrd="4" destOrd="0" presId="urn:microsoft.com/office/officeart/2005/8/layout/chevron2"/>
    <dgm:cxn modelId="{07E137FE-A4C6-4A35-98AD-61E7DF97B9D3}" type="presParOf" srcId="{13E826C0-FA2E-4CDE-A716-10EF5F25DC90}" destId="{1BC2A259-8A73-4FDA-921B-4998464F34C0}" srcOrd="0" destOrd="0" presId="urn:microsoft.com/office/officeart/2005/8/layout/chevron2"/>
    <dgm:cxn modelId="{02D6ED02-39D7-4075-B3B2-1734CCC46C09}" type="presParOf" srcId="{13E826C0-FA2E-4CDE-A716-10EF5F25DC90}" destId="{291EA502-F654-45FD-ADD5-11F8A7946A69}" srcOrd="1" destOrd="0" presId="urn:microsoft.com/office/officeart/2005/8/layout/chevron2"/>
    <dgm:cxn modelId="{1EE423F5-A775-49E4-A3F2-FA144D3F861A}" type="presParOf" srcId="{BE8F0F6D-FE47-4D80-8339-6A88D3FD6662}" destId="{D6494041-571D-4166-B8D5-4A88939FC360}" srcOrd="5" destOrd="0" presId="urn:microsoft.com/office/officeart/2005/8/layout/chevron2"/>
    <dgm:cxn modelId="{F6883B1C-7F07-4ABF-9E3D-B7EE8691734A}" type="presParOf" srcId="{BE8F0F6D-FE47-4D80-8339-6A88D3FD6662}" destId="{36851060-6292-4CD6-B45C-D1A17C43BFA2}" srcOrd="6" destOrd="0" presId="urn:microsoft.com/office/officeart/2005/8/layout/chevron2"/>
    <dgm:cxn modelId="{47469360-DF17-4B50-8951-C15C578F4985}" type="presParOf" srcId="{36851060-6292-4CD6-B45C-D1A17C43BFA2}" destId="{4E0CAB75-C14A-478A-8DF3-096611FC0851}" srcOrd="0" destOrd="0" presId="urn:microsoft.com/office/officeart/2005/8/layout/chevron2"/>
    <dgm:cxn modelId="{310414C8-9671-43F5-9A37-354A0D7D1B7D}" type="presParOf" srcId="{36851060-6292-4CD6-B45C-D1A17C43BFA2}" destId="{D8629948-A04F-43A3-9C5D-D50FC6AE05E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901479-665D-4C24-9BB2-C01CB09C6B55}">
      <dsp:nvSpPr>
        <dsp:cNvPr id="0" name=""/>
        <dsp:cNvSpPr/>
      </dsp:nvSpPr>
      <dsp:spPr>
        <a:xfrm>
          <a:off x="1386542" y="2869726"/>
          <a:ext cx="1633343" cy="140203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200" kern="1200" dirty="0" smtClean="0">
              <a:solidFill>
                <a:schemeClr val="tx1"/>
              </a:solidFill>
            </a:rPr>
            <a:t>Massive</a:t>
          </a:r>
          <a:endParaRPr lang="en-GB" sz="2200" kern="1200" dirty="0">
            <a:solidFill>
              <a:schemeClr val="tx1"/>
            </a:solidFill>
          </a:endParaRPr>
        </a:p>
      </dsp:txBody>
      <dsp:txXfrm>
        <a:off x="1639490" y="3086853"/>
        <a:ext cx="1127447" cy="967782"/>
      </dsp:txXfrm>
    </dsp:sp>
    <dsp:sp modelId="{3F77AE9F-85EE-4A30-ADBC-B2C6E5003882}">
      <dsp:nvSpPr>
        <dsp:cNvPr id="0" name=""/>
        <dsp:cNvSpPr/>
      </dsp:nvSpPr>
      <dsp:spPr>
        <a:xfrm>
          <a:off x="1437629" y="3489273"/>
          <a:ext cx="190676" cy="1644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C13D306-25F9-4C95-9E52-EF4E3056BCFE}">
      <dsp:nvSpPr>
        <dsp:cNvPr id="0" name=""/>
        <dsp:cNvSpPr/>
      </dsp:nvSpPr>
      <dsp:spPr>
        <a:xfrm>
          <a:off x="0" y="2107604"/>
          <a:ext cx="1633343" cy="140203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2DD8758-7630-4EAF-B8A7-607795E2B21B}">
      <dsp:nvSpPr>
        <dsp:cNvPr id="0" name=""/>
        <dsp:cNvSpPr/>
      </dsp:nvSpPr>
      <dsp:spPr>
        <a:xfrm>
          <a:off x="1105924" y="3315222"/>
          <a:ext cx="190676" cy="1644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D8F997A-1E5C-4325-8D3C-A05EC7F1E6AF}">
      <dsp:nvSpPr>
        <dsp:cNvPr id="0" name=""/>
        <dsp:cNvSpPr/>
      </dsp:nvSpPr>
      <dsp:spPr>
        <a:xfrm>
          <a:off x="2771646" y="2096865"/>
          <a:ext cx="1633343" cy="140203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200" kern="1200" dirty="0" smtClean="0">
              <a:solidFill>
                <a:schemeClr val="tx1"/>
              </a:solidFill>
            </a:rPr>
            <a:t>Distri-buted</a:t>
          </a:r>
          <a:endParaRPr lang="en-GB" sz="2200" kern="1200" dirty="0">
            <a:solidFill>
              <a:schemeClr val="tx1"/>
            </a:solidFill>
          </a:endParaRPr>
        </a:p>
      </dsp:txBody>
      <dsp:txXfrm>
        <a:off x="3024594" y="2313992"/>
        <a:ext cx="1127447" cy="967782"/>
      </dsp:txXfrm>
    </dsp:sp>
    <dsp:sp modelId="{F1B325E2-B857-4E2C-B5B5-FA2E5233D2EC}">
      <dsp:nvSpPr>
        <dsp:cNvPr id="0" name=""/>
        <dsp:cNvSpPr/>
      </dsp:nvSpPr>
      <dsp:spPr>
        <a:xfrm>
          <a:off x="3890522" y="3303002"/>
          <a:ext cx="190676" cy="1644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2682DFF-4CBD-42F9-915B-352A95769463}">
      <dsp:nvSpPr>
        <dsp:cNvPr id="0" name=""/>
        <dsp:cNvSpPr/>
      </dsp:nvSpPr>
      <dsp:spPr>
        <a:xfrm>
          <a:off x="4163945" y="2867504"/>
          <a:ext cx="1633343" cy="140203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1F23559-5534-495B-B42E-AF97CE12DA52}">
      <dsp:nvSpPr>
        <dsp:cNvPr id="0" name=""/>
        <dsp:cNvSpPr/>
      </dsp:nvSpPr>
      <dsp:spPr>
        <a:xfrm>
          <a:off x="4201361" y="3495569"/>
          <a:ext cx="190676" cy="1644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6E85E33-D5A8-4E32-848D-381D03344E54}">
      <dsp:nvSpPr>
        <dsp:cNvPr id="0" name=""/>
        <dsp:cNvSpPr/>
      </dsp:nvSpPr>
      <dsp:spPr>
        <a:xfrm>
          <a:off x="1386542" y="1341409"/>
          <a:ext cx="1633343" cy="140203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200" kern="1200" dirty="0" smtClean="0">
              <a:solidFill>
                <a:schemeClr val="tx1"/>
              </a:solidFill>
            </a:rPr>
            <a:t>Fast moving</a:t>
          </a:r>
          <a:endParaRPr lang="en-GB" sz="2200" kern="1200" dirty="0">
            <a:solidFill>
              <a:schemeClr val="tx1"/>
            </a:solidFill>
          </a:endParaRPr>
        </a:p>
      </dsp:txBody>
      <dsp:txXfrm>
        <a:off x="1639490" y="1558536"/>
        <a:ext cx="1127447" cy="967782"/>
      </dsp:txXfrm>
    </dsp:sp>
    <dsp:sp modelId="{7C4903CF-1A4D-46ED-9075-60DA7FB1DD9D}">
      <dsp:nvSpPr>
        <dsp:cNvPr id="0" name=""/>
        <dsp:cNvSpPr/>
      </dsp:nvSpPr>
      <dsp:spPr>
        <a:xfrm>
          <a:off x="2498223" y="1370294"/>
          <a:ext cx="190676" cy="1644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5B8C736-1608-49FD-B06E-9E6B27EEFBA5}">
      <dsp:nvSpPr>
        <dsp:cNvPr id="0" name=""/>
        <dsp:cNvSpPr/>
      </dsp:nvSpPr>
      <dsp:spPr>
        <a:xfrm>
          <a:off x="2771646" y="568549"/>
          <a:ext cx="1633343" cy="140203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743334-4852-4512-9C66-525B1AA69865}">
      <dsp:nvSpPr>
        <dsp:cNvPr id="0" name=""/>
        <dsp:cNvSpPr/>
      </dsp:nvSpPr>
      <dsp:spPr>
        <a:xfrm>
          <a:off x="2809062" y="1189948"/>
          <a:ext cx="190676" cy="1644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69BB492-1242-4BCF-886F-4F824A3720A5}">
      <dsp:nvSpPr>
        <dsp:cNvPr id="0" name=""/>
        <dsp:cNvSpPr/>
      </dsp:nvSpPr>
      <dsp:spPr>
        <a:xfrm>
          <a:off x="4163945" y="1339187"/>
          <a:ext cx="1633343" cy="140203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200" kern="1200" dirty="0" smtClean="0">
              <a:solidFill>
                <a:schemeClr val="tx1"/>
              </a:solidFill>
            </a:rPr>
            <a:t>Diverse data types</a:t>
          </a:r>
          <a:endParaRPr lang="en-GB" sz="2200" kern="1200" dirty="0">
            <a:solidFill>
              <a:schemeClr val="tx1"/>
            </a:solidFill>
          </a:endParaRPr>
        </a:p>
      </dsp:txBody>
      <dsp:txXfrm>
        <a:off x="4416893" y="1556314"/>
        <a:ext cx="1127447" cy="967782"/>
      </dsp:txXfrm>
    </dsp:sp>
    <dsp:sp modelId="{8B14F034-2C09-4458-8BE6-6955AC797CFE}">
      <dsp:nvSpPr>
        <dsp:cNvPr id="0" name=""/>
        <dsp:cNvSpPr/>
      </dsp:nvSpPr>
      <dsp:spPr>
        <a:xfrm>
          <a:off x="5568476" y="1957994"/>
          <a:ext cx="190676" cy="1644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935EC17-92ED-4E3B-9A0C-0003C00230C3}">
      <dsp:nvSpPr>
        <dsp:cNvPr id="0" name=""/>
        <dsp:cNvSpPr/>
      </dsp:nvSpPr>
      <dsp:spPr>
        <a:xfrm>
          <a:off x="5562000" y="2109826"/>
          <a:ext cx="1633343" cy="140203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DB186A-944F-4AE9-AD21-AE3F58A78689}">
      <dsp:nvSpPr>
        <dsp:cNvPr id="0" name=""/>
        <dsp:cNvSpPr/>
      </dsp:nvSpPr>
      <dsp:spPr>
        <a:xfrm>
          <a:off x="5891547" y="2134638"/>
          <a:ext cx="190676" cy="1644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86FD5F-7A1E-4C3D-A59D-97DBF0AEFAF8}">
      <dsp:nvSpPr>
        <dsp:cNvPr id="0" name=""/>
        <dsp:cNvSpPr/>
      </dsp:nvSpPr>
      <dsp:spPr>
        <a:xfrm rot="5400000">
          <a:off x="-194579" y="195766"/>
          <a:ext cx="1297198" cy="908039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500" kern="1200" dirty="0"/>
        </a:p>
      </dsp:txBody>
      <dsp:txXfrm rot="-5400000">
        <a:off x="1" y="455207"/>
        <a:ext cx="908039" cy="389159"/>
      </dsp:txXfrm>
    </dsp:sp>
    <dsp:sp modelId="{018E75BF-EB5E-4844-AEAE-A4A4BC54B2C1}">
      <dsp:nvSpPr>
        <dsp:cNvPr id="0" name=""/>
        <dsp:cNvSpPr/>
      </dsp:nvSpPr>
      <dsp:spPr>
        <a:xfrm rot="5400000">
          <a:off x="4028873" y="-3119648"/>
          <a:ext cx="843179" cy="70848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smtClean="0"/>
            <a:t>You </a:t>
          </a:r>
          <a:r>
            <a:rPr lang="fr-BE" sz="1800" kern="1200" dirty="0" err="1" smtClean="0"/>
            <a:t>really</a:t>
          </a:r>
          <a:r>
            <a:rPr lang="fr-BE" sz="1800" kern="1200" dirty="0" smtClean="0"/>
            <a:t>, </a:t>
          </a:r>
          <a:r>
            <a:rPr lang="fr-BE" sz="1800" kern="1200" dirty="0" err="1" smtClean="0"/>
            <a:t>really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need</a:t>
          </a:r>
          <a:r>
            <a:rPr lang="fr-BE" sz="1800" kern="1200" dirty="0" smtClean="0"/>
            <a:t> to know </a:t>
          </a:r>
          <a:r>
            <a:rPr lang="fr-BE" sz="1800" kern="1200" dirty="0" err="1" smtClean="0"/>
            <a:t>what</a:t>
          </a:r>
          <a:r>
            <a:rPr lang="fr-BE" sz="1800" kern="1200" dirty="0" smtClean="0"/>
            <a:t> you want to </a:t>
          </a:r>
          <a:r>
            <a:rPr lang="fr-BE" sz="1800" kern="1200" dirty="0" err="1" smtClean="0"/>
            <a:t>achieve</a:t>
          </a:r>
          <a:r>
            <a:rPr lang="fr-BE" sz="1800" kern="1200" dirty="0" smtClean="0"/>
            <a:t> - 24 </a:t>
          </a:r>
          <a:r>
            <a:rPr lang="fr-BE" sz="1800" kern="1200" dirty="0" err="1" smtClean="0"/>
            <a:t>hrs</a:t>
          </a:r>
          <a:r>
            <a:rPr lang="fr-BE" sz="1800" kern="1200" dirty="0" smtClean="0"/>
            <a:t> is good, </a:t>
          </a:r>
          <a:r>
            <a:rPr lang="fr-BE" sz="1800" kern="1200" dirty="0" err="1" smtClean="0"/>
            <a:t>just</a:t>
          </a:r>
          <a:r>
            <a:rPr lang="fr-BE" sz="1800" kern="1200" dirty="0" smtClean="0"/>
            <a:t> « </a:t>
          </a:r>
          <a:r>
            <a:rPr lang="fr-BE" sz="1800" kern="1200" dirty="0" err="1" smtClean="0"/>
            <a:t>faster</a:t>
          </a:r>
          <a:r>
            <a:rPr lang="fr-BE" sz="1800" kern="1200" dirty="0" smtClean="0"/>
            <a:t> » is not good </a:t>
          </a:r>
          <a:r>
            <a:rPr lang="fr-BE" sz="1800" kern="1200" dirty="0" err="1" smtClean="0"/>
            <a:t>enough</a:t>
          </a:r>
          <a:endParaRPr lang="en-GB" sz="1800" kern="1200" dirty="0"/>
        </a:p>
      </dsp:txBody>
      <dsp:txXfrm rot="-5400000">
        <a:off x="908039" y="42347"/>
        <a:ext cx="7043687" cy="760857"/>
      </dsp:txXfrm>
    </dsp:sp>
    <dsp:sp modelId="{60B5AC6F-6856-46D7-AD1E-904EA9785ED8}">
      <dsp:nvSpPr>
        <dsp:cNvPr id="0" name=""/>
        <dsp:cNvSpPr/>
      </dsp:nvSpPr>
      <dsp:spPr>
        <a:xfrm rot="5400000">
          <a:off x="-194579" y="1346751"/>
          <a:ext cx="1297198" cy="908039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500" kern="1200" dirty="0"/>
        </a:p>
      </dsp:txBody>
      <dsp:txXfrm rot="-5400000">
        <a:off x="1" y="1606192"/>
        <a:ext cx="908039" cy="389159"/>
      </dsp:txXfrm>
    </dsp:sp>
    <dsp:sp modelId="{8941AEC9-BD83-4FD3-942B-1D5AB393A1A6}">
      <dsp:nvSpPr>
        <dsp:cNvPr id="0" name=""/>
        <dsp:cNvSpPr/>
      </dsp:nvSpPr>
      <dsp:spPr>
        <a:xfrm rot="5400000">
          <a:off x="4028873" y="-1968662"/>
          <a:ext cx="843179" cy="70848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err="1" smtClean="0"/>
            <a:t>Technology</a:t>
          </a:r>
          <a:r>
            <a:rPr lang="fr-BE" sz="1800" kern="1200" dirty="0" smtClean="0"/>
            <a:t> is </a:t>
          </a:r>
          <a:r>
            <a:rPr lang="fr-BE" sz="1800" kern="1200" dirty="0" err="1" smtClean="0"/>
            <a:t>mandatory</a:t>
          </a:r>
          <a:r>
            <a:rPr lang="fr-BE" sz="1800" kern="1200" dirty="0" smtClean="0"/>
            <a:t>, but not </a:t>
          </a:r>
          <a:r>
            <a:rPr lang="fr-BE" sz="1800" kern="1200" dirty="0" err="1" smtClean="0"/>
            <a:t>from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day</a:t>
          </a:r>
          <a:r>
            <a:rPr lang="fr-BE" sz="1800" kern="1200" dirty="0" smtClean="0"/>
            <a:t> 1. You </a:t>
          </a:r>
          <a:r>
            <a:rPr lang="fr-BE" sz="1800" kern="1200" dirty="0" err="1" smtClean="0"/>
            <a:t>can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start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with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some</a:t>
          </a:r>
          <a:r>
            <a:rPr lang="fr-BE" sz="1800" kern="1200" dirty="0" smtClean="0"/>
            <a:t> servers and an open source </a:t>
          </a:r>
          <a:r>
            <a:rPr lang="fr-BE" sz="1800" kern="1200" dirty="0" err="1" smtClean="0"/>
            <a:t>such</a:t>
          </a:r>
          <a:r>
            <a:rPr lang="fr-BE" sz="1800" kern="1200" dirty="0" smtClean="0"/>
            <a:t> as « R », « </a:t>
          </a:r>
          <a:r>
            <a:rPr lang="fr-BE" sz="1800" kern="1200" dirty="0" err="1" smtClean="0"/>
            <a:t>Weka</a:t>
          </a:r>
          <a:r>
            <a:rPr lang="fr-BE" sz="1800" kern="1200" dirty="0" smtClean="0"/>
            <a:t> » or « </a:t>
          </a:r>
          <a:r>
            <a:rPr lang="fr-BE" sz="1800" kern="1200" dirty="0" err="1" smtClean="0"/>
            <a:t>Rapidminer</a:t>
          </a:r>
          <a:r>
            <a:rPr lang="fr-BE" sz="1800" kern="1200" dirty="0" smtClean="0"/>
            <a:t> »</a:t>
          </a:r>
          <a:endParaRPr lang="en-GB" sz="1800" kern="1200" dirty="0"/>
        </a:p>
      </dsp:txBody>
      <dsp:txXfrm rot="-5400000">
        <a:off x="908039" y="1193333"/>
        <a:ext cx="7043687" cy="760857"/>
      </dsp:txXfrm>
    </dsp:sp>
    <dsp:sp modelId="{1BC2A259-8A73-4FDA-921B-4998464F34C0}">
      <dsp:nvSpPr>
        <dsp:cNvPr id="0" name=""/>
        <dsp:cNvSpPr/>
      </dsp:nvSpPr>
      <dsp:spPr>
        <a:xfrm rot="5400000">
          <a:off x="-194579" y="2497737"/>
          <a:ext cx="1297198" cy="908039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500" kern="1200" dirty="0"/>
        </a:p>
      </dsp:txBody>
      <dsp:txXfrm rot="-5400000">
        <a:off x="1" y="2757178"/>
        <a:ext cx="908039" cy="389159"/>
      </dsp:txXfrm>
    </dsp:sp>
    <dsp:sp modelId="{291EA502-F654-45FD-ADD5-11F8A7946A69}">
      <dsp:nvSpPr>
        <dsp:cNvPr id="0" name=""/>
        <dsp:cNvSpPr/>
      </dsp:nvSpPr>
      <dsp:spPr>
        <a:xfrm rot="5400000">
          <a:off x="4028873" y="-817677"/>
          <a:ext cx="843179" cy="70848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smtClean="0"/>
            <a:t>People are in </a:t>
          </a:r>
          <a:r>
            <a:rPr lang="fr-BE" sz="1800" kern="1200" dirty="0" err="1" smtClean="0"/>
            <a:t>general</a:t>
          </a:r>
          <a:r>
            <a:rPr lang="fr-BE" sz="1800" kern="1200" dirty="0" smtClean="0"/>
            <a:t> the </a:t>
          </a:r>
          <a:r>
            <a:rPr lang="fr-BE" sz="1800" kern="1200" dirty="0" err="1" smtClean="0"/>
            <a:t>hardest</a:t>
          </a:r>
          <a:r>
            <a:rPr lang="fr-BE" sz="1800" kern="1200" dirty="0" smtClean="0"/>
            <a:t> challenge for </a:t>
          </a:r>
          <a:r>
            <a:rPr lang="fr-BE" sz="1800" kern="1200" dirty="0" err="1" smtClean="0"/>
            <a:t>big</a:t>
          </a:r>
          <a:r>
            <a:rPr lang="fr-BE" sz="1800" kern="1200" dirty="0" smtClean="0"/>
            <a:t> data </a:t>
          </a:r>
          <a:r>
            <a:rPr lang="fr-BE" sz="1800" kern="1200" dirty="0" err="1" smtClean="0"/>
            <a:t>deployment</a:t>
          </a:r>
          <a:r>
            <a:rPr lang="fr-BE" sz="1800" kern="1200" dirty="0" smtClean="0"/>
            <a:t> - </a:t>
          </a:r>
          <a:r>
            <a:rPr lang="fr-BE" sz="1800" kern="1200" dirty="0" err="1" smtClean="0"/>
            <a:t>even</a:t>
          </a:r>
          <a:r>
            <a:rPr lang="fr-BE" sz="1800" kern="1200" dirty="0" smtClean="0"/>
            <a:t> harder in </a:t>
          </a:r>
          <a:r>
            <a:rPr lang="fr-BE" sz="1800" kern="1200" dirty="0" err="1" smtClean="0"/>
            <a:t>government</a:t>
          </a:r>
          <a:endParaRPr lang="en-GB" sz="1800" kern="1200" dirty="0"/>
        </a:p>
      </dsp:txBody>
      <dsp:txXfrm rot="-5400000">
        <a:off x="908039" y="2344318"/>
        <a:ext cx="7043687" cy="760857"/>
      </dsp:txXfrm>
    </dsp:sp>
    <dsp:sp modelId="{4E0CAB75-C14A-478A-8DF3-096611FC0851}">
      <dsp:nvSpPr>
        <dsp:cNvPr id="0" name=""/>
        <dsp:cNvSpPr/>
      </dsp:nvSpPr>
      <dsp:spPr>
        <a:xfrm rot="5400000">
          <a:off x="-194579" y="3648722"/>
          <a:ext cx="1297198" cy="908039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500" kern="1200" dirty="0"/>
        </a:p>
      </dsp:txBody>
      <dsp:txXfrm rot="-5400000">
        <a:off x="1" y="3908163"/>
        <a:ext cx="908039" cy="389159"/>
      </dsp:txXfrm>
    </dsp:sp>
    <dsp:sp modelId="{D8629948-A04F-43A3-9C5D-D50FC6AE05E4}">
      <dsp:nvSpPr>
        <dsp:cNvPr id="0" name=""/>
        <dsp:cNvSpPr/>
      </dsp:nvSpPr>
      <dsp:spPr>
        <a:xfrm rot="5400000">
          <a:off x="4028873" y="333307"/>
          <a:ext cx="843179" cy="70848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smtClean="0"/>
            <a:t>You </a:t>
          </a:r>
          <a:r>
            <a:rPr lang="fr-BE" sz="1800" kern="1200" dirty="0" err="1" smtClean="0"/>
            <a:t>can’t</a:t>
          </a:r>
          <a:r>
            <a:rPr lang="fr-BE" sz="1800" kern="1200" dirty="0" smtClean="0"/>
            <a:t> do it </a:t>
          </a:r>
          <a:r>
            <a:rPr lang="fr-BE" sz="1800" kern="1200" dirty="0" err="1" smtClean="0"/>
            <a:t>without</a:t>
          </a:r>
          <a:r>
            <a:rPr lang="fr-BE" sz="1800" kern="1200" dirty="0" smtClean="0"/>
            <a:t> business experts: analytics output is </a:t>
          </a:r>
          <a:r>
            <a:rPr lang="fr-BE" sz="1800" kern="1200" dirty="0" err="1" smtClean="0"/>
            <a:t>worthless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unless</a:t>
          </a:r>
          <a:r>
            <a:rPr lang="fr-BE" sz="1800" kern="1200" dirty="0" smtClean="0"/>
            <a:t> you </a:t>
          </a:r>
          <a:r>
            <a:rPr lang="fr-BE" sz="1800" kern="1200" dirty="0" err="1" smtClean="0"/>
            <a:t>can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see</a:t>
          </a:r>
          <a:r>
            <a:rPr lang="fr-BE" sz="1800" kern="1200" dirty="0" smtClean="0"/>
            <a:t> WHY, </a:t>
          </a:r>
          <a:r>
            <a:rPr lang="fr-BE" sz="1800" kern="1200" dirty="0" err="1" smtClean="0"/>
            <a:t>useless</a:t>
          </a:r>
          <a:r>
            <a:rPr lang="fr-BE" sz="1800" kern="1200" dirty="0" smtClean="0"/>
            <a:t> if business </a:t>
          </a:r>
          <a:r>
            <a:rPr lang="fr-BE" sz="1800" kern="1200" dirty="0" err="1" smtClean="0"/>
            <a:t>doesn’t</a:t>
          </a:r>
          <a:r>
            <a:rPr lang="fr-BE" sz="1800" kern="1200" dirty="0" smtClean="0"/>
            <a:t> ACT </a:t>
          </a:r>
          <a:r>
            <a:rPr lang="fr-BE" sz="1800" kern="1200" dirty="0" err="1" smtClean="0"/>
            <a:t>upon</a:t>
          </a:r>
          <a:r>
            <a:rPr lang="fr-BE" sz="1800" kern="1200" dirty="0" smtClean="0"/>
            <a:t> it</a:t>
          </a:r>
          <a:endParaRPr lang="en-GB" sz="1800" kern="1200" dirty="0"/>
        </a:p>
      </dsp:txBody>
      <dsp:txXfrm rot="-5400000">
        <a:off x="908039" y="3495303"/>
        <a:ext cx="7043687" cy="76085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86FD5F-7A1E-4C3D-A59D-97DBF0AEFAF8}">
      <dsp:nvSpPr>
        <dsp:cNvPr id="0" name=""/>
        <dsp:cNvSpPr/>
      </dsp:nvSpPr>
      <dsp:spPr>
        <a:xfrm rot="5400000">
          <a:off x="-186739" y="192493"/>
          <a:ext cx="1244929" cy="871450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400" kern="1200" dirty="0"/>
        </a:p>
      </dsp:txBody>
      <dsp:txXfrm rot="-5400000">
        <a:off x="1" y="441478"/>
        <a:ext cx="871450" cy="373479"/>
      </dsp:txXfrm>
    </dsp:sp>
    <dsp:sp modelId="{018E75BF-EB5E-4844-AEAE-A4A4BC54B2C1}">
      <dsp:nvSpPr>
        <dsp:cNvPr id="0" name=""/>
        <dsp:cNvSpPr/>
      </dsp:nvSpPr>
      <dsp:spPr>
        <a:xfrm rot="5400000">
          <a:off x="4027567" y="-3150363"/>
          <a:ext cx="809204" cy="71214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err="1" smtClean="0"/>
            <a:t>Provide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actionable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models</a:t>
          </a:r>
          <a:r>
            <a:rPr lang="fr-BE" sz="1800" kern="1200" dirty="0" smtClean="0"/>
            <a:t> to </a:t>
          </a:r>
          <a:r>
            <a:rPr lang="fr-BE" sz="1800" kern="1200" dirty="0" err="1" smtClean="0"/>
            <a:t>specialized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anti-fraud</a:t>
          </a:r>
          <a:r>
            <a:rPr lang="fr-BE" sz="1800" kern="1200" dirty="0" smtClean="0"/>
            <a:t> teams </a:t>
          </a:r>
          <a:r>
            <a:rPr lang="fr-BE" sz="1800" kern="1200" dirty="0" err="1" smtClean="0"/>
            <a:t>without</a:t>
          </a:r>
          <a:r>
            <a:rPr lang="fr-BE" sz="1800" kern="1200" dirty="0" smtClean="0"/>
            <a:t> noise</a:t>
          </a:r>
          <a:endParaRPr lang="en-GB" sz="1800" kern="1200" dirty="0"/>
        </a:p>
      </dsp:txBody>
      <dsp:txXfrm rot="-5400000">
        <a:off x="871451" y="45255"/>
        <a:ext cx="7081935" cy="730200"/>
      </dsp:txXfrm>
    </dsp:sp>
    <dsp:sp modelId="{60B5AC6F-6856-46D7-AD1E-904EA9785ED8}">
      <dsp:nvSpPr>
        <dsp:cNvPr id="0" name=""/>
        <dsp:cNvSpPr/>
      </dsp:nvSpPr>
      <dsp:spPr>
        <a:xfrm rot="5400000">
          <a:off x="-186739" y="1297100"/>
          <a:ext cx="1244929" cy="871450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400" kern="1200" dirty="0"/>
        </a:p>
      </dsp:txBody>
      <dsp:txXfrm rot="-5400000">
        <a:off x="1" y="1546085"/>
        <a:ext cx="871450" cy="373479"/>
      </dsp:txXfrm>
    </dsp:sp>
    <dsp:sp modelId="{8941AEC9-BD83-4FD3-942B-1D5AB393A1A6}">
      <dsp:nvSpPr>
        <dsp:cNvPr id="0" name=""/>
        <dsp:cNvSpPr/>
      </dsp:nvSpPr>
      <dsp:spPr>
        <a:xfrm rot="5400000">
          <a:off x="4027567" y="-2045755"/>
          <a:ext cx="809204" cy="71214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smtClean="0"/>
            <a:t>Start </a:t>
          </a:r>
          <a:r>
            <a:rPr lang="fr-BE" sz="1800" kern="1200" dirty="0" err="1" smtClean="0"/>
            <a:t>low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cost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with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available</a:t>
          </a:r>
          <a:r>
            <a:rPr lang="fr-BE" sz="1800" kern="1200" dirty="0" smtClean="0"/>
            <a:t> servers , « R » en « </a:t>
          </a:r>
          <a:r>
            <a:rPr lang="fr-BE" sz="1800" kern="1200" dirty="0" err="1" smtClean="0"/>
            <a:t>touchgraph</a:t>
          </a:r>
          <a:r>
            <a:rPr lang="fr-BE" sz="1800" kern="1200" dirty="0" smtClean="0"/>
            <a:t> » software. </a:t>
          </a:r>
          <a:r>
            <a:rPr lang="fr-BE" sz="1800" kern="1200" dirty="0" err="1" smtClean="0"/>
            <a:t>Prepare</a:t>
          </a:r>
          <a:r>
            <a:rPr lang="fr-BE" sz="1800" kern="1200" dirty="0" smtClean="0"/>
            <a:t> for hardware </a:t>
          </a:r>
          <a:r>
            <a:rPr lang="fr-BE" sz="1800" kern="1200" dirty="0" err="1" smtClean="0"/>
            <a:t>acceleration</a:t>
          </a:r>
          <a:r>
            <a:rPr lang="fr-BE" sz="1800" kern="1200" dirty="0" smtClean="0"/>
            <a:t>. </a:t>
          </a:r>
          <a:r>
            <a:rPr lang="fr-BE" sz="1800" kern="1200" dirty="0" err="1" smtClean="0"/>
            <a:t>Alternatively</a:t>
          </a:r>
          <a:r>
            <a:rPr lang="fr-BE" sz="1800" kern="1200" dirty="0" smtClean="0"/>
            <a:t>: commercial software </a:t>
          </a:r>
          <a:r>
            <a:rPr lang="fr-BE" sz="1800" kern="1200" dirty="0" err="1" smtClean="0"/>
            <a:t>with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ease</a:t>
          </a:r>
          <a:r>
            <a:rPr lang="fr-BE" sz="1800" kern="1200" dirty="0" smtClean="0"/>
            <a:t> of use</a:t>
          </a:r>
          <a:endParaRPr lang="en-GB" sz="1800" kern="1200" dirty="0"/>
        </a:p>
      </dsp:txBody>
      <dsp:txXfrm rot="-5400000">
        <a:off x="871451" y="1149863"/>
        <a:ext cx="7081935" cy="730200"/>
      </dsp:txXfrm>
    </dsp:sp>
    <dsp:sp modelId="{1BC2A259-8A73-4FDA-921B-4998464F34C0}">
      <dsp:nvSpPr>
        <dsp:cNvPr id="0" name=""/>
        <dsp:cNvSpPr/>
      </dsp:nvSpPr>
      <dsp:spPr>
        <a:xfrm rot="5400000">
          <a:off x="-186739" y="2583977"/>
          <a:ext cx="1244929" cy="871450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400" kern="1200" dirty="0"/>
        </a:p>
      </dsp:txBody>
      <dsp:txXfrm rot="-5400000">
        <a:off x="1" y="2832962"/>
        <a:ext cx="871450" cy="373479"/>
      </dsp:txXfrm>
    </dsp:sp>
    <dsp:sp modelId="{291EA502-F654-45FD-ADD5-11F8A7946A69}">
      <dsp:nvSpPr>
        <dsp:cNvPr id="0" name=""/>
        <dsp:cNvSpPr/>
      </dsp:nvSpPr>
      <dsp:spPr>
        <a:xfrm rot="5400000">
          <a:off x="3845298" y="-758879"/>
          <a:ext cx="1173742" cy="71214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tabLst>
              <a:tab pos="447675" algn="l"/>
            </a:tabLst>
          </a:pPr>
          <a:r>
            <a:rPr lang="fr-BE" sz="1800" kern="1200" dirty="0" err="1" smtClean="0"/>
            <a:t>PHD’s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working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with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technical</a:t>
          </a:r>
          <a:r>
            <a:rPr lang="fr-BE" sz="1800" kern="1200" dirty="0" smtClean="0"/>
            <a:t> software </a:t>
          </a:r>
          <a:r>
            <a:rPr lang="fr-BE" sz="1800" kern="1200" dirty="0" err="1" smtClean="0"/>
            <a:t>supported</a:t>
          </a:r>
          <a:r>
            <a:rPr lang="fr-BE" sz="1800" kern="1200" dirty="0" smtClean="0"/>
            <a:t> by </a:t>
          </a:r>
          <a:r>
            <a:rPr lang="fr-BE" sz="1800" kern="1200" dirty="0" err="1" smtClean="0"/>
            <a:t>university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tabLst>
              <a:tab pos="447675" algn="l"/>
            </a:tabLst>
          </a:pPr>
          <a:r>
            <a:rPr lang="fr-BE" sz="1800" kern="1200" dirty="0" smtClean="0"/>
            <a:t>Business experts </a:t>
          </a:r>
          <a:r>
            <a:rPr lang="fr-BE" sz="1800" kern="1200" dirty="0" err="1" smtClean="0"/>
            <a:t>working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with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easy</a:t>
          </a:r>
          <a:r>
            <a:rPr lang="fr-BE" sz="1800" kern="1200" dirty="0" smtClean="0"/>
            <a:t> to use software, </a:t>
          </a:r>
          <a:r>
            <a:rPr lang="fr-BE" sz="1800" kern="1200" dirty="0" err="1" smtClean="0"/>
            <a:t>supported</a:t>
          </a:r>
          <a:r>
            <a:rPr lang="fr-BE" sz="1800" kern="1200" dirty="0" smtClean="0"/>
            <a:t> by </a:t>
          </a:r>
          <a:r>
            <a:rPr lang="fr-BE" sz="1800" kern="1200" dirty="0" err="1" smtClean="0"/>
            <a:t>PHD’s</a:t>
          </a:r>
          <a:endParaRPr lang="en-GB" sz="1800" kern="1200" dirty="0"/>
        </a:p>
      </dsp:txBody>
      <dsp:txXfrm rot="-5400000">
        <a:off x="871451" y="2272265"/>
        <a:ext cx="7064140" cy="1059148"/>
      </dsp:txXfrm>
    </dsp:sp>
    <dsp:sp modelId="{4E0CAB75-C14A-478A-8DF3-096611FC0851}">
      <dsp:nvSpPr>
        <dsp:cNvPr id="0" name=""/>
        <dsp:cNvSpPr/>
      </dsp:nvSpPr>
      <dsp:spPr>
        <a:xfrm rot="5400000">
          <a:off x="-186739" y="3688584"/>
          <a:ext cx="1244929" cy="871450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400" kern="1200" dirty="0"/>
        </a:p>
      </dsp:txBody>
      <dsp:txXfrm rot="-5400000">
        <a:off x="1" y="3937569"/>
        <a:ext cx="871450" cy="373479"/>
      </dsp:txXfrm>
    </dsp:sp>
    <dsp:sp modelId="{D8629948-A04F-43A3-9C5D-D50FC6AE05E4}">
      <dsp:nvSpPr>
        <dsp:cNvPr id="0" name=""/>
        <dsp:cNvSpPr/>
      </dsp:nvSpPr>
      <dsp:spPr>
        <a:xfrm rot="5400000">
          <a:off x="4027567" y="345728"/>
          <a:ext cx="809204" cy="71214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err="1" smtClean="0"/>
            <a:t>Frequent</a:t>
          </a:r>
          <a:r>
            <a:rPr lang="fr-BE" sz="1800" kern="1200" dirty="0" smtClean="0"/>
            <a:t> and intensive contacts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smtClean="0"/>
            <a:t>Business experts </a:t>
          </a:r>
          <a:r>
            <a:rPr lang="fr-BE" sz="1800" kern="1200" dirty="0" err="1" smtClean="0"/>
            <a:t>learn</a:t>
          </a:r>
          <a:r>
            <a:rPr lang="fr-BE" sz="1800" kern="1200" dirty="0" smtClean="0"/>
            <a:t> to do the </a:t>
          </a:r>
          <a:r>
            <a:rPr lang="fr-BE" sz="1800" kern="1200" dirty="0" err="1" smtClean="0"/>
            <a:t>analysis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themselves</a:t>
          </a:r>
          <a:endParaRPr lang="en-GB" sz="1800" kern="1200" dirty="0"/>
        </a:p>
      </dsp:txBody>
      <dsp:txXfrm rot="-5400000">
        <a:off x="871451" y="3541346"/>
        <a:ext cx="7081935" cy="73020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86FD5F-7A1E-4C3D-A59D-97DBF0AEFAF8}">
      <dsp:nvSpPr>
        <dsp:cNvPr id="0" name=""/>
        <dsp:cNvSpPr/>
      </dsp:nvSpPr>
      <dsp:spPr>
        <a:xfrm rot="5400000">
          <a:off x="-179784" y="185829"/>
          <a:ext cx="1198563" cy="838994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/>
            <a:t>Problem</a:t>
          </a:r>
          <a:endParaRPr lang="en-GB" sz="1400" kern="1200" dirty="0"/>
        </a:p>
      </dsp:txBody>
      <dsp:txXfrm rot="-5400000">
        <a:off x="1" y="425541"/>
        <a:ext cx="838994" cy="359569"/>
      </dsp:txXfrm>
    </dsp:sp>
    <dsp:sp modelId="{018E75BF-EB5E-4844-AEAE-A4A4BC54B2C1}">
      <dsp:nvSpPr>
        <dsp:cNvPr id="0" name=""/>
        <dsp:cNvSpPr/>
      </dsp:nvSpPr>
      <dsp:spPr>
        <a:xfrm rot="5400000">
          <a:off x="4026408" y="-3181368"/>
          <a:ext cx="779066" cy="715389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2000" kern="1200" dirty="0" smtClean="0"/>
            <a:t>Types of </a:t>
          </a:r>
          <a:r>
            <a:rPr lang="fr-BE" sz="2000" kern="1200" dirty="0" err="1" smtClean="0"/>
            <a:t>fraud</a:t>
          </a:r>
          <a:r>
            <a:rPr lang="fr-BE" sz="2000" kern="1200" dirty="0" smtClean="0"/>
            <a:t> that </a:t>
          </a:r>
          <a:r>
            <a:rPr lang="fr-BE" sz="2000" kern="1200" dirty="0" err="1" smtClean="0"/>
            <a:t>only</a:t>
          </a:r>
          <a:r>
            <a:rPr lang="fr-BE" sz="2000" kern="1200" dirty="0" smtClean="0"/>
            <a:t> </a:t>
          </a:r>
          <a:r>
            <a:rPr lang="fr-BE" sz="2000" kern="1200" dirty="0" err="1" smtClean="0"/>
            <a:t>can</a:t>
          </a:r>
          <a:r>
            <a:rPr lang="fr-BE" sz="2000" kern="1200" dirty="0" smtClean="0"/>
            <a:t> </a:t>
          </a:r>
          <a:r>
            <a:rPr lang="fr-BE" sz="2000" kern="1200" dirty="0" err="1" smtClean="0"/>
            <a:t>exist</a:t>
          </a:r>
          <a:r>
            <a:rPr lang="fr-BE" sz="2000" kern="1200" dirty="0" smtClean="0"/>
            <a:t> </a:t>
          </a:r>
          <a:r>
            <a:rPr lang="fr-BE" sz="2000" kern="1200" dirty="0" err="1" smtClean="0"/>
            <a:t>through</a:t>
          </a:r>
          <a:r>
            <a:rPr lang="fr-BE" sz="2000" kern="1200" dirty="0" smtClean="0"/>
            <a:t> the use of multiple parties </a:t>
          </a:r>
          <a:endParaRPr lang="en-GB" sz="2000" kern="1200" dirty="0"/>
        </a:p>
      </dsp:txBody>
      <dsp:txXfrm rot="-5400000">
        <a:off x="838995" y="44076"/>
        <a:ext cx="7115862" cy="703004"/>
      </dsp:txXfrm>
    </dsp:sp>
    <dsp:sp modelId="{60B5AC6F-6856-46D7-AD1E-904EA9785ED8}">
      <dsp:nvSpPr>
        <dsp:cNvPr id="0" name=""/>
        <dsp:cNvSpPr/>
      </dsp:nvSpPr>
      <dsp:spPr>
        <a:xfrm rot="5400000">
          <a:off x="-179784" y="1396548"/>
          <a:ext cx="1198563" cy="838994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/>
            <a:t>Action</a:t>
          </a:r>
          <a:endParaRPr lang="en-GB" sz="1400" kern="1200" dirty="0"/>
        </a:p>
      </dsp:txBody>
      <dsp:txXfrm rot="-5400000">
        <a:off x="1" y="1636260"/>
        <a:ext cx="838994" cy="359569"/>
      </dsp:txXfrm>
    </dsp:sp>
    <dsp:sp modelId="{8941AEC9-BD83-4FD3-942B-1D5AB393A1A6}">
      <dsp:nvSpPr>
        <dsp:cNvPr id="0" name=""/>
        <dsp:cNvSpPr/>
      </dsp:nvSpPr>
      <dsp:spPr>
        <a:xfrm rot="5400000">
          <a:off x="3879156" y="-1970649"/>
          <a:ext cx="1073568" cy="715389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2000" kern="1200" dirty="0" smtClean="0"/>
            <a:t>Analytics identifies suspect parties and </a:t>
          </a:r>
          <a:r>
            <a:rPr lang="fr-BE" sz="2000" kern="1200" dirty="0" err="1" smtClean="0"/>
            <a:t>their</a:t>
          </a:r>
          <a:r>
            <a:rPr lang="fr-BE" sz="2000" kern="1200" dirty="0" smtClean="0"/>
            <a:t> network</a:t>
          </a:r>
          <a:endParaRPr lang="en-GB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2000" kern="1200" dirty="0" smtClean="0"/>
            <a:t>Data on suspects (</a:t>
          </a:r>
          <a:r>
            <a:rPr lang="fr-BE" sz="2000" kern="1200" dirty="0" err="1" smtClean="0"/>
            <a:t>e.g</a:t>
          </a:r>
          <a:r>
            <a:rPr lang="fr-BE" sz="2000" kern="1200" dirty="0" smtClean="0"/>
            <a:t>. 30 parties) and </a:t>
          </a:r>
          <a:r>
            <a:rPr lang="fr-BE" sz="2000" kern="1200" dirty="0" err="1" smtClean="0"/>
            <a:t>their</a:t>
          </a:r>
          <a:r>
            <a:rPr lang="fr-BE" sz="2000" kern="1200" dirty="0" smtClean="0"/>
            <a:t> network (</a:t>
          </a:r>
          <a:r>
            <a:rPr lang="fr-BE" sz="2000" kern="1200" dirty="0" err="1" smtClean="0"/>
            <a:t>e.g</a:t>
          </a:r>
          <a:r>
            <a:rPr lang="fr-BE" sz="2000" kern="1200" dirty="0" smtClean="0"/>
            <a:t>. 1000 parties) are </a:t>
          </a:r>
          <a:r>
            <a:rPr lang="fr-BE" sz="2000" kern="1200" dirty="0" err="1" smtClean="0"/>
            <a:t>transferred</a:t>
          </a:r>
          <a:r>
            <a:rPr lang="fr-BE" sz="2000" kern="1200" dirty="0" smtClean="0"/>
            <a:t> to an interactive visualisation </a:t>
          </a:r>
          <a:r>
            <a:rPr lang="fr-BE" sz="2000" kern="1200" dirty="0" err="1" smtClean="0"/>
            <a:t>tool</a:t>
          </a:r>
          <a:endParaRPr lang="en-GB" sz="2000" kern="1200" dirty="0"/>
        </a:p>
      </dsp:txBody>
      <dsp:txXfrm rot="-5400000">
        <a:off x="838994" y="1121920"/>
        <a:ext cx="7101486" cy="968754"/>
      </dsp:txXfrm>
    </dsp:sp>
    <dsp:sp modelId="{1BC2A259-8A73-4FDA-921B-4998464F34C0}">
      <dsp:nvSpPr>
        <dsp:cNvPr id="0" name=""/>
        <dsp:cNvSpPr/>
      </dsp:nvSpPr>
      <dsp:spPr>
        <a:xfrm rot="5400000">
          <a:off x="-179784" y="2664236"/>
          <a:ext cx="1198563" cy="838994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/>
            <a:t>Innovation</a:t>
          </a:r>
          <a:endParaRPr lang="en-GB" sz="1400" kern="1200" dirty="0"/>
        </a:p>
      </dsp:txBody>
      <dsp:txXfrm rot="-5400000">
        <a:off x="1" y="2903948"/>
        <a:ext cx="838994" cy="359569"/>
      </dsp:txXfrm>
    </dsp:sp>
    <dsp:sp modelId="{291EA502-F654-45FD-ADD5-11F8A7946A69}">
      <dsp:nvSpPr>
        <dsp:cNvPr id="0" name=""/>
        <dsp:cNvSpPr/>
      </dsp:nvSpPr>
      <dsp:spPr>
        <a:xfrm rot="5400000">
          <a:off x="3822187" y="-702961"/>
          <a:ext cx="1187507" cy="715389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2000" kern="1200" dirty="0" err="1" smtClean="0"/>
            <a:t>What</a:t>
          </a:r>
          <a:r>
            <a:rPr lang="fr-BE" sz="2000" kern="1200" dirty="0" smtClean="0"/>
            <a:t> used to </a:t>
          </a:r>
          <a:r>
            <a:rPr lang="fr-BE" sz="2000" kern="1200" dirty="0" err="1" smtClean="0"/>
            <a:t>take</a:t>
          </a:r>
          <a:r>
            <a:rPr lang="fr-BE" sz="2000" kern="1200" dirty="0" smtClean="0"/>
            <a:t> 2 </a:t>
          </a:r>
          <a:r>
            <a:rPr lang="fr-BE" sz="2000" kern="1200" dirty="0" err="1" smtClean="0"/>
            <a:t>days</a:t>
          </a:r>
          <a:r>
            <a:rPr lang="fr-BE" sz="2000" kern="1200" dirty="0" smtClean="0"/>
            <a:t> for a </a:t>
          </a:r>
          <a:r>
            <a:rPr lang="fr-BE" sz="2000" kern="1200" dirty="0" err="1" smtClean="0"/>
            <a:t>limited</a:t>
          </a:r>
          <a:r>
            <a:rPr lang="fr-BE" sz="2000" kern="1200" dirty="0" smtClean="0"/>
            <a:t> network is </a:t>
          </a:r>
          <a:r>
            <a:rPr lang="fr-BE" sz="2000" kern="1200" dirty="0" err="1" smtClean="0"/>
            <a:t>now</a:t>
          </a:r>
          <a:r>
            <a:rPr lang="fr-BE" sz="2000" kern="1200" dirty="0" smtClean="0"/>
            <a:t> </a:t>
          </a:r>
          <a:r>
            <a:rPr lang="fr-BE" sz="2000" kern="1200" dirty="0" err="1" smtClean="0"/>
            <a:t>automatic</a:t>
          </a:r>
          <a:r>
            <a:rPr lang="fr-BE" sz="2000" kern="1200" dirty="0" smtClean="0"/>
            <a:t> </a:t>
          </a:r>
          <a:r>
            <a:rPr lang="fr-BE" sz="2000" kern="1200" dirty="0" err="1" smtClean="0"/>
            <a:t>with</a:t>
          </a:r>
          <a:r>
            <a:rPr lang="fr-BE" sz="2000" kern="1200" dirty="0" smtClean="0"/>
            <a:t> a </a:t>
          </a:r>
          <a:r>
            <a:rPr lang="fr-BE" sz="2000" kern="1200" dirty="0" err="1" smtClean="0"/>
            <a:t>substantially</a:t>
          </a:r>
          <a:r>
            <a:rPr lang="fr-BE" sz="2000" kern="1200" dirty="0" smtClean="0"/>
            <a:t> </a:t>
          </a:r>
          <a:r>
            <a:rPr lang="fr-BE" sz="2000" kern="1200" dirty="0" err="1" smtClean="0"/>
            <a:t>larger</a:t>
          </a:r>
          <a:r>
            <a:rPr lang="fr-BE" sz="2000" kern="1200" dirty="0" smtClean="0"/>
            <a:t> </a:t>
          </a:r>
          <a:r>
            <a:rPr lang="fr-BE" sz="2000" kern="1200" dirty="0" err="1" smtClean="0"/>
            <a:t>span</a:t>
          </a:r>
          <a:endParaRPr lang="en-GB" sz="2000" kern="1200" dirty="0"/>
        </a:p>
      </dsp:txBody>
      <dsp:txXfrm rot="-5400000">
        <a:off x="838995" y="2338200"/>
        <a:ext cx="7095924" cy="1071569"/>
      </dsp:txXfrm>
    </dsp:sp>
    <dsp:sp modelId="{4E0CAB75-C14A-478A-8DF3-096611FC0851}">
      <dsp:nvSpPr>
        <dsp:cNvPr id="0" name=""/>
        <dsp:cNvSpPr/>
      </dsp:nvSpPr>
      <dsp:spPr>
        <a:xfrm rot="5400000">
          <a:off x="-179784" y="3727703"/>
          <a:ext cx="1198563" cy="838994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/>
            <a:t>Impact</a:t>
          </a:r>
          <a:endParaRPr lang="en-GB" sz="1400" kern="1200" dirty="0"/>
        </a:p>
      </dsp:txBody>
      <dsp:txXfrm rot="-5400000">
        <a:off x="1" y="3967415"/>
        <a:ext cx="838994" cy="359569"/>
      </dsp:txXfrm>
    </dsp:sp>
    <dsp:sp modelId="{D8629948-A04F-43A3-9C5D-D50FC6AE05E4}">
      <dsp:nvSpPr>
        <dsp:cNvPr id="0" name=""/>
        <dsp:cNvSpPr/>
      </dsp:nvSpPr>
      <dsp:spPr>
        <a:xfrm rot="5400000">
          <a:off x="4026408" y="360505"/>
          <a:ext cx="779066" cy="715389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2000" kern="1200" dirty="0" err="1" smtClean="0"/>
            <a:t>Decision</a:t>
          </a:r>
          <a:r>
            <a:rPr lang="fr-BE" sz="2000" kern="1200" dirty="0" smtClean="0"/>
            <a:t> by business: (1) </a:t>
          </a:r>
          <a:r>
            <a:rPr lang="fr-BE" sz="2000" kern="1200" dirty="0" err="1" smtClean="0"/>
            <a:t>legal</a:t>
          </a:r>
          <a:r>
            <a:rPr lang="fr-BE" sz="2000" kern="1200" dirty="0" smtClean="0"/>
            <a:t> action (2) on site audit (3) monitor (4) false positive</a:t>
          </a:r>
          <a:endParaRPr lang="en-GB" sz="2000" kern="1200" dirty="0"/>
        </a:p>
      </dsp:txBody>
      <dsp:txXfrm rot="-5400000">
        <a:off x="838995" y="3585950"/>
        <a:ext cx="7115862" cy="70300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7B7AE8-E12E-467F-A69F-81EDE2E2A622}">
      <dsp:nvSpPr>
        <dsp:cNvPr id="0" name=""/>
        <dsp:cNvSpPr/>
      </dsp:nvSpPr>
      <dsp:spPr>
        <a:xfrm>
          <a:off x="0" y="625984"/>
          <a:ext cx="8229600" cy="73080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</dsp:sp>
    <dsp:sp modelId="{CC8888CF-E86B-4465-8C0A-8A8130A690BA}">
      <dsp:nvSpPr>
        <dsp:cNvPr id="0" name=""/>
        <dsp:cNvSpPr/>
      </dsp:nvSpPr>
      <dsp:spPr>
        <a:xfrm>
          <a:off x="411480" y="0"/>
          <a:ext cx="7118521" cy="99058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3200" kern="1200" dirty="0" smtClean="0"/>
            <a:t>Use it on all levels, </a:t>
          </a:r>
          <a:r>
            <a:rPr lang="fr-BE" sz="3200" kern="1200" dirty="0" err="1" smtClean="0"/>
            <a:t>be</a:t>
          </a:r>
          <a:r>
            <a:rPr lang="fr-BE" sz="3200" kern="1200" dirty="0" smtClean="0"/>
            <a:t> </a:t>
          </a:r>
          <a:r>
            <a:rPr lang="fr-BE" sz="3200" kern="1200" dirty="0" err="1" smtClean="0"/>
            <a:t>ready</a:t>
          </a:r>
          <a:r>
            <a:rPr lang="fr-BE" sz="3200" kern="1200" dirty="0" smtClean="0"/>
            <a:t> for system change</a:t>
          </a:r>
          <a:endParaRPr lang="en-GB" sz="3200" kern="1200" dirty="0"/>
        </a:p>
      </dsp:txBody>
      <dsp:txXfrm>
        <a:off x="459836" y="48356"/>
        <a:ext cx="7021809" cy="893875"/>
      </dsp:txXfrm>
    </dsp:sp>
    <dsp:sp modelId="{9C0CC5EB-3F08-44E6-9954-F27C47208774}">
      <dsp:nvSpPr>
        <dsp:cNvPr id="0" name=""/>
        <dsp:cNvSpPr/>
      </dsp:nvSpPr>
      <dsp:spPr>
        <a:xfrm flipV="1">
          <a:off x="1090504" y="1872208"/>
          <a:ext cx="5760473" cy="6953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1759FD9-D541-4C32-BC47-D20BE3D46F24}">
      <dsp:nvSpPr>
        <dsp:cNvPr id="0" name=""/>
        <dsp:cNvSpPr/>
      </dsp:nvSpPr>
      <dsp:spPr>
        <a:xfrm>
          <a:off x="411480" y="1513384"/>
          <a:ext cx="7200900" cy="138778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3200" kern="1200" dirty="0" err="1" smtClean="0"/>
            <a:t>Pick</a:t>
          </a:r>
          <a:r>
            <a:rPr lang="fr-BE" sz="3200" kern="1200" dirty="0" smtClean="0"/>
            <a:t> </a:t>
          </a:r>
          <a:r>
            <a:rPr lang="en-US" sz="3200" kern="1200" noProof="0" dirty="0" smtClean="0"/>
            <a:t>your</a:t>
          </a:r>
          <a:r>
            <a:rPr lang="fr-BE" sz="3200" kern="1200" dirty="0" smtClean="0"/>
            <a:t> first </a:t>
          </a:r>
          <a:r>
            <a:rPr lang="fr-BE" sz="3200" kern="1200" dirty="0" err="1" smtClean="0"/>
            <a:t>battles</a:t>
          </a:r>
          <a:r>
            <a:rPr lang="fr-BE" sz="3200" kern="1200" dirty="0" smtClean="0"/>
            <a:t> </a:t>
          </a:r>
          <a:r>
            <a:rPr lang="fr-BE" sz="3200" kern="1200" dirty="0" err="1" smtClean="0"/>
            <a:t>well</a:t>
          </a:r>
          <a:r>
            <a:rPr lang="fr-BE" sz="3200" kern="1200" dirty="0" smtClean="0"/>
            <a:t>, </a:t>
          </a:r>
          <a:r>
            <a:rPr lang="fr-BE" sz="3200" kern="1200" dirty="0" err="1" smtClean="0"/>
            <a:t>assign</a:t>
          </a:r>
          <a:r>
            <a:rPr lang="fr-BE" sz="3200" kern="1200" dirty="0" smtClean="0"/>
            <a:t> </a:t>
          </a:r>
          <a:r>
            <a:rPr lang="fr-BE" sz="3200" kern="1200" dirty="0" err="1" smtClean="0"/>
            <a:t>some</a:t>
          </a:r>
          <a:r>
            <a:rPr lang="fr-BE" sz="3200" kern="1200" dirty="0" smtClean="0"/>
            <a:t> of </a:t>
          </a:r>
          <a:r>
            <a:rPr lang="fr-BE" sz="3200" kern="1200" dirty="0" err="1" smtClean="0"/>
            <a:t>your</a:t>
          </a:r>
          <a:r>
            <a:rPr lang="fr-BE" sz="3200" kern="1200" dirty="0" smtClean="0"/>
            <a:t> best business- and </a:t>
          </a:r>
          <a:r>
            <a:rPr lang="fr-BE" sz="3200" kern="1200" dirty="0" err="1" smtClean="0"/>
            <a:t>technical</a:t>
          </a:r>
          <a:r>
            <a:rPr lang="fr-BE" sz="3200" kern="1200" dirty="0" smtClean="0"/>
            <a:t> people</a:t>
          </a:r>
          <a:endParaRPr lang="en-GB" sz="3200" kern="1200" dirty="0"/>
        </a:p>
      </dsp:txBody>
      <dsp:txXfrm>
        <a:off x="479226" y="1581130"/>
        <a:ext cx="7065408" cy="1252290"/>
      </dsp:txXfrm>
    </dsp:sp>
    <dsp:sp modelId="{D4F1B6F7-F998-4AB3-B975-A294DB668AF1}">
      <dsp:nvSpPr>
        <dsp:cNvPr id="0" name=""/>
        <dsp:cNvSpPr/>
      </dsp:nvSpPr>
      <dsp:spPr>
        <a:xfrm>
          <a:off x="586441" y="3438679"/>
          <a:ext cx="6912781" cy="70936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E28D16D-B162-47F2-8CC8-98397A14E0C7}">
      <dsp:nvSpPr>
        <dsp:cNvPr id="0" name=""/>
        <dsp:cNvSpPr/>
      </dsp:nvSpPr>
      <dsp:spPr>
        <a:xfrm>
          <a:off x="411480" y="3325120"/>
          <a:ext cx="7200900" cy="8560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900" kern="1200" dirty="0" smtClean="0"/>
            <a:t>Start </a:t>
          </a:r>
          <a:r>
            <a:rPr lang="fr-BE" sz="2900" kern="1200" dirty="0" err="1" smtClean="0"/>
            <a:t>low</a:t>
          </a:r>
          <a:r>
            <a:rPr lang="fr-BE" sz="2900" kern="1200" dirty="0" smtClean="0"/>
            <a:t> </a:t>
          </a:r>
          <a:r>
            <a:rPr lang="fr-BE" sz="2900" kern="1200" dirty="0" err="1" smtClean="0"/>
            <a:t>cost</a:t>
          </a:r>
          <a:r>
            <a:rPr lang="fr-BE" sz="2900" kern="1200" dirty="0" smtClean="0"/>
            <a:t>, </a:t>
          </a:r>
          <a:r>
            <a:rPr lang="fr-BE" sz="2900" kern="1200" dirty="0" err="1" smtClean="0"/>
            <a:t>learn</a:t>
          </a:r>
          <a:r>
            <a:rPr lang="fr-BE" sz="2900" kern="1200" dirty="0" smtClean="0"/>
            <a:t> and </a:t>
          </a:r>
          <a:r>
            <a:rPr lang="fr-BE" sz="2900" kern="1200" dirty="0" err="1" smtClean="0"/>
            <a:t>invest</a:t>
          </a:r>
          <a:endParaRPr lang="en-GB" sz="2900" kern="1200" dirty="0"/>
        </a:p>
      </dsp:txBody>
      <dsp:txXfrm>
        <a:off x="453270" y="3366910"/>
        <a:ext cx="7117320" cy="7725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E8B9C-74F5-439F-8851-EA28E8382A8B}">
      <dsp:nvSpPr>
        <dsp:cNvPr id="0" name=""/>
        <dsp:cNvSpPr/>
      </dsp:nvSpPr>
      <dsp:spPr>
        <a:xfrm>
          <a:off x="731915" y="1432"/>
          <a:ext cx="5964824" cy="10913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smtClean="0"/>
            <a:t>Use analytics on all levels</a:t>
          </a:r>
          <a:endParaRPr lang="en-GB" sz="4400" kern="1200" dirty="0"/>
        </a:p>
      </dsp:txBody>
      <dsp:txXfrm>
        <a:off x="763878" y="33395"/>
        <a:ext cx="5900898" cy="1027374"/>
      </dsp:txXfrm>
    </dsp:sp>
    <dsp:sp modelId="{D3BA6271-54BD-4936-8A73-B64D15DC934A}">
      <dsp:nvSpPr>
        <dsp:cNvPr id="0" name=""/>
        <dsp:cNvSpPr/>
      </dsp:nvSpPr>
      <dsp:spPr>
        <a:xfrm>
          <a:off x="803917" y="1289167"/>
          <a:ext cx="1091300" cy="109130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CDACCC-8926-4502-A358-DDB30D16C9B4}">
      <dsp:nvSpPr>
        <dsp:cNvPr id="0" name=""/>
        <dsp:cNvSpPr/>
      </dsp:nvSpPr>
      <dsp:spPr>
        <a:xfrm>
          <a:off x="2020865" y="1289167"/>
          <a:ext cx="4543704" cy="109130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3400" kern="1200" dirty="0" smtClean="0"/>
            <a:t>Operational</a:t>
          </a:r>
          <a:endParaRPr lang="en-GB" sz="3400" kern="1200" dirty="0"/>
        </a:p>
      </dsp:txBody>
      <dsp:txXfrm>
        <a:off x="2074147" y="1342449"/>
        <a:ext cx="4437140" cy="984736"/>
      </dsp:txXfrm>
    </dsp:sp>
    <dsp:sp modelId="{83535F67-7299-49EF-B150-B739F15E9269}">
      <dsp:nvSpPr>
        <dsp:cNvPr id="0" name=""/>
        <dsp:cNvSpPr/>
      </dsp:nvSpPr>
      <dsp:spPr>
        <a:xfrm>
          <a:off x="803917" y="2511424"/>
          <a:ext cx="1091300" cy="109130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09F2EC-88A2-4FE0-8EB9-C632288C2363}">
      <dsp:nvSpPr>
        <dsp:cNvPr id="0" name=""/>
        <dsp:cNvSpPr/>
      </dsp:nvSpPr>
      <dsp:spPr>
        <a:xfrm>
          <a:off x="2020865" y="2511424"/>
          <a:ext cx="4543704" cy="109130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3400" kern="1200" dirty="0" smtClean="0"/>
            <a:t>Tactical</a:t>
          </a:r>
          <a:endParaRPr lang="en-GB" sz="3400" kern="1200" dirty="0"/>
        </a:p>
      </dsp:txBody>
      <dsp:txXfrm>
        <a:off x="2074147" y="2564706"/>
        <a:ext cx="4437140" cy="984736"/>
      </dsp:txXfrm>
    </dsp:sp>
    <dsp:sp modelId="{599999A2-8ADA-46ED-B8E3-CF45BB5A0FE9}">
      <dsp:nvSpPr>
        <dsp:cNvPr id="0" name=""/>
        <dsp:cNvSpPr/>
      </dsp:nvSpPr>
      <dsp:spPr>
        <a:xfrm>
          <a:off x="803917" y="3733681"/>
          <a:ext cx="1091300" cy="109130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990F41-A971-4ECE-BBC9-C371B7C11993}">
      <dsp:nvSpPr>
        <dsp:cNvPr id="0" name=""/>
        <dsp:cNvSpPr/>
      </dsp:nvSpPr>
      <dsp:spPr>
        <a:xfrm>
          <a:off x="2020865" y="3733681"/>
          <a:ext cx="4543704" cy="109130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3400" kern="1200" dirty="0" smtClean="0"/>
            <a:t>Strategic</a:t>
          </a:r>
          <a:endParaRPr lang="en-GB" sz="3400" kern="1200" dirty="0"/>
        </a:p>
      </dsp:txBody>
      <dsp:txXfrm>
        <a:off x="2074147" y="3786963"/>
        <a:ext cx="4437140" cy="984736"/>
      </dsp:txXfrm>
    </dsp:sp>
    <dsp:sp modelId="{536389B1-0F80-4BA8-8DC2-479EE8779CA4}">
      <dsp:nvSpPr>
        <dsp:cNvPr id="0" name=""/>
        <dsp:cNvSpPr/>
      </dsp:nvSpPr>
      <dsp:spPr>
        <a:xfrm>
          <a:off x="803917" y="4955938"/>
          <a:ext cx="1091300" cy="109130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3BCCB9-E5A4-4388-87A2-1EB9AD449A58}">
      <dsp:nvSpPr>
        <dsp:cNvPr id="0" name=""/>
        <dsp:cNvSpPr/>
      </dsp:nvSpPr>
      <dsp:spPr>
        <a:xfrm>
          <a:off x="2020865" y="4955938"/>
          <a:ext cx="4543704" cy="109130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3400" kern="1200" dirty="0" smtClean="0"/>
            <a:t>System</a:t>
          </a:r>
          <a:endParaRPr lang="en-GB" sz="3400" kern="1200" dirty="0"/>
        </a:p>
      </dsp:txBody>
      <dsp:txXfrm>
        <a:off x="2074147" y="5009220"/>
        <a:ext cx="4437140" cy="9847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9D844-50EE-4F63-9D85-5D71D6C3A550}">
      <dsp:nvSpPr>
        <dsp:cNvPr id="0" name=""/>
        <dsp:cNvSpPr/>
      </dsp:nvSpPr>
      <dsp:spPr>
        <a:xfrm>
          <a:off x="393799" y="0"/>
          <a:ext cx="7442001" cy="13837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smtClean="0"/>
            <a:t>Operational</a:t>
          </a:r>
          <a:endParaRPr lang="en-GB" sz="4400" kern="1200" dirty="0"/>
        </a:p>
      </dsp:txBody>
      <dsp:txXfrm>
        <a:off x="434327" y="40528"/>
        <a:ext cx="7360945" cy="1302671"/>
      </dsp:txXfrm>
    </dsp:sp>
    <dsp:sp modelId="{E82A7E8E-28B9-42AB-AE5D-03F626D81C2D}">
      <dsp:nvSpPr>
        <dsp:cNvPr id="0" name=""/>
        <dsp:cNvSpPr/>
      </dsp:nvSpPr>
      <dsp:spPr>
        <a:xfrm>
          <a:off x="393799" y="1635100"/>
          <a:ext cx="1383727" cy="138372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1CAEA6-099F-4328-B308-A17EB4CF5339}">
      <dsp:nvSpPr>
        <dsp:cNvPr id="0" name=""/>
        <dsp:cNvSpPr/>
      </dsp:nvSpPr>
      <dsp:spPr>
        <a:xfrm>
          <a:off x="1860550" y="1635100"/>
          <a:ext cx="5975249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smtClean="0"/>
            <a:t>Embedded in tools (monitoring of computer infrastructure, traffic management)</a:t>
          </a:r>
          <a:endParaRPr lang="en-GB" sz="2400" kern="1200" dirty="0"/>
        </a:p>
      </dsp:txBody>
      <dsp:txXfrm>
        <a:off x="1928110" y="1702660"/>
        <a:ext cx="5840129" cy="1248607"/>
      </dsp:txXfrm>
    </dsp:sp>
    <dsp:sp modelId="{A39F3900-4511-4981-8D70-8275C4FC2D80}">
      <dsp:nvSpPr>
        <dsp:cNvPr id="0" name=""/>
        <dsp:cNvSpPr/>
      </dsp:nvSpPr>
      <dsp:spPr>
        <a:xfrm>
          <a:off x="393799" y="3184875"/>
          <a:ext cx="1383727" cy="138372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D160BA-D962-4F21-A4AF-47049CDC53B5}">
      <dsp:nvSpPr>
        <dsp:cNvPr id="0" name=""/>
        <dsp:cNvSpPr/>
      </dsp:nvSpPr>
      <dsp:spPr>
        <a:xfrm>
          <a:off x="1860550" y="3184875"/>
          <a:ext cx="5975249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smtClean="0"/>
            <a:t>Electric grid management</a:t>
          </a:r>
          <a:endParaRPr lang="en-GB" sz="2400" kern="1200" dirty="0"/>
        </a:p>
      </dsp:txBody>
      <dsp:txXfrm>
        <a:off x="1928110" y="3252435"/>
        <a:ext cx="5840129" cy="1248607"/>
      </dsp:txXfrm>
    </dsp:sp>
    <dsp:sp modelId="{3C32DA6E-BE14-44AD-95C9-E42C6B7910FC}">
      <dsp:nvSpPr>
        <dsp:cNvPr id="0" name=""/>
        <dsp:cNvSpPr/>
      </dsp:nvSpPr>
      <dsp:spPr>
        <a:xfrm>
          <a:off x="393799" y="4734650"/>
          <a:ext cx="1383727" cy="138372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6F8A89-164A-46AF-803B-117A911EB875}">
      <dsp:nvSpPr>
        <dsp:cNvPr id="0" name=""/>
        <dsp:cNvSpPr/>
      </dsp:nvSpPr>
      <dsp:spPr>
        <a:xfrm>
          <a:off x="1860550" y="4734650"/>
          <a:ext cx="5975249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Automated monitoring of all the flights in and out of a major airport</a:t>
          </a:r>
          <a:endParaRPr lang="en-GB" sz="2400" kern="1200" dirty="0"/>
        </a:p>
      </dsp:txBody>
      <dsp:txXfrm>
        <a:off x="1928110" y="4802210"/>
        <a:ext cx="5840129" cy="12486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003AED-E1D3-45CA-8C3A-30023D8D6C5E}">
      <dsp:nvSpPr>
        <dsp:cNvPr id="0" name=""/>
        <dsp:cNvSpPr/>
      </dsp:nvSpPr>
      <dsp:spPr>
        <a:xfrm>
          <a:off x="393799" y="2301"/>
          <a:ext cx="7442001" cy="13837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smtClean="0"/>
            <a:t>Tactical</a:t>
          </a:r>
          <a:endParaRPr lang="en-GB" sz="4400" kern="1200" dirty="0"/>
        </a:p>
      </dsp:txBody>
      <dsp:txXfrm>
        <a:off x="434327" y="42829"/>
        <a:ext cx="7360945" cy="1302671"/>
      </dsp:txXfrm>
    </dsp:sp>
    <dsp:sp modelId="{A8333144-5840-4201-B960-0A778DA0D908}">
      <dsp:nvSpPr>
        <dsp:cNvPr id="0" name=""/>
        <dsp:cNvSpPr/>
      </dsp:nvSpPr>
      <dsp:spPr>
        <a:xfrm>
          <a:off x="405135" y="1635100"/>
          <a:ext cx="1383727" cy="138372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6FCB50-E335-4E57-805A-5FD5A9421A74}">
      <dsp:nvSpPr>
        <dsp:cNvPr id="0" name=""/>
        <dsp:cNvSpPr/>
      </dsp:nvSpPr>
      <dsp:spPr>
        <a:xfrm>
          <a:off x="1871887" y="1635100"/>
          <a:ext cx="5975249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Using predictive analytics, determine the likelihood that a non-custodial parent will make child support payments</a:t>
          </a:r>
          <a:endParaRPr lang="en-GB" sz="2200" kern="1200" dirty="0"/>
        </a:p>
      </dsp:txBody>
      <dsp:txXfrm>
        <a:off x="1939447" y="1702660"/>
        <a:ext cx="5840129" cy="1248607"/>
      </dsp:txXfrm>
    </dsp:sp>
    <dsp:sp modelId="{19556EC5-50BE-4EA7-A3F2-964A61B230F6}">
      <dsp:nvSpPr>
        <dsp:cNvPr id="0" name=""/>
        <dsp:cNvSpPr/>
      </dsp:nvSpPr>
      <dsp:spPr>
        <a:xfrm>
          <a:off x="405135" y="3184875"/>
          <a:ext cx="1383727" cy="138372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1F4F6A-519F-4AB5-ABA3-0EE36064DF76}">
      <dsp:nvSpPr>
        <dsp:cNvPr id="0" name=""/>
        <dsp:cNvSpPr/>
      </dsp:nvSpPr>
      <dsp:spPr>
        <a:xfrm>
          <a:off x="1871887" y="3184875"/>
          <a:ext cx="5975249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200" kern="1200" dirty="0" smtClean="0"/>
            <a:t>Violent crime prediction, hot spot identification</a:t>
          </a:r>
          <a:endParaRPr lang="en-GB" sz="2200" kern="1200" dirty="0"/>
        </a:p>
      </dsp:txBody>
      <dsp:txXfrm>
        <a:off x="1939447" y="3252435"/>
        <a:ext cx="5840129" cy="1248607"/>
      </dsp:txXfrm>
    </dsp:sp>
    <dsp:sp modelId="{F543192F-C28F-48BF-A777-5065F2D93DD7}">
      <dsp:nvSpPr>
        <dsp:cNvPr id="0" name=""/>
        <dsp:cNvSpPr/>
      </dsp:nvSpPr>
      <dsp:spPr>
        <a:xfrm>
          <a:off x="382463" y="4734650"/>
          <a:ext cx="1429072" cy="138372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04B5C9-1C08-4B49-98F6-31EA464218C8}">
      <dsp:nvSpPr>
        <dsp:cNvPr id="0" name=""/>
        <dsp:cNvSpPr/>
      </dsp:nvSpPr>
      <dsp:spPr>
        <a:xfrm>
          <a:off x="1871887" y="4734650"/>
          <a:ext cx="5975249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200" kern="1200" dirty="0" smtClean="0"/>
            <a:t>Where will the next (meth) drug lab pop up ?</a:t>
          </a:r>
          <a:endParaRPr lang="en-GB" sz="2200" kern="1200" dirty="0"/>
        </a:p>
      </dsp:txBody>
      <dsp:txXfrm>
        <a:off x="1939447" y="4802210"/>
        <a:ext cx="5840129" cy="12486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425EC4-6F50-44CE-86C3-EE66A8D65298}">
      <dsp:nvSpPr>
        <dsp:cNvPr id="0" name=""/>
        <dsp:cNvSpPr/>
      </dsp:nvSpPr>
      <dsp:spPr>
        <a:xfrm>
          <a:off x="393799" y="2232"/>
          <a:ext cx="7442001" cy="13423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smtClean="0"/>
            <a:t>Strategic</a:t>
          </a:r>
          <a:endParaRPr lang="en-GB" sz="4400" kern="1200" dirty="0"/>
        </a:p>
      </dsp:txBody>
      <dsp:txXfrm>
        <a:off x="433114" y="41547"/>
        <a:ext cx="7363371" cy="1263690"/>
      </dsp:txXfrm>
    </dsp:sp>
    <dsp:sp modelId="{CAAF01CD-49DD-4010-97BB-2453DD382D7B}">
      <dsp:nvSpPr>
        <dsp:cNvPr id="0" name=""/>
        <dsp:cNvSpPr/>
      </dsp:nvSpPr>
      <dsp:spPr>
        <a:xfrm>
          <a:off x="393799" y="1586171"/>
          <a:ext cx="1342320" cy="134232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9E14C1-A19E-4B34-B8D6-D6CD8F926F74}">
      <dsp:nvSpPr>
        <dsp:cNvPr id="0" name=""/>
        <dsp:cNvSpPr/>
      </dsp:nvSpPr>
      <dsp:spPr>
        <a:xfrm>
          <a:off x="1816659" y="1586171"/>
          <a:ext cx="6019141" cy="134232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smtClean="0"/>
            <a:t>Strategic forecasting</a:t>
          </a:r>
          <a:endParaRPr lang="en-GB" sz="2800" kern="1200" dirty="0"/>
        </a:p>
      </dsp:txBody>
      <dsp:txXfrm>
        <a:off x="1882197" y="1651709"/>
        <a:ext cx="5888065" cy="1211244"/>
      </dsp:txXfrm>
    </dsp:sp>
    <dsp:sp modelId="{78CD23B9-6407-4AA3-8202-DFECDE4E9B9B}">
      <dsp:nvSpPr>
        <dsp:cNvPr id="0" name=""/>
        <dsp:cNvSpPr/>
      </dsp:nvSpPr>
      <dsp:spPr>
        <a:xfrm>
          <a:off x="393799" y="3089570"/>
          <a:ext cx="1342320" cy="134232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7A5636-51D3-4DA1-974F-689E92F2C25E}">
      <dsp:nvSpPr>
        <dsp:cNvPr id="0" name=""/>
        <dsp:cNvSpPr/>
      </dsp:nvSpPr>
      <dsp:spPr>
        <a:xfrm>
          <a:off x="1816659" y="3089570"/>
          <a:ext cx="6019141" cy="134232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smtClean="0"/>
            <a:t>Telco’s churn management </a:t>
          </a:r>
          <a:endParaRPr lang="en-GB" sz="2800" kern="1200" dirty="0"/>
        </a:p>
      </dsp:txBody>
      <dsp:txXfrm>
        <a:off x="1882197" y="3155108"/>
        <a:ext cx="5888065" cy="1211244"/>
      </dsp:txXfrm>
    </dsp:sp>
    <dsp:sp modelId="{5A232CDD-A69B-42F1-A161-81F88E967632}">
      <dsp:nvSpPr>
        <dsp:cNvPr id="0" name=""/>
        <dsp:cNvSpPr/>
      </dsp:nvSpPr>
      <dsp:spPr>
        <a:xfrm>
          <a:off x="393799" y="4592969"/>
          <a:ext cx="1342320" cy="134232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5BBBFF-5020-4078-8C4D-CC5CC615D4CB}">
      <dsp:nvSpPr>
        <dsp:cNvPr id="0" name=""/>
        <dsp:cNvSpPr/>
      </dsp:nvSpPr>
      <dsp:spPr>
        <a:xfrm>
          <a:off x="1816659" y="4592969"/>
          <a:ext cx="6019141" cy="134232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smtClean="0"/>
            <a:t>Get more customers to revisit the website</a:t>
          </a:r>
          <a:endParaRPr lang="en-GB" sz="2800" kern="1200" dirty="0"/>
        </a:p>
      </dsp:txBody>
      <dsp:txXfrm>
        <a:off x="1882197" y="4658507"/>
        <a:ext cx="5888065" cy="121124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3E6948-6741-4062-AD55-FE7FB51F4EB5}">
      <dsp:nvSpPr>
        <dsp:cNvPr id="0" name=""/>
        <dsp:cNvSpPr/>
      </dsp:nvSpPr>
      <dsp:spPr>
        <a:xfrm>
          <a:off x="393799" y="2328"/>
          <a:ext cx="7442001" cy="14000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smtClean="0"/>
            <a:t>Strategic in healthcare </a:t>
          </a:r>
          <a:br>
            <a:rPr lang="fr-BE" sz="4400" kern="1200" dirty="0" smtClean="0"/>
          </a:br>
          <a:r>
            <a:rPr lang="fr-BE" sz="4400" kern="1200" dirty="0" smtClean="0"/>
            <a:t>(US data)</a:t>
          </a:r>
          <a:endParaRPr lang="en-GB" sz="4400" kern="1200" dirty="0"/>
        </a:p>
      </dsp:txBody>
      <dsp:txXfrm>
        <a:off x="434804" y="43333"/>
        <a:ext cx="7359991" cy="1317997"/>
      </dsp:txXfrm>
    </dsp:sp>
    <dsp:sp modelId="{1EF36D2F-79A4-48D3-B191-F41079A75728}">
      <dsp:nvSpPr>
        <dsp:cNvPr id="0" name=""/>
        <dsp:cNvSpPr/>
      </dsp:nvSpPr>
      <dsp:spPr>
        <a:xfrm>
          <a:off x="393799" y="1654336"/>
          <a:ext cx="1400007" cy="140000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FA92D8-9C15-40B6-9A3D-9571286DD9D2}">
      <dsp:nvSpPr>
        <dsp:cNvPr id="0" name=""/>
        <dsp:cNvSpPr/>
      </dsp:nvSpPr>
      <dsp:spPr>
        <a:xfrm>
          <a:off x="1877806" y="1654336"/>
          <a:ext cx="5957994" cy="140000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smtClean="0"/>
            <a:t>Top 1 % of healthcare consumers cause 20,2% of expenditures</a:t>
          </a:r>
          <a:endParaRPr lang="en-GB" sz="2800" kern="1200" dirty="0"/>
        </a:p>
      </dsp:txBody>
      <dsp:txXfrm>
        <a:off x="1946161" y="1722691"/>
        <a:ext cx="5821284" cy="1263297"/>
      </dsp:txXfrm>
    </dsp:sp>
    <dsp:sp modelId="{6377B120-9EB8-432A-92D5-9B93FA02E028}">
      <dsp:nvSpPr>
        <dsp:cNvPr id="0" name=""/>
        <dsp:cNvSpPr/>
      </dsp:nvSpPr>
      <dsp:spPr>
        <a:xfrm>
          <a:off x="393799" y="3222344"/>
          <a:ext cx="1400007" cy="140000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8D66D5-C987-4C67-A4EF-8307BE67905B}">
      <dsp:nvSpPr>
        <dsp:cNvPr id="0" name=""/>
        <dsp:cNvSpPr/>
      </dsp:nvSpPr>
      <dsp:spPr>
        <a:xfrm>
          <a:off x="1877806" y="3222344"/>
          <a:ext cx="5957994" cy="140000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smtClean="0"/>
            <a:t>Solution: reduce the care to these extreme patients ?</a:t>
          </a:r>
          <a:endParaRPr lang="en-GB" sz="2800" kern="1200" dirty="0"/>
        </a:p>
      </dsp:txBody>
      <dsp:txXfrm>
        <a:off x="1946161" y="3290699"/>
        <a:ext cx="5821284" cy="1263297"/>
      </dsp:txXfrm>
    </dsp:sp>
    <dsp:sp modelId="{614EDEF7-CBE0-4167-9FB6-B6CE00FF3F74}">
      <dsp:nvSpPr>
        <dsp:cNvPr id="0" name=""/>
        <dsp:cNvSpPr/>
      </dsp:nvSpPr>
      <dsp:spPr>
        <a:xfrm>
          <a:off x="393799" y="4790352"/>
          <a:ext cx="1400007" cy="140000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747464-08A8-4E6C-A77C-52D4721F4D13}">
      <dsp:nvSpPr>
        <dsp:cNvPr id="0" name=""/>
        <dsp:cNvSpPr/>
      </dsp:nvSpPr>
      <dsp:spPr>
        <a:xfrm>
          <a:off x="1877806" y="4790352"/>
          <a:ext cx="5957994" cy="140000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smtClean="0"/>
            <a:t>Data shows that more care leads to lower costs: over 200.000 $ per year, per patient</a:t>
          </a:r>
          <a:endParaRPr lang="en-GB" sz="2800" kern="1200" dirty="0"/>
        </a:p>
      </dsp:txBody>
      <dsp:txXfrm>
        <a:off x="1946161" y="4858707"/>
        <a:ext cx="5821284" cy="126329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E8B9C-74F5-439F-8851-EA28E8382A8B}">
      <dsp:nvSpPr>
        <dsp:cNvPr id="0" name=""/>
        <dsp:cNvSpPr/>
      </dsp:nvSpPr>
      <dsp:spPr>
        <a:xfrm>
          <a:off x="331919" y="2274"/>
          <a:ext cx="6272593" cy="13674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smtClean="0"/>
            <a:t>System</a:t>
          </a:r>
          <a:endParaRPr lang="en-GB" sz="4400" kern="1200" dirty="0"/>
        </a:p>
      </dsp:txBody>
      <dsp:txXfrm>
        <a:off x="371970" y="42325"/>
        <a:ext cx="6192491" cy="1287346"/>
      </dsp:txXfrm>
    </dsp:sp>
    <dsp:sp modelId="{D3BA6271-54BD-4936-8A73-B64D15DC934A}">
      <dsp:nvSpPr>
        <dsp:cNvPr id="0" name=""/>
        <dsp:cNvSpPr/>
      </dsp:nvSpPr>
      <dsp:spPr>
        <a:xfrm>
          <a:off x="331919" y="1615863"/>
          <a:ext cx="1367448" cy="136744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CDACCC-8926-4502-A358-DDB30D16C9B4}">
      <dsp:nvSpPr>
        <dsp:cNvPr id="0" name=""/>
        <dsp:cNvSpPr/>
      </dsp:nvSpPr>
      <dsp:spPr>
        <a:xfrm>
          <a:off x="1781414" y="1615863"/>
          <a:ext cx="4823098" cy="136744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100" kern="1200" dirty="0" smtClean="0"/>
            <a:t>« Data mining is to the healthcare system today, as the microscope was to the germ theory in the 19th century » </a:t>
          </a:r>
          <a:endParaRPr lang="en-GB" sz="2100" kern="1200" dirty="0"/>
        </a:p>
      </dsp:txBody>
      <dsp:txXfrm>
        <a:off x="1848179" y="1682628"/>
        <a:ext cx="4689568" cy="1233918"/>
      </dsp:txXfrm>
    </dsp:sp>
    <dsp:sp modelId="{83535F67-7299-49EF-B150-B739F15E9269}">
      <dsp:nvSpPr>
        <dsp:cNvPr id="0" name=""/>
        <dsp:cNvSpPr/>
      </dsp:nvSpPr>
      <dsp:spPr>
        <a:xfrm>
          <a:off x="331919" y="3147406"/>
          <a:ext cx="1367448" cy="136744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09F2EC-88A2-4FE0-8EB9-C632288C2363}">
      <dsp:nvSpPr>
        <dsp:cNvPr id="0" name=""/>
        <dsp:cNvSpPr/>
      </dsp:nvSpPr>
      <dsp:spPr>
        <a:xfrm>
          <a:off x="1781414" y="3147406"/>
          <a:ext cx="4823098" cy="136744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100" kern="1200" dirty="0" smtClean="0"/>
            <a:t>If you want to change the system, you have to understand it</a:t>
          </a:r>
          <a:endParaRPr lang="en-GB" sz="2100" kern="1200" dirty="0"/>
        </a:p>
      </dsp:txBody>
      <dsp:txXfrm>
        <a:off x="1848179" y="3214171"/>
        <a:ext cx="4689568" cy="1233918"/>
      </dsp:txXfrm>
    </dsp:sp>
    <dsp:sp modelId="{599999A2-8ADA-46ED-B8E3-CF45BB5A0FE9}">
      <dsp:nvSpPr>
        <dsp:cNvPr id="0" name=""/>
        <dsp:cNvSpPr/>
      </dsp:nvSpPr>
      <dsp:spPr>
        <a:xfrm>
          <a:off x="331919" y="4678949"/>
          <a:ext cx="1367448" cy="136744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990F41-A971-4ECE-BBC9-C371B7C11993}">
      <dsp:nvSpPr>
        <dsp:cNvPr id="0" name=""/>
        <dsp:cNvSpPr/>
      </dsp:nvSpPr>
      <dsp:spPr>
        <a:xfrm>
          <a:off x="1781414" y="4678949"/>
          <a:ext cx="4823098" cy="136744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100" kern="1200" dirty="0" smtClean="0"/>
            <a:t>Analytics won’t help you climb the mountain, but it will find the mountain</a:t>
          </a:r>
          <a:endParaRPr lang="en-GB" sz="2100" kern="1200" dirty="0"/>
        </a:p>
      </dsp:txBody>
      <dsp:txXfrm>
        <a:off x="1848179" y="4745714"/>
        <a:ext cx="4689568" cy="12339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86FD5F-7A1E-4C3D-A59D-97DBF0AEFAF8}">
      <dsp:nvSpPr>
        <dsp:cNvPr id="0" name=""/>
        <dsp:cNvSpPr/>
      </dsp:nvSpPr>
      <dsp:spPr>
        <a:xfrm rot="5400000">
          <a:off x="-187782" y="195035"/>
          <a:ext cx="1251884" cy="876318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500" kern="1200" dirty="0" smtClean="0"/>
            <a:t>Problem</a:t>
          </a:r>
          <a:endParaRPr lang="en-GB" sz="1500" kern="1200" dirty="0"/>
        </a:p>
      </dsp:txBody>
      <dsp:txXfrm rot="-5400000">
        <a:off x="1" y="445411"/>
        <a:ext cx="876318" cy="375566"/>
      </dsp:txXfrm>
    </dsp:sp>
    <dsp:sp modelId="{018E75BF-EB5E-4844-AEAE-A4A4BC54B2C1}">
      <dsp:nvSpPr>
        <dsp:cNvPr id="0" name=""/>
        <dsp:cNvSpPr/>
      </dsp:nvSpPr>
      <dsp:spPr>
        <a:xfrm rot="5400000">
          <a:off x="4027741" y="-3144168"/>
          <a:ext cx="813724" cy="7116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err="1" smtClean="0"/>
            <a:t>Before</a:t>
          </a:r>
          <a:r>
            <a:rPr lang="fr-BE" sz="1800" kern="1200" dirty="0" smtClean="0"/>
            <a:t> the 1990’s </a:t>
          </a:r>
          <a:r>
            <a:rPr lang="fr-BE" sz="1800" kern="1200" dirty="0" err="1" smtClean="0"/>
            <a:t>policymakers</a:t>
          </a:r>
          <a:r>
            <a:rPr lang="fr-BE" sz="1800" kern="1200" dirty="0" smtClean="0"/>
            <a:t> in </a:t>
          </a:r>
          <a:r>
            <a:rPr lang="fr-BE" sz="1800" kern="1200" dirty="0" err="1" smtClean="0"/>
            <a:t>Belgian</a:t>
          </a:r>
          <a:r>
            <a:rPr lang="fr-BE" sz="1800" kern="1200" dirty="0" smtClean="0"/>
            <a:t> Social Security </a:t>
          </a:r>
          <a:r>
            <a:rPr lang="fr-BE" sz="1800" kern="1200" dirty="0" err="1" smtClean="0"/>
            <a:t>only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had</a:t>
          </a:r>
          <a:r>
            <a:rPr lang="fr-BE" sz="1800" kern="1200" dirty="0" smtClean="0"/>
            <a:t> a </a:t>
          </a:r>
          <a:r>
            <a:rPr lang="fr-BE" sz="1800" kern="1200" dirty="0" err="1" smtClean="0"/>
            <a:t>calculator</a:t>
          </a:r>
          <a:r>
            <a:rPr lang="fr-BE" sz="1800" kern="1200" dirty="0" smtClean="0"/>
            <a:t> and </a:t>
          </a:r>
          <a:r>
            <a:rPr lang="fr-BE" sz="1800" kern="1200" dirty="0" err="1" smtClean="0"/>
            <a:t>too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little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too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low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quality</a:t>
          </a:r>
          <a:r>
            <a:rPr lang="fr-BE" sz="1800" kern="1200" dirty="0" smtClean="0"/>
            <a:t> data to </a:t>
          </a:r>
          <a:r>
            <a:rPr lang="fr-BE" sz="1800" kern="1200" dirty="0" err="1" smtClean="0"/>
            <a:t>develop</a:t>
          </a:r>
          <a:r>
            <a:rPr lang="fr-BE" sz="1800" kern="1200" dirty="0" smtClean="0"/>
            <a:t> new </a:t>
          </a:r>
          <a:r>
            <a:rPr lang="fr-BE" sz="1800" kern="1200" dirty="0" err="1" smtClean="0"/>
            <a:t>policies</a:t>
          </a:r>
          <a:endParaRPr lang="en-GB" sz="1800" kern="1200" dirty="0"/>
        </a:p>
      </dsp:txBody>
      <dsp:txXfrm rot="-5400000">
        <a:off x="876319" y="46977"/>
        <a:ext cx="7076846" cy="734278"/>
      </dsp:txXfrm>
    </dsp:sp>
    <dsp:sp modelId="{60B5AC6F-6856-46D7-AD1E-904EA9785ED8}">
      <dsp:nvSpPr>
        <dsp:cNvPr id="0" name=""/>
        <dsp:cNvSpPr/>
      </dsp:nvSpPr>
      <dsp:spPr>
        <a:xfrm rot="5400000">
          <a:off x="-187782" y="1459616"/>
          <a:ext cx="1251884" cy="876318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500" kern="1200" dirty="0" smtClean="0"/>
            <a:t>Data</a:t>
          </a:r>
          <a:endParaRPr lang="en-GB" sz="1500" kern="1200" dirty="0"/>
        </a:p>
      </dsp:txBody>
      <dsp:txXfrm rot="-5400000">
        <a:off x="1" y="1709992"/>
        <a:ext cx="876318" cy="375566"/>
      </dsp:txXfrm>
    </dsp:sp>
    <dsp:sp modelId="{8941AEC9-BD83-4FD3-942B-1D5AB393A1A6}">
      <dsp:nvSpPr>
        <dsp:cNvPr id="0" name=""/>
        <dsp:cNvSpPr/>
      </dsp:nvSpPr>
      <dsp:spPr>
        <a:xfrm rot="5400000">
          <a:off x="3873938" y="-1879588"/>
          <a:ext cx="1121328" cy="7116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smtClean="0"/>
            <a:t>With the implementation of LATG (salary and </a:t>
          </a:r>
          <a:r>
            <a:rPr lang="fr-BE" sz="1800" kern="1200" dirty="0" err="1" smtClean="0"/>
            <a:t>worktime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database</a:t>
          </a:r>
          <a:r>
            <a:rPr lang="fr-BE" sz="1800" kern="1200" dirty="0" smtClean="0"/>
            <a:t>)  in 1990 more </a:t>
          </a:r>
          <a:r>
            <a:rPr lang="fr-BE" sz="1800" kern="1200" dirty="0" err="1" smtClean="0"/>
            <a:t>complete</a:t>
          </a:r>
          <a:r>
            <a:rPr lang="fr-BE" sz="1800" kern="1200" dirty="0" smtClean="0"/>
            <a:t>, more </a:t>
          </a:r>
          <a:r>
            <a:rPr lang="fr-BE" sz="1800" kern="1200" dirty="0" err="1" smtClean="0"/>
            <a:t>frequent</a:t>
          </a:r>
          <a:r>
            <a:rPr lang="fr-BE" sz="1800" kern="1200" dirty="0" smtClean="0"/>
            <a:t> and </a:t>
          </a:r>
          <a:r>
            <a:rPr lang="fr-BE" sz="1800" kern="1200" dirty="0" err="1" smtClean="0"/>
            <a:t>better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quality</a:t>
          </a:r>
          <a:r>
            <a:rPr lang="fr-BE" sz="1800" kern="1200" dirty="0" smtClean="0"/>
            <a:t> data </a:t>
          </a:r>
          <a:r>
            <a:rPr lang="fr-BE" sz="1800" kern="1200" dirty="0" err="1" smtClean="0"/>
            <a:t>became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available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at</a:t>
          </a:r>
          <a:r>
            <a:rPr lang="fr-BE" sz="1800" kern="1200" dirty="0" smtClean="0"/>
            <a:t> 2 </a:t>
          </a:r>
          <a:r>
            <a:rPr lang="fr-BE" sz="1800" kern="1200" dirty="0" err="1" smtClean="0"/>
            <a:t>gigabyte</a:t>
          </a:r>
          <a:r>
            <a:rPr lang="fr-BE" sz="1800" kern="1200" dirty="0" smtClean="0"/>
            <a:t> per quarter (« </a:t>
          </a:r>
          <a:r>
            <a:rPr lang="fr-BE" sz="1800" kern="1200" dirty="0" err="1" smtClean="0"/>
            <a:t>little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big</a:t>
          </a:r>
          <a:r>
            <a:rPr lang="fr-BE" sz="1800" kern="1200" dirty="0" smtClean="0"/>
            <a:t> data »)</a:t>
          </a:r>
          <a:endParaRPr lang="en-GB" sz="1800" kern="1200" dirty="0"/>
        </a:p>
      </dsp:txBody>
      <dsp:txXfrm rot="-5400000">
        <a:off x="876318" y="1172771"/>
        <a:ext cx="7061830" cy="1011850"/>
      </dsp:txXfrm>
    </dsp:sp>
    <dsp:sp modelId="{1BC2A259-8A73-4FDA-921B-4998464F34C0}">
      <dsp:nvSpPr>
        <dsp:cNvPr id="0" name=""/>
        <dsp:cNvSpPr/>
      </dsp:nvSpPr>
      <dsp:spPr>
        <a:xfrm rot="5400000">
          <a:off x="-187782" y="2570394"/>
          <a:ext cx="1251884" cy="876318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500" kern="1200" smtClean="0"/>
            <a:t>Innovation</a:t>
          </a:r>
          <a:endParaRPr lang="en-GB" sz="1500" kern="1200" dirty="0"/>
        </a:p>
      </dsp:txBody>
      <dsp:txXfrm rot="-5400000">
        <a:off x="1" y="2820770"/>
        <a:ext cx="876318" cy="375566"/>
      </dsp:txXfrm>
    </dsp:sp>
    <dsp:sp modelId="{291EA502-F654-45FD-ADD5-11F8A7946A69}">
      <dsp:nvSpPr>
        <dsp:cNvPr id="0" name=""/>
        <dsp:cNvSpPr/>
      </dsp:nvSpPr>
      <dsp:spPr>
        <a:xfrm rot="5400000">
          <a:off x="4027741" y="-768809"/>
          <a:ext cx="813724" cy="7116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smtClean="0"/>
            <a:t>With </a:t>
          </a:r>
          <a:r>
            <a:rPr lang="fr-BE" sz="1800" kern="1200" dirty="0" err="1" smtClean="0"/>
            <a:t>statistical</a:t>
          </a:r>
          <a:r>
            <a:rPr lang="fr-BE" sz="1800" kern="1200" dirty="0" smtClean="0"/>
            <a:t> tools, </a:t>
          </a:r>
          <a:r>
            <a:rPr lang="fr-BE" sz="1800" kern="1200" dirty="0" err="1" smtClean="0"/>
            <a:t>analysis</a:t>
          </a:r>
          <a:r>
            <a:rPr lang="fr-BE" sz="1800" kern="1200" dirty="0" smtClean="0"/>
            <a:t> and simulation was </a:t>
          </a:r>
          <a:r>
            <a:rPr lang="fr-BE" sz="1800" kern="1200" dirty="0" err="1" smtClean="0"/>
            <a:t>provided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within</a:t>
          </a:r>
          <a:r>
            <a:rPr lang="fr-BE" sz="1800" kern="1200" dirty="0" smtClean="0"/>
            <a:t> 24 </a:t>
          </a:r>
          <a:r>
            <a:rPr lang="fr-BE" sz="1800" kern="1200" dirty="0" err="1" smtClean="0"/>
            <a:t>hrs</a:t>
          </a:r>
          <a:r>
            <a:rPr lang="fr-BE" sz="1800" kern="1200" dirty="0" smtClean="0"/>
            <a:t> of a </a:t>
          </a:r>
          <a:r>
            <a:rPr lang="fr-BE" sz="1800" kern="1200" dirty="0" err="1" smtClean="0"/>
            <a:t>formulated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request</a:t>
          </a:r>
          <a:endParaRPr lang="en-GB" sz="1700" kern="1200" dirty="0"/>
        </a:p>
      </dsp:txBody>
      <dsp:txXfrm rot="-5400000">
        <a:off x="876319" y="2422336"/>
        <a:ext cx="7076846" cy="734278"/>
      </dsp:txXfrm>
    </dsp:sp>
    <dsp:sp modelId="{4E0CAB75-C14A-478A-8DF3-096611FC0851}">
      <dsp:nvSpPr>
        <dsp:cNvPr id="0" name=""/>
        <dsp:cNvSpPr/>
      </dsp:nvSpPr>
      <dsp:spPr>
        <a:xfrm rot="5400000">
          <a:off x="-187782" y="3681173"/>
          <a:ext cx="1251884" cy="876318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500" kern="1200" dirty="0" smtClean="0"/>
            <a:t>Impact</a:t>
          </a:r>
          <a:endParaRPr lang="en-GB" sz="1500" kern="1200" dirty="0"/>
        </a:p>
      </dsp:txBody>
      <dsp:txXfrm rot="-5400000">
        <a:off x="1" y="3931549"/>
        <a:ext cx="876318" cy="375566"/>
      </dsp:txXfrm>
    </dsp:sp>
    <dsp:sp modelId="{D8629948-A04F-43A3-9C5D-D50FC6AE05E4}">
      <dsp:nvSpPr>
        <dsp:cNvPr id="0" name=""/>
        <dsp:cNvSpPr/>
      </dsp:nvSpPr>
      <dsp:spPr>
        <a:xfrm rot="5400000">
          <a:off x="4027741" y="341968"/>
          <a:ext cx="813724" cy="7116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err="1" smtClean="0"/>
            <a:t>Since</a:t>
          </a:r>
          <a:r>
            <a:rPr lang="fr-BE" sz="1800" kern="1200" dirty="0" smtClean="0"/>
            <a:t> 1990, no budget round, no </a:t>
          </a:r>
          <a:r>
            <a:rPr lang="fr-BE" sz="1800" kern="1200" dirty="0" err="1" smtClean="0"/>
            <a:t>government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negotiation</a:t>
          </a:r>
          <a:r>
            <a:rPr lang="fr-BE" sz="1800" kern="1200" dirty="0" smtClean="0"/>
            <a:t> has </a:t>
          </a:r>
          <a:r>
            <a:rPr lang="fr-BE" sz="1800" kern="1200" dirty="0" err="1" smtClean="0"/>
            <a:t>taken</a:t>
          </a:r>
          <a:r>
            <a:rPr lang="fr-BE" sz="1800" kern="1200" dirty="0" smtClean="0"/>
            <a:t> place </a:t>
          </a:r>
          <a:r>
            <a:rPr lang="fr-BE" sz="1800" kern="1200" dirty="0" err="1" smtClean="0"/>
            <a:t>without</a:t>
          </a:r>
          <a:r>
            <a:rPr lang="fr-BE" sz="1800" kern="1200" dirty="0" smtClean="0"/>
            <a:t> (intensive) use of </a:t>
          </a:r>
          <a:r>
            <a:rPr lang="fr-BE" sz="1800" kern="1200" dirty="0" err="1" smtClean="0"/>
            <a:t>this</a:t>
          </a:r>
          <a:r>
            <a:rPr lang="fr-BE" sz="1800" kern="1200" dirty="0" smtClean="0"/>
            <a:t> support - 70 simulations in 2012 </a:t>
          </a:r>
          <a:r>
            <a:rPr lang="fr-BE" sz="1800" kern="1200" dirty="0" err="1" smtClean="0"/>
            <a:t>alone</a:t>
          </a:r>
          <a:r>
            <a:rPr lang="fr-BE" sz="2000" kern="1200" dirty="0" smtClean="0"/>
            <a:t> </a:t>
          </a:r>
          <a:endParaRPr lang="en-GB" sz="2000" kern="1200" dirty="0"/>
        </a:p>
      </dsp:txBody>
      <dsp:txXfrm rot="-5400000">
        <a:off x="876319" y="3533114"/>
        <a:ext cx="7076846" cy="73427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86FD5F-7A1E-4C3D-A59D-97DBF0AEFAF8}">
      <dsp:nvSpPr>
        <dsp:cNvPr id="0" name=""/>
        <dsp:cNvSpPr/>
      </dsp:nvSpPr>
      <dsp:spPr>
        <a:xfrm rot="5400000">
          <a:off x="-189869" y="196959"/>
          <a:ext cx="1265794" cy="886055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/>
            <a:t>Vision</a:t>
          </a:r>
          <a:endParaRPr lang="en-GB" sz="1400" kern="1200" dirty="0"/>
        </a:p>
      </dsp:txBody>
      <dsp:txXfrm rot="-5400000">
        <a:off x="1" y="450118"/>
        <a:ext cx="886055" cy="379739"/>
      </dsp:txXfrm>
    </dsp:sp>
    <dsp:sp modelId="{018E75BF-EB5E-4844-AEAE-A4A4BC54B2C1}">
      <dsp:nvSpPr>
        <dsp:cNvPr id="0" name=""/>
        <dsp:cNvSpPr/>
      </dsp:nvSpPr>
      <dsp:spPr>
        <a:xfrm rot="5400000">
          <a:off x="4028088" y="-3134942"/>
          <a:ext cx="822766" cy="71068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err="1" smtClean="0"/>
            <a:t>Purpose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clear</a:t>
          </a:r>
          <a:r>
            <a:rPr lang="fr-BE" sz="1800" kern="1200" dirty="0" smtClean="0"/>
            <a:t>: support </a:t>
          </a:r>
          <a:r>
            <a:rPr lang="fr-BE" sz="1800" kern="1200" dirty="0" err="1" smtClean="0"/>
            <a:t>policy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makers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when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this</a:t>
          </a:r>
          <a:r>
            <a:rPr lang="fr-BE" sz="1800" kern="1200" dirty="0" smtClean="0"/>
            <a:t> support is </a:t>
          </a:r>
          <a:r>
            <a:rPr lang="fr-BE" sz="1800" kern="1200" dirty="0" err="1" smtClean="0"/>
            <a:t>urgently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needed</a:t>
          </a:r>
          <a:r>
            <a:rPr lang="fr-BE" sz="1800" kern="1200" dirty="0" smtClean="0"/>
            <a:t>, </a:t>
          </a:r>
          <a:r>
            <a:rPr lang="fr-BE" sz="1800" kern="1200" dirty="0" err="1" smtClean="0"/>
            <a:t>hence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deliver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within</a:t>
          </a:r>
          <a:r>
            <a:rPr lang="fr-BE" sz="1800" kern="1200" dirty="0" smtClean="0"/>
            <a:t> 24 </a:t>
          </a:r>
          <a:r>
            <a:rPr lang="fr-BE" sz="1800" kern="1200" dirty="0" err="1" smtClean="0"/>
            <a:t>hrs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smtClean="0"/>
            <a:t>Flexible: no restrictions </a:t>
          </a:r>
          <a:r>
            <a:rPr lang="fr-BE" sz="1800" kern="1200" dirty="0" err="1" smtClean="0"/>
            <a:t>provided</a:t>
          </a:r>
          <a:r>
            <a:rPr lang="fr-BE" sz="1800" kern="1200" dirty="0" smtClean="0"/>
            <a:t> data are </a:t>
          </a:r>
          <a:r>
            <a:rPr lang="fr-BE" sz="1800" kern="1200" dirty="0" err="1" smtClean="0"/>
            <a:t>present</a:t>
          </a:r>
          <a:r>
            <a:rPr lang="fr-BE" sz="1800" kern="1200" dirty="0" smtClean="0"/>
            <a:t> in LATG</a:t>
          </a:r>
          <a:endParaRPr lang="en-GB" sz="1800" kern="1200" dirty="0"/>
        </a:p>
      </dsp:txBody>
      <dsp:txXfrm rot="-5400000">
        <a:off x="886055" y="47255"/>
        <a:ext cx="7066668" cy="742438"/>
      </dsp:txXfrm>
    </dsp:sp>
    <dsp:sp modelId="{60B5AC6F-6856-46D7-AD1E-904EA9785ED8}">
      <dsp:nvSpPr>
        <dsp:cNvPr id="0" name=""/>
        <dsp:cNvSpPr/>
      </dsp:nvSpPr>
      <dsp:spPr>
        <a:xfrm rot="5400000">
          <a:off x="-189869" y="1320080"/>
          <a:ext cx="1265794" cy="886055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/>
            <a:t>Technology</a:t>
          </a:r>
          <a:endParaRPr lang="en-GB" sz="1400" kern="1200" dirty="0"/>
        </a:p>
      </dsp:txBody>
      <dsp:txXfrm rot="-5400000">
        <a:off x="1" y="1573239"/>
        <a:ext cx="886055" cy="379739"/>
      </dsp:txXfrm>
    </dsp:sp>
    <dsp:sp modelId="{8941AEC9-BD83-4FD3-942B-1D5AB393A1A6}">
      <dsp:nvSpPr>
        <dsp:cNvPr id="0" name=""/>
        <dsp:cNvSpPr/>
      </dsp:nvSpPr>
      <dsp:spPr>
        <a:xfrm rot="5400000">
          <a:off x="4028088" y="-2011821"/>
          <a:ext cx="822766" cy="71068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smtClean="0"/>
            <a:t>New software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smtClean="0"/>
            <a:t>New type of (</a:t>
          </a:r>
          <a:r>
            <a:rPr lang="fr-BE" sz="1800" kern="1200" dirty="0" err="1" smtClean="0"/>
            <a:t>faster</a:t>
          </a:r>
          <a:r>
            <a:rPr lang="fr-BE" sz="1800" kern="1200" dirty="0" smtClean="0"/>
            <a:t>) servers</a:t>
          </a:r>
          <a:endParaRPr lang="en-GB" sz="1800" kern="1200" dirty="0"/>
        </a:p>
      </dsp:txBody>
      <dsp:txXfrm rot="-5400000">
        <a:off x="886055" y="1170376"/>
        <a:ext cx="7066668" cy="742438"/>
      </dsp:txXfrm>
    </dsp:sp>
    <dsp:sp modelId="{1BC2A259-8A73-4FDA-921B-4998464F34C0}">
      <dsp:nvSpPr>
        <dsp:cNvPr id="0" name=""/>
        <dsp:cNvSpPr/>
      </dsp:nvSpPr>
      <dsp:spPr>
        <a:xfrm rot="5400000">
          <a:off x="-189869" y="2566138"/>
          <a:ext cx="1265794" cy="886055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/>
            <a:t>People</a:t>
          </a:r>
          <a:endParaRPr lang="en-GB" sz="1400" kern="1200" dirty="0"/>
        </a:p>
      </dsp:txBody>
      <dsp:txXfrm rot="-5400000">
        <a:off x="1" y="2819297"/>
        <a:ext cx="886055" cy="379739"/>
      </dsp:txXfrm>
    </dsp:sp>
    <dsp:sp modelId="{291EA502-F654-45FD-ADD5-11F8A7946A69}">
      <dsp:nvSpPr>
        <dsp:cNvPr id="0" name=""/>
        <dsp:cNvSpPr/>
      </dsp:nvSpPr>
      <dsp:spPr>
        <a:xfrm rot="5400000">
          <a:off x="3924897" y="-785510"/>
          <a:ext cx="1029148" cy="71068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err="1" smtClean="0"/>
            <a:t>Dedicated</a:t>
          </a:r>
          <a:r>
            <a:rPr lang="fr-BE" sz="1800" kern="1200" dirty="0" smtClean="0"/>
            <a:t> team, no part time </a:t>
          </a:r>
          <a:r>
            <a:rPr lang="fr-BE" sz="1800" kern="1200" dirty="0" err="1" smtClean="0"/>
            <a:t>players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smtClean="0"/>
            <a:t>No distribution of </a:t>
          </a:r>
          <a:r>
            <a:rPr lang="fr-BE" sz="1800" kern="1200" dirty="0" err="1" smtClean="0"/>
            <a:t>work</a:t>
          </a:r>
          <a:r>
            <a:rPr lang="fr-BE" sz="1800" kern="1200" dirty="0" smtClean="0"/>
            <a:t>: team </a:t>
          </a:r>
          <a:r>
            <a:rPr lang="fr-BE" sz="1800" kern="1200" dirty="0" err="1" smtClean="0"/>
            <a:t>knew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systems</a:t>
          </a:r>
          <a:r>
            <a:rPr lang="fr-BE" sz="1800" kern="1200" dirty="0" smtClean="0"/>
            <a:t>, data, </a:t>
          </a:r>
          <a:r>
            <a:rPr lang="fr-BE" sz="1800" kern="1200" dirty="0" err="1" smtClean="0"/>
            <a:t>algorithms</a:t>
          </a:r>
          <a:r>
            <a:rPr lang="fr-BE" sz="1800" kern="1200" dirty="0" smtClean="0"/>
            <a:t> and </a:t>
          </a:r>
          <a:r>
            <a:rPr lang="fr-BE" sz="1800" kern="1200" dirty="0" err="1" smtClean="0"/>
            <a:t>did</a:t>
          </a:r>
          <a:r>
            <a:rPr lang="fr-BE" sz="1800" kern="1200" dirty="0" smtClean="0"/>
            <a:t> it all</a:t>
          </a:r>
          <a:endParaRPr lang="en-GB" sz="1800" kern="1200" dirty="0"/>
        </a:p>
      </dsp:txBody>
      <dsp:txXfrm rot="-5400000">
        <a:off x="886056" y="2303570"/>
        <a:ext cx="7056593" cy="928670"/>
      </dsp:txXfrm>
    </dsp:sp>
    <dsp:sp modelId="{4E0CAB75-C14A-478A-8DF3-096611FC0851}">
      <dsp:nvSpPr>
        <dsp:cNvPr id="0" name=""/>
        <dsp:cNvSpPr/>
      </dsp:nvSpPr>
      <dsp:spPr>
        <a:xfrm rot="5400000">
          <a:off x="-189869" y="3669512"/>
          <a:ext cx="1265794" cy="886055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/>
            <a:t>Business</a:t>
          </a:r>
          <a:endParaRPr lang="en-GB" sz="1400" kern="1200" dirty="0"/>
        </a:p>
      </dsp:txBody>
      <dsp:txXfrm rot="-5400000">
        <a:off x="1" y="3922671"/>
        <a:ext cx="886055" cy="379739"/>
      </dsp:txXfrm>
    </dsp:sp>
    <dsp:sp modelId="{D8629948-A04F-43A3-9C5D-D50FC6AE05E4}">
      <dsp:nvSpPr>
        <dsp:cNvPr id="0" name=""/>
        <dsp:cNvSpPr/>
      </dsp:nvSpPr>
      <dsp:spPr>
        <a:xfrm rot="5400000">
          <a:off x="4028088" y="337610"/>
          <a:ext cx="822766" cy="71068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err="1" smtClean="0"/>
            <a:t>Review</a:t>
          </a:r>
          <a:r>
            <a:rPr lang="fr-BE" sz="1800" kern="1200" dirty="0" smtClean="0"/>
            <a:t> </a:t>
          </a:r>
          <a:r>
            <a:rPr lang="fr-BE" sz="1800" kern="1200" smtClean="0"/>
            <a:t>and meaningful </a:t>
          </a:r>
          <a:r>
            <a:rPr lang="fr-BE" sz="1800" kern="1200" dirty="0" err="1" smtClean="0"/>
            <a:t>interpretation</a:t>
          </a:r>
          <a:r>
            <a:rPr lang="fr-BE" sz="1800" kern="1200" dirty="0" smtClean="0"/>
            <a:t> of </a:t>
          </a:r>
          <a:r>
            <a:rPr lang="fr-BE" sz="1800" kern="1200" dirty="0" err="1" smtClean="0"/>
            <a:t>results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smtClean="0"/>
            <a:t>Return to </a:t>
          </a:r>
          <a:r>
            <a:rPr lang="fr-BE" sz="1800" kern="1200" dirty="0" err="1" smtClean="0"/>
            <a:t>sender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when</a:t>
          </a:r>
          <a:r>
            <a:rPr lang="fr-BE" sz="1800" kern="1200" dirty="0" smtClean="0"/>
            <a:t> </a:t>
          </a:r>
          <a:r>
            <a:rPr lang="fr-BE" sz="1800" kern="1200" dirty="0" err="1" smtClean="0"/>
            <a:t>needed</a:t>
          </a:r>
          <a:endParaRPr lang="en-GB" sz="1800" kern="1200" dirty="0"/>
        </a:p>
      </dsp:txBody>
      <dsp:txXfrm rot="-5400000">
        <a:off x="886055" y="3519807"/>
        <a:ext cx="7066668" cy="7424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AAA5060-6F43-4C3C-BDF0-AD16A6EFFA6F}" type="datetimeFigureOut">
              <a:rPr lang="en-US"/>
              <a:pPr>
                <a:defRPr/>
              </a:pPr>
              <a:t>2/27/2015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B9272BC-2700-4D01-A008-324882ED35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08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5BF793E-1753-4E18-9226-A1F1EF1E8A75}" type="datetimeFigureOut">
              <a:rPr lang="en-US"/>
              <a:pPr>
                <a:defRPr/>
              </a:pPr>
              <a:t>2/27/2015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3588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D164FA4-D929-4BC1-AA33-170443418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853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656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7FFB059C-8FB5-4919-AA28-F95D49773BCA}" type="slidenum">
              <a:rPr lang="en-US" smtClean="0"/>
              <a:pPr eaLnBrk="1" hangingPunct="1"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08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»</a:t>
            </a:r>
          </a:p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455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56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GB" dirty="0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7FFB059C-8FB5-4919-AA28-F95D49773BCA}" type="slidenum">
              <a:rPr lang="en-US" smtClean="0"/>
              <a:pPr eaLnBrk="1" hangingPunct="1"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6684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780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30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409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53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736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469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605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003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398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130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324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32"/>
          <a:stretch>
            <a:fillRect/>
          </a:stretch>
        </p:blipFill>
        <p:spPr bwMode="auto">
          <a:xfrm>
            <a:off x="8316913" y="6135688"/>
            <a:ext cx="677862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6186488"/>
            <a:ext cx="1236662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5679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9695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007225" y="5732463"/>
            <a:ext cx="2133600" cy="293687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487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051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990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6119813"/>
            <a:ext cx="1585912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32"/>
          <a:stretch>
            <a:fillRect/>
          </a:stretch>
        </p:blipFill>
        <p:spPr bwMode="auto">
          <a:xfrm>
            <a:off x="8424863" y="6126163"/>
            <a:ext cx="684212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44450"/>
            <a:ext cx="7651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2072297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 userDrawn="1"/>
        </p:nvGrpSpPr>
        <p:grpSpPr bwMode="auto">
          <a:xfrm>
            <a:off x="4406900" y="2676525"/>
            <a:ext cx="4268788" cy="2800350"/>
            <a:chOff x="4407024" y="1916832"/>
            <a:chExt cx="4269432" cy="2800767"/>
          </a:xfrm>
        </p:grpSpPr>
        <p:pic>
          <p:nvPicPr>
            <p:cNvPr id="4" name="Picture 1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7024" y="2869540"/>
              <a:ext cx="381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3817" y="3392438"/>
              <a:ext cx="381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12"/>
            <p:cNvSpPr txBox="1">
              <a:spLocks noChangeArrowheads="1"/>
            </p:cNvSpPr>
            <p:nvPr userDrawn="1"/>
          </p:nvSpPr>
          <p:spPr bwMode="auto">
            <a:xfrm>
              <a:off x="4788081" y="1916832"/>
              <a:ext cx="3888375" cy="2800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defRPr/>
              </a:pPr>
              <a:r>
                <a:rPr lang="fr-BE" sz="1600" dirty="0" smtClean="0">
                  <a:solidFill>
                    <a:srgbClr val="0D0D0D"/>
                  </a:solidFill>
                  <a:sym typeface="Arial" charset="0"/>
                </a:rPr>
                <a:t>Frank Robben</a:t>
              </a:r>
            </a:p>
            <a:p>
              <a:pPr>
                <a:defRPr/>
              </a:pPr>
              <a:r>
                <a:rPr lang="fr-BE" sz="1600" dirty="0" smtClean="0">
                  <a:solidFill>
                    <a:srgbClr val="7F7F7F"/>
                  </a:solidFill>
                  <a:sym typeface="Arial" charset="0"/>
                </a:rPr>
                <a:t>Administrateur Général  </a:t>
              </a:r>
            </a:p>
            <a:p>
              <a:pPr>
                <a:defRPr/>
              </a:pPr>
              <a:r>
                <a:rPr lang="fr-BE" sz="1600" dirty="0" smtClean="0">
                  <a:solidFill>
                    <a:srgbClr val="7F7F7F"/>
                  </a:solidFill>
                  <a:sym typeface="Arial" charset="0"/>
                </a:rPr>
                <a:t>Banque Carrefour de la Sécurité Sociale</a:t>
              </a:r>
            </a:p>
            <a:p>
              <a:pPr>
                <a:defRPr/>
              </a:pPr>
              <a:endParaRPr lang="fr-BE" sz="1600" dirty="0" smtClean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dirty="0" smtClean="0">
                  <a:solidFill>
                    <a:srgbClr val="0D0D0D"/>
                  </a:solidFill>
                </a:rPr>
                <a:t>frank.robben@ksz-bcss.fgov.be </a:t>
              </a:r>
            </a:p>
            <a:p>
              <a:pPr>
                <a:defRPr/>
              </a:pPr>
              <a:endParaRPr lang="en-US" sz="1600" dirty="0" smtClean="0">
                <a:solidFill>
                  <a:srgbClr val="0D0D0D"/>
                </a:solidFill>
                <a:sym typeface="Arial" charset="0"/>
              </a:endParaRPr>
            </a:p>
            <a:p>
              <a:pPr>
                <a:defRPr/>
              </a:pPr>
              <a:r>
                <a:rPr lang="fr-BE" sz="1600" dirty="0" smtClean="0">
                  <a:solidFill>
                    <a:srgbClr val="0D0D0D"/>
                  </a:solidFill>
                  <a:sym typeface="Arial" charset="0"/>
                </a:rPr>
                <a:t>@</a:t>
              </a:r>
              <a:r>
                <a:rPr lang="fr-BE" sz="1600" dirty="0" err="1" smtClean="0">
                  <a:solidFill>
                    <a:srgbClr val="0D0D0D"/>
                  </a:solidFill>
                  <a:sym typeface="Arial" charset="0"/>
                </a:rPr>
                <a:t>FrRobben</a:t>
              </a:r>
              <a:endParaRPr lang="fr-BE" sz="1600" dirty="0" smtClean="0">
                <a:solidFill>
                  <a:srgbClr val="0D0D0D"/>
                </a:solidFill>
                <a:sym typeface="Arial" charset="0"/>
              </a:endParaRPr>
            </a:p>
            <a:p>
              <a:pPr>
                <a:defRPr/>
              </a:pPr>
              <a:endParaRPr lang="en-US" sz="1600" dirty="0" smtClean="0">
                <a:solidFill>
                  <a:srgbClr val="0D0D0D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dirty="0" smtClean="0">
                  <a:solidFill>
                    <a:srgbClr val="7F7F7F"/>
                  </a:solidFill>
                  <a:sym typeface="Arial" charset="0"/>
                </a:rPr>
                <a:t>http://www.bcss.fgov.be</a:t>
              </a:r>
              <a:endParaRPr lang="fr-BE" sz="1600" dirty="0" smtClean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dirty="0" smtClean="0">
                  <a:solidFill>
                    <a:srgbClr val="7F7F7F"/>
                  </a:solidFill>
                  <a:sym typeface="Arial" charset="0"/>
                </a:rPr>
                <a:t>https://www.socialsecurity.be</a:t>
              </a:r>
            </a:p>
            <a:p>
              <a:pPr>
                <a:defRPr/>
              </a:pPr>
              <a:r>
                <a:rPr lang="en-US" sz="1600" dirty="0" smtClean="0">
                  <a:solidFill>
                    <a:srgbClr val="7F7F7F"/>
                  </a:solidFill>
                  <a:sym typeface="Arial" charset="0"/>
                </a:rPr>
                <a:t>http://www.law.kuleuven.ac.be/icri/frobben</a:t>
              </a:r>
              <a:endParaRPr lang="en-GB" sz="1600" dirty="0" smtClean="0">
                <a:solidFill>
                  <a:srgbClr val="7F7F7F"/>
                </a:solidFill>
              </a:endParaRPr>
            </a:p>
          </p:txBody>
        </p:sp>
      </p:grpSp>
      <p:sp>
        <p:nvSpPr>
          <p:cNvPr id="7" name="Title 1"/>
          <p:cNvSpPr txBox="1">
            <a:spLocks/>
          </p:cNvSpPr>
          <p:nvPr userDrawn="1"/>
        </p:nvSpPr>
        <p:spPr>
          <a:xfrm>
            <a:off x="468313" y="1412875"/>
            <a:ext cx="3598862" cy="5329238"/>
          </a:xfrm>
          <a:prstGeom prst="rect">
            <a:avLst/>
          </a:prstGeom>
          <a:solidFill>
            <a:srgbClr val="0080BB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BE" sz="3600" b="0" dirty="0" smtClean="0">
                <a:solidFill>
                  <a:schemeClr val="bg1"/>
                </a:solidFill>
              </a:rPr>
              <a:t>MERCI !</a:t>
            </a:r>
            <a:br>
              <a:rPr lang="fr-BE" sz="3600" b="0" dirty="0" smtClean="0">
                <a:solidFill>
                  <a:schemeClr val="bg1"/>
                </a:solidFill>
              </a:rPr>
            </a:br>
            <a:r>
              <a:rPr lang="fr-BE" sz="3600" b="0" dirty="0" smtClean="0">
                <a:solidFill>
                  <a:schemeClr val="bg1"/>
                </a:solidFill>
              </a:rPr>
              <a:t>QUESTIONS ?</a:t>
            </a:r>
            <a:endParaRPr lang="en-US" sz="3600" b="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7141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284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10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049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450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10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594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3900" y="6489700"/>
            <a:ext cx="750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e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7.jpe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204864"/>
            <a:ext cx="7772400" cy="1470025"/>
          </a:xfrm>
        </p:spPr>
        <p:txBody>
          <a:bodyPr/>
          <a:lstStyle/>
          <a:p>
            <a:r>
              <a:rPr lang="en-US" sz="5400" noProof="0" dirty="0"/>
              <a:t>B</a:t>
            </a:r>
            <a:r>
              <a:rPr lang="en-US" sz="4800" noProof="0" dirty="0" smtClean="0"/>
              <a:t>ig</a:t>
            </a:r>
            <a:r>
              <a:rPr lang="en-US" sz="4800" dirty="0" smtClean="0"/>
              <a:t> data: some experiences in the social sector</a:t>
            </a:r>
            <a:endParaRPr lang="en-US" sz="5400" dirty="0"/>
          </a:p>
        </p:txBody>
      </p:sp>
      <p:sp>
        <p:nvSpPr>
          <p:cNvPr id="6" name="TextBox 5"/>
          <p:cNvSpPr txBox="1"/>
          <p:nvPr/>
        </p:nvSpPr>
        <p:spPr>
          <a:xfrm>
            <a:off x="6090151" y="0"/>
            <a:ext cx="30538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000" dirty="0" smtClean="0"/>
              <a:t/>
            </a:r>
            <a:br>
              <a:rPr lang="fr-BE" sz="4000" dirty="0" smtClean="0"/>
            </a:br>
            <a:r>
              <a:rPr lang="fr-BE" sz="4000" dirty="0" smtClean="0"/>
              <a:t>Frank Robben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94472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474475179"/>
              </p:ext>
            </p:extLst>
          </p:nvPr>
        </p:nvGraphicFramePr>
        <p:xfrm>
          <a:off x="395536" y="1700808"/>
          <a:ext cx="799288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Freeform 7"/>
          <p:cNvSpPr/>
          <p:nvPr/>
        </p:nvSpPr>
        <p:spPr>
          <a:xfrm>
            <a:off x="359533" y="260648"/>
            <a:ext cx="7812867" cy="1367448"/>
          </a:xfrm>
          <a:custGeom>
            <a:avLst/>
            <a:gdLst>
              <a:gd name="connsiteX0" fmla="*/ 0 w 6272593"/>
              <a:gd name="connsiteY0" fmla="*/ 136745 h 1367448"/>
              <a:gd name="connsiteX1" fmla="*/ 136745 w 6272593"/>
              <a:gd name="connsiteY1" fmla="*/ 0 h 1367448"/>
              <a:gd name="connsiteX2" fmla="*/ 6135848 w 6272593"/>
              <a:gd name="connsiteY2" fmla="*/ 0 h 1367448"/>
              <a:gd name="connsiteX3" fmla="*/ 6272593 w 6272593"/>
              <a:gd name="connsiteY3" fmla="*/ 136745 h 1367448"/>
              <a:gd name="connsiteX4" fmla="*/ 6272593 w 6272593"/>
              <a:gd name="connsiteY4" fmla="*/ 1230703 h 1367448"/>
              <a:gd name="connsiteX5" fmla="*/ 6135848 w 6272593"/>
              <a:gd name="connsiteY5" fmla="*/ 1367448 h 1367448"/>
              <a:gd name="connsiteX6" fmla="*/ 136745 w 6272593"/>
              <a:gd name="connsiteY6" fmla="*/ 1367448 h 1367448"/>
              <a:gd name="connsiteX7" fmla="*/ 0 w 6272593"/>
              <a:gd name="connsiteY7" fmla="*/ 1230703 h 1367448"/>
              <a:gd name="connsiteX8" fmla="*/ 0 w 6272593"/>
              <a:gd name="connsiteY8" fmla="*/ 136745 h 1367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72593" h="1367448">
                <a:moveTo>
                  <a:pt x="0" y="136745"/>
                </a:moveTo>
                <a:cubicBezTo>
                  <a:pt x="0" y="61223"/>
                  <a:pt x="61223" y="0"/>
                  <a:pt x="136745" y="0"/>
                </a:cubicBezTo>
                <a:lnTo>
                  <a:pt x="6135848" y="0"/>
                </a:lnTo>
                <a:cubicBezTo>
                  <a:pt x="6211370" y="0"/>
                  <a:pt x="6272593" y="61223"/>
                  <a:pt x="6272593" y="136745"/>
                </a:cubicBezTo>
                <a:lnTo>
                  <a:pt x="6272593" y="1230703"/>
                </a:lnTo>
                <a:cubicBezTo>
                  <a:pt x="6272593" y="1306225"/>
                  <a:pt x="6211370" y="1367448"/>
                  <a:pt x="6135848" y="1367448"/>
                </a:cubicBezTo>
                <a:lnTo>
                  <a:pt x="136745" y="1367448"/>
                </a:lnTo>
                <a:cubicBezTo>
                  <a:pt x="61223" y="1367448"/>
                  <a:pt x="0" y="1306225"/>
                  <a:pt x="0" y="1230703"/>
                </a:cubicBezTo>
                <a:lnTo>
                  <a:pt x="0" y="136745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63876" tIns="122601" rIns="163876" bIns="122601" spcCol="1270" anchor="ctr"/>
          <a:lstStyle/>
          <a:p>
            <a:pPr algn="ctr">
              <a:defRPr/>
            </a:pPr>
            <a:r>
              <a:rPr lang="fr-BE" sz="4400" dirty="0"/>
              <a:t>« </a:t>
            </a:r>
            <a:r>
              <a:rPr lang="fr-BE" sz="4400" dirty="0" err="1"/>
              <a:t>Little</a:t>
            </a:r>
            <a:r>
              <a:rPr lang="fr-BE" sz="4400" dirty="0"/>
              <a:t> </a:t>
            </a:r>
            <a:r>
              <a:rPr lang="fr-BE" sz="4400" dirty="0" err="1"/>
              <a:t>big</a:t>
            </a:r>
            <a:r>
              <a:rPr lang="fr-BE" sz="4400" dirty="0"/>
              <a:t> data » the case of </a:t>
            </a:r>
            <a:r>
              <a:rPr lang="fr-BE" sz="4400" dirty="0" err="1"/>
              <a:t>statistical</a:t>
            </a:r>
            <a:r>
              <a:rPr lang="fr-BE" sz="4400" dirty="0"/>
              <a:t> </a:t>
            </a:r>
            <a:r>
              <a:rPr lang="fr-BE" sz="4400" dirty="0" err="1"/>
              <a:t>policy</a:t>
            </a:r>
            <a:r>
              <a:rPr lang="fr-BE" sz="4400" dirty="0"/>
              <a:t> </a:t>
            </a:r>
            <a:r>
              <a:rPr lang="fr-BE" sz="4400" dirty="0" smtClean="0"/>
              <a:t>support</a:t>
            </a:r>
            <a:endParaRPr lang="en-GB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715575185"/>
              </p:ext>
            </p:extLst>
          </p:nvPr>
        </p:nvGraphicFramePr>
        <p:xfrm>
          <a:off x="395536" y="1700808"/>
          <a:ext cx="799288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Freeform 7"/>
          <p:cNvSpPr/>
          <p:nvPr/>
        </p:nvSpPr>
        <p:spPr>
          <a:xfrm>
            <a:off x="359533" y="260648"/>
            <a:ext cx="7884875" cy="1367448"/>
          </a:xfrm>
          <a:custGeom>
            <a:avLst/>
            <a:gdLst>
              <a:gd name="connsiteX0" fmla="*/ 0 w 6272593"/>
              <a:gd name="connsiteY0" fmla="*/ 136745 h 1367448"/>
              <a:gd name="connsiteX1" fmla="*/ 136745 w 6272593"/>
              <a:gd name="connsiteY1" fmla="*/ 0 h 1367448"/>
              <a:gd name="connsiteX2" fmla="*/ 6135848 w 6272593"/>
              <a:gd name="connsiteY2" fmla="*/ 0 h 1367448"/>
              <a:gd name="connsiteX3" fmla="*/ 6272593 w 6272593"/>
              <a:gd name="connsiteY3" fmla="*/ 136745 h 1367448"/>
              <a:gd name="connsiteX4" fmla="*/ 6272593 w 6272593"/>
              <a:gd name="connsiteY4" fmla="*/ 1230703 h 1367448"/>
              <a:gd name="connsiteX5" fmla="*/ 6135848 w 6272593"/>
              <a:gd name="connsiteY5" fmla="*/ 1367448 h 1367448"/>
              <a:gd name="connsiteX6" fmla="*/ 136745 w 6272593"/>
              <a:gd name="connsiteY6" fmla="*/ 1367448 h 1367448"/>
              <a:gd name="connsiteX7" fmla="*/ 0 w 6272593"/>
              <a:gd name="connsiteY7" fmla="*/ 1230703 h 1367448"/>
              <a:gd name="connsiteX8" fmla="*/ 0 w 6272593"/>
              <a:gd name="connsiteY8" fmla="*/ 136745 h 1367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72593" h="1367448">
                <a:moveTo>
                  <a:pt x="0" y="136745"/>
                </a:moveTo>
                <a:cubicBezTo>
                  <a:pt x="0" y="61223"/>
                  <a:pt x="61223" y="0"/>
                  <a:pt x="136745" y="0"/>
                </a:cubicBezTo>
                <a:lnTo>
                  <a:pt x="6135848" y="0"/>
                </a:lnTo>
                <a:cubicBezTo>
                  <a:pt x="6211370" y="0"/>
                  <a:pt x="6272593" y="61223"/>
                  <a:pt x="6272593" y="136745"/>
                </a:cubicBezTo>
                <a:lnTo>
                  <a:pt x="6272593" y="1230703"/>
                </a:lnTo>
                <a:cubicBezTo>
                  <a:pt x="6272593" y="1306225"/>
                  <a:pt x="6211370" y="1367448"/>
                  <a:pt x="6135848" y="1367448"/>
                </a:cubicBezTo>
                <a:lnTo>
                  <a:pt x="136745" y="1367448"/>
                </a:lnTo>
                <a:cubicBezTo>
                  <a:pt x="61223" y="1367448"/>
                  <a:pt x="0" y="1306225"/>
                  <a:pt x="0" y="1230703"/>
                </a:cubicBezTo>
                <a:lnTo>
                  <a:pt x="0" y="136745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63876" tIns="122601" rIns="163876" bIns="122601" spcCol="1270" anchor="ctr"/>
          <a:lstStyle/>
          <a:p>
            <a:pPr algn="ctr" defTabSz="2889250">
              <a:lnSpc>
                <a:spcPct val="90000"/>
              </a:lnSpc>
              <a:spcAft>
                <a:spcPct val="35000"/>
              </a:spcAft>
              <a:defRPr/>
            </a:pPr>
            <a:r>
              <a:rPr lang="fr-BE" sz="4400" dirty="0"/>
              <a:t>« </a:t>
            </a:r>
            <a:r>
              <a:rPr lang="fr-BE" sz="4400" dirty="0" err="1"/>
              <a:t>Little</a:t>
            </a:r>
            <a:r>
              <a:rPr lang="fr-BE" sz="4400" dirty="0"/>
              <a:t> </a:t>
            </a:r>
            <a:r>
              <a:rPr lang="fr-BE" sz="4400" dirty="0" err="1"/>
              <a:t>big</a:t>
            </a:r>
            <a:r>
              <a:rPr lang="fr-BE" sz="4400" dirty="0"/>
              <a:t> data </a:t>
            </a:r>
            <a:r>
              <a:rPr lang="fr-BE" sz="4400" dirty="0" smtClean="0"/>
              <a:t>» - </a:t>
            </a:r>
            <a:r>
              <a:rPr lang="fr-BE" sz="4400" dirty="0" err="1" smtClean="0"/>
              <a:t>why</a:t>
            </a:r>
            <a:r>
              <a:rPr lang="fr-BE" sz="4400" dirty="0" smtClean="0"/>
              <a:t> </a:t>
            </a:r>
            <a:r>
              <a:rPr lang="fr-BE" sz="4400" dirty="0" err="1" smtClean="0"/>
              <a:t>did</a:t>
            </a:r>
            <a:r>
              <a:rPr lang="fr-BE" sz="4400" dirty="0" smtClean="0"/>
              <a:t> </a:t>
            </a:r>
            <a:r>
              <a:rPr lang="fr-BE" sz="4400" dirty="0"/>
              <a:t>it </a:t>
            </a:r>
            <a:r>
              <a:rPr lang="fr-BE" sz="4400" dirty="0" err="1" smtClean="0"/>
              <a:t>work</a:t>
            </a:r>
            <a:r>
              <a:rPr lang="fr-BE" sz="4400" dirty="0" smtClean="0"/>
              <a:t> ?</a:t>
            </a:r>
            <a:endParaRPr lang="en-GB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23756890"/>
              </p:ext>
            </p:extLst>
          </p:nvPr>
        </p:nvGraphicFramePr>
        <p:xfrm>
          <a:off x="395536" y="1700808"/>
          <a:ext cx="799288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Freeform 4"/>
          <p:cNvSpPr/>
          <p:nvPr/>
        </p:nvSpPr>
        <p:spPr>
          <a:xfrm>
            <a:off x="359533" y="260648"/>
            <a:ext cx="7884875" cy="1367448"/>
          </a:xfrm>
          <a:custGeom>
            <a:avLst/>
            <a:gdLst>
              <a:gd name="connsiteX0" fmla="*/ 0 w 6272593"/>
              <a:gd name="connsiteY0" fmla="*/ 136745 h 1367448"/>
              <a:gd name="connsiteX1" fmla="*/ 136745 w 6272593"/>
              <a:gd name="connsiteY1" fmla="*/ 0 h 1367448"/>
              <a:gd name="connsiteX2" fmla="*/ 6135848 w 6272593"/>
              <a:gd name="connsiteY2" fmla="*/ 0 h 1367448"/>
              <a:gd name="connsiteX3" fmla="*/ 6272593 w 6272593"/>
              <a:gd name="connsiteY3" fmla="*/ 136745 h 1367448"/>
              <a:gd name="connsiteX4" fmla="*/ 6272593 w 6272593"/>
              <a:gd name="connsiteY4" fmla="*/ 1230703 h 1367448"/>
              <a:gd name="connsiteX5" fmla="*/ 6135848 w 6272593"/>
              <a:gd name="connsiteY5" fmla="*/ 1367448 h 1367448"/>
              <a:gd name="connsiteX6" fmla="*/ 136745 w 6272593"/>
              <a:gd name="connsiteY6" fmla="*/ 1367448 h 1367448"/>
              <a:gd name="connsiteX7" fmla="*/ 0 w 6272593"/>
              <a:gd name="connsiteY7" fmla="*/ 1230703 h 1367448"/>
              <a:gd name="connsiteX8" fmla="*/ 0 w 6272593"/>
              <a:gd name="connsiteY8" fmla="*/ 136745 h 1367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72593" h="1367448">
                <a:moveTo>
                  <a:pt x="0" y="136745"/>
                </a:moveTo>
                <a:cubicBezTo>
                  <a:pt x="0" y="61223"/>
                  <a:pt x="61223" y="0"/>
                  <a:pt x="136745" y="0"/>
                </a:cubicBezTo>
                <a:lnTo>
                  <a:pt x="6135848" y="0"/>
                </a:lnTo>
                <a:cubicBezTo>
                  <a:pt x="6211370" y="0"/>
                  <a:pt x="6272593" y="61223"/>
                  <a:pt x="6272593" y="136745"/>
                </a:cubicBezTo>
                <a:lnTo>
                  <a:pt x="6272593" y="1230703"/>
                </a:lnTo>
                <a:cubicBezTo>
                  <a:pt x="6272593" y="1306225"/>
                  <a:pt x="6211370" y="1367448"/>
                  <a:pt x="6135848" y="1367448"/>
                </a:cubicBezTo>
                <a:lnTo>
                  <a:pt x="136745" y="1367448"/>
                </a:lnTo>
                <a:cubicBezTo>
                  <a:pt x="61223" y="1367448"/>
                  <a:pt x="0" y="1306225"/>
                  <a:pt x="0" y="1230703"/>
                </a:cubicBezTo>
                <a:lnTo>
                  <a:pt x="0" y="136745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63876" tIns="122601" rIns="163876" bIns="122601" spcCol="1270" anchor="ctr"/>
          <a:lstStyle/>
          <a:p>
            <a:pPr algn="ctr" defTabSz="1466850">
              <a:lnSpc>
                <a:spcPct val="90000"/>
              </a:lnSpc>
              <a:spcAft>
                <a:spcPct val="35000"/>
              </a:spcAft>
              <a:defRPr/>
            </a:pPr>
            <a:r>
              <a:rPr lang="fr-BE" sz="4400" dirty="0"/>
              <a:t>How </a:t>
            </a:r>
            <a:r>
              <a:rPr lang="fr-BE" sz="4400" dirty="0" err="1"/>
              <a:t>does</a:t>
            </a:r>
            <a:r>
              <a:rPr lang="fr-BE" sz="4400" dirty="0"/>
              <a:t> </a:t>
            </a:r>
            <a:r>
              <a:rPr lang="fr-BE" sz="4400" dirty="0" err="1"/>
              <a:t>this</a:t>
            </a:r>
            <a:r>
              <a:rPr lang="fr-BE" sz="4400" dirty="0"/>
              <a:t> </a:t>
            </a:r>
            <a:r>
              <a:rPr lang="fr-BE" sz="4400" dirty="0" err="1"/>
              <a:t>apply</a:t>
            </a:r>
            <a:r>
              <a:rPr lang="fr-BE" sz="4400" dirty="0"/>
              <a:t> to </a:t>
            </a:r>
            <a:r>
              <a:rPr lang="fr-BE" sz="4400" dirty="0" err="1"/>
              <a:t>b</a:t>
            </a:r>
            <a:r>
              <a:rPr lang="fr-BE" sz="4400" dirty="0" err="1" smtClean="0"/>
              <a:t>ig</a:t>
            </a:r>
            <a:r>
              <a:rPr lang="fr-BE" sz="4400" dirty="0" smtClean="0"/>
              <a:t> </a:t>
            </a:r>
            <a:r>
              <a:rPr lang="fr-BE" sz="4400" dirty="0"/>
              <a:t>d</a:t>
            </a:r>
            <a:r>
              <a:rPr lang="fr-BE" sz="4400" dirty="0" smtClean="0"/>
              <a:t>ata</a:t>
            </a:r>
            <a:r>
              <a:rPr lang="fr-BE" sz="4400" dirty="0"/>
              <a:t>?</a:t>
            </a:r>
            <a:endParaRPr lang="en-GB" sz="4400" dirty="0"/>
          </a:p>
        </p:txBody>
      </p:sp>
      <p:sp>
        <p:nvSpPr>
          <p:cNvPr id="2" name="Rectangle 1"/>
          <p:cNvSpPr/>
          <p:nvPr/>
        </p:nvSpPr>
        <p:spPr>
          <a:xfrm>
            <a:off x="557323" y="2257127"/>
            <a:ext cx="6303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BE" sz="1400" dirty="0">
                <a:solidFill>
                  <a:schemeClr val="bg1"/>
                </a:solidFill>
              </a:rPr>
              <a:t>Vision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8485" y="3356992"/>
            <a:ext cx="10187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BE" sz="1400" dirty="0" err="1" smtClean="0">
                <a:solidFill>
                  <a:schemeClr val="bg1"/>
                </a:solidFill>
              </a:rPr>
              <a:t>Technology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5656" y="4509120"/>
            <a:ext cx="6844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BE" sz="1400" dirty="0" smtClean="0">
                <a:solidFill>
                  <a:schemeClr val="bg1"/>
                </a:solidFill>
              </a:rPr>
              <a:t>People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852" y="5733256"/>
            <a:ext cx="8146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BE" sz="1400" dirty="0" smtClean="0">
                <a:solidFill>
                  <a:schemeClr val="bg1"/>
                </a:solidFill>
              </a:rPr>
              <a:t>Business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174734264"/>
              </p:ext>
            </p:extLst>
          </p:nvPr>
        </p:nvGraphicFramePr>
        <p:xfrm>
          <a:off x="395536" y="1700808"/>
          <a:ext cx="799288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Freeform 4"/>
          <p:cNvSpPr/>
          <p:nvPr/>
        </p:nvSpPr>
        <p:spPr>
          <a:xfrm>
            <a:off x="359533" y="260648"/>
            <a:ext cx="7956883" cy="1367448"/>
          </a:xfrm>
          <a:custGeom>
            <a:avLst/>
            <a:gdLst>
              <a:gd name="connsiteX0" fmla="*/ 0 w 6272593"/>
              <a:gd name="connsiteY0" fmla="*/ 136745 h 1367448"/>
              <a:gd name="connsiteX1" fmla="*/ 136745 w 6272593"/>
              <a:gd name="connsiteY1" fmla="*/ 0 h 1367448"/>
              <a:gd name="connsiteX2" fmla="*/ 6135848 w 6272593"/>
              <a:gd name="connsiteY2" fmla="*/ 0 h 1367448"/>
              <a:gd name="connsiteX3" fmla="*/ 6272593 w 6272593"/>
              <a:gd name="connsiteY3" fmla="*/ 136745 h 1367448"/>
              <a:gd name="connsiteX4" fmla="*/ 6272593 w 6272593"/>
              <a:gd name="connsiteY4" fmla="*/ 1230703 h 1367448"/>
              <a:gd name="connsiteX5" fmla="*/ 6135848 w 6272593"/>
              <a:gd name="connsiteY5" fmla="*/ 1367448 h 1367448"/>
              <a:gd name="connsiteX6" fmla="*/ 136745 w 6272593"/>
              <a:gd name="connsiteY6" fmla="*/ 1367448 h 1367448"/>
              <a:gd name="connsiteX7" fmla="*/ 0 w 6272593"/>
              <a:gd name="connsiteY7" fmla="*/ 1230703 h 1367448"/>
              <a:gd name="connsiteX8" fmla="*/ 0 w 6272593"/>
              <a:gd name="connsiteY8" fmla="*/ 136745 h 1367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72593" h="1367448">
                <a:moveTo>
                  <a:pt x="0" y="136745"/>
                </a:moveTo>
                <a:cubicBezTo>
                  <a:pt x="0" y="61223"/>
                  <a:pt x="61223" y="0"/>
                  <a:pt x="136745" y="0"/>
                </a:cubicBezTo>
                <a:lnTo>
                  <a:pt x="6135848" y="0"/>
                </a:lnTo>
                <a:cubicBezTo>
                  <a:pt x="6211370" y="0"/>
                  <a:pt x="6272593" y="61223"/>
                  <a:pt x="6272593" y="136745"/>
                </a:cubicBezTo>
                <a:lnTo>
                  <a:pt x="6272593" y="1230703"/>
                </a:lnTo>
                <a:cubicBezTo>
                  <a:pt x="6272593" y="1306225"/>
                  <a:pt x="6211370" y="1367448"/>
                  <a:pt x="6135848" y="1367448"/>
                </a:cubicBezTo>
                <a:lnTo>
                  <a:pt x="136745" y="1367448"/>
                </a:lnTo>
                <a:cubicBezTo>
                  <a:pt x="61223" y="1367448"/>
                  <a:pt x="0" y="1306225"/>
                  <a:pt x="0" y="1230703"/>
                </a:cubicBezTo>
                <a:lnTo>
                  <a:pt x="0" y="136745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63876" tIns="122601" rIns="163876" bIns="122601" spcCol="1270" anchor="ctr"/>
          <a:lstStyle/>
          <a:p>
            <a:pPr algn="ctr" defTabSz="1377950">
              <a:lnSpc>
                <a:spcPct val="90000"/>
              </a:lnSpc>
              <a:spcAft>
                <a:spcPct val="35000"/>
              </a:spcAft>
              <a:defRPr/>
            </a:pPr>
            <a:r>
              <a:rPr lang="fr-BE" sz="4300" dirty="0" err="1"/>
              <a:t>Applying</a:t>
            </a:r>
            <a:r>
              <a:rPr lang="fr-BE" sz="4300" dirty="0"/>
              <a:t> to </a:t>
            </a:r>
            <a:r>
              <a:rPr lang="fr-BE" sz="4300" dirty="0" err="1"/>
              <a:t>fraud</a:t>
            </a:r>
            <a:r>
              <a:rPr lang="fr-BE" sz="4300" dirty="0"/>
              <a:t> management for </a:t>
            </a:r>
            <a:r>
              <a:rPr lang="fr-BE" sz="4300" dirty="0" err="1"/>
              <a:t>several</a:t>
            </a:r>
            <a:r>
              <a:rPr lang="fr-BE" sz="4300" dirty="0"/>
              <a:t> social </a:t>
            </a:r>
            <a:r>
              <a:rPr lang="fr-BE" sz="4300" dirty="0" err="1"/>
              <a:t>security</a:t>
            </a:r>
            <a:r>
              <a:rPr lang="fr-BE" sz="4300" dirty="0"/>
              <a:t> </a:t>
            </a:r>
            <a:r>
              <a:rPr lang="fr-BE" sz="4300" dirty="0" err="1"/>
              <a:t>agencies</a:t>
            </a:r>
            <a:endParaRPr lang="en-GB" sz="4300" dirty="0"/>
          </a:p>
        </p:txBody>
      </p:sp>
      <p:sp>
        <p:nvSpPr>
          <p:cNvPr id="6" name="Rectangle 5"/>
          <p:cNvSpPr/>
          <p:nvPr/>
        </p:nvSpPr>
        <p:spPr>
          <a:xfrm>
            <a:off x="539552" y="2257127"/>
            <a:ext cx="6303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BE" sz="1400" dirty="0">
                <a:solidFill>
                  <a:schemeClr val="bg1"/>
                </a:solidFill>
              </a:rPr>
              <a:t>Vision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8485" y="3356992"/>
            <a:ext cx="10187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BE" sz="1400" dirty="0" err="1" smtClean="0">
                <a:solidFill>
                  <a:schemeClr val="bg1"/>
                </a:solidFill>
              </a:rPr>
              <a:t>Technology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3206" y="4633391"/>
            <a:ext cx="6844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BE" sz="1400" dirty="0" smtClean="0">
                <a:solidFill>
                  <a:schemeClr val="bg1"/>
                </a:solidFill>
              </a:rPr>
              <a:t>People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852" y="5733256"/>
            <a:ext cx="8146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BE" sz="1400" dirty="0" smtClean="0">
                <a:solidFill>
                  <a:schemeClr val="bg1"/>
                </a:solidFill>
              </a:rPr>
              <a:t>Business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648205693"/>
              </p:ext>
            </p:extLst>
          </p:nvPr>
        </p:nvGraphicFramePr>
        <p:xfrm>
          <a:off x="395536" y="1700808"/>
          <a:ext cx="799288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Freeform 7"/>
          <p:cNvSpPr/>
          <p:nvPr/>
        </p:nvSpPr>
        <p:spPr>
          <a:xfrm>
            <a:off x="359533" y="260648"/>
            <a:ext cx="7812867" cy="1367448"/>
          </a:xfrm>
          <a:custGeom>
            <a:avLst/>
            <a:gdLst>
              <a:gd name="connsiteX0" fmla="*/ 0 w 6272593"/>
              <a:gd name="connsiteY0" fmla="*/ 136745 h 1367448"/>
              <a:gd name="connsiteX1" fmla="*/ 136745 w 6272593"/>
              <a:gd name="connsiteY1" fmla="*/ 0 h 1367448"/>
              <a:gd name="connsiteX2" fmla="*/ 6135848 w 6272593"/>
              <a:gd name="connsiteY2" fmla="*/ 0 h 1367448"/>
              <a:gd name="connsiteX3" fmla="*/ 6272593 w 6272593"/>
              <a:gd name="connsiteY3" fmla="*/ 136745 h 1367448"/>
              <a:gd name="connsiteX4" fmla="*/ 6272593 w 6272593"/>
              <a:gd name="connsiteY4" fmla="*/ 1230703 h 1367448"/>
              <a:gd name="connsiteX5" fmla="*/ 6135848 w 6272593"/>
              <a:gd name="connsiteY5" fmla="*/ 1367448 h 1367448"/>
              <a:gd name="connsiteX6" fmla="*/ 136745 w 6272593"/>
              <a:gd name="connsiteY6" fmla="*/ 1367448 h 1367448"/>
              <a:gd name="connsiteX7" fmla="*/ 0 w 6272593"/>
              <a:gd name="connsiteY7" fmla="*/ 1230703 h 1367448"/>
              <a:gd name="connsiteX8" fmla="*/ 0 w 6272593"/>
              <a:gd name="connsiteY8" fmla="*/ 136745 h 1367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72593" h="1367448">
                <a:moveTo>
                  <a:pt x="0" y="136745"/>
                </a:moveTo>
                <a:cubicBezTo>
                  <a:pt x="0" y="61223"/>
                  <a:pt x="61223" y="0"/>
                  <a:pt x="136745" y="0"/>
                </a:cubicBezTo>
                <a:lnTo>
                  <a:pt x="6135848" y="0"/>
                </a:lnTo>
                <a:cubicBezTo>
                  <a:pt x="6211370" y="0"/>
                  <a:pt x="6272593" y="61223"/>
                  <a:pt x="6272593" y="136745"/>
                </a:cubicBezTo>
                <a:lnTo>
                  <a:pt x="6272593" y="1230703"/>
                </a:lnTo>
                <a:cubicBezTo>
                  <a:pt x="6272593" y="1306225"/>
                  <a:pt x="6211370" y="1367448"/>
                  <a:pt x="6135848" y="1367448"/>
                </a:cubicBezTo>
                <a:lnTo>
                  <a:pt x="136745" y="1367448"/>
                </a:lnTo>
                <a:cubicBezTo>
                  <a:pt x="61223" y="1367448"/>
                  <a:pt x="0" y="1306225"/>
                  <a:pt x="0" y="1230703"/>
                </a:cubicBezTo>
                <a:lnTo>
                  <a:pt x="0" y="136745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63876" tIns="122601" rIns="163876" bIns="122601" spcCol="1270" anchor="ctr"/>
          <a:lstStyle/>
          <a:p>
            <a:pPr>
              <a:defRPr/>
            </a:pPr>
            <a:r>
              <a:rPr lang="fr-BE" sz="4000" dirty="0" smtClean="0"/>
              <a:t>Analytics &amp; </a:t>
            </a:r>
            <a:r>
              <a:rPr lang="fr-BE" sz="4000" dirty="0" err="1" smtClean="0"/>
              <a:t>fraudulent</a:t>
            </a:r>
            <a:r>
              <a:rPr lang="fr-BE" sz="4000" dirty="0" smtClean="0"/>
              <a:t> networks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86672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3938" y="-657225"/>
            <a:ext cx="11191876" cy="818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21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vendwergen spincontrac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9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Elbow Connector 61"/>
          <p:cNvCxnSpPr>
            <a:stCxn id="21" idx="2"/>
            <a:endCxn id="56" idx="2"/>
          </p:cNvCxnSpPr>
          <p:nvPr/>
        </p:nvCxnSpPr>
        <p:spPr>
          <a:xfrm rot="5400000" flipH="1" flipV="1">
            <a:off x="5675139" y="3668429"/>
            <a:ext cx="804862" cy="3612825"/>
          </a:xfrm>
          <a:prstGeom prst="bentConnector5">
            <a:avLst>
              <a:gd name="adj1" fmla="val -47695"/>
              <a:gd name="adj2" fmla="val 38036"/>
              <a:gd name="adj3" fmla="val -49514"/>
            </a:avLst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>
            <a:off x="4315196" y="4005064"/>
            <a:ext cx="814786" cy="1070828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5125286" y="3933056"/>
            <a:ext cx="202718" cy="1164322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endCxn id="20" idx="0"/>
          </p:cNvCxnSpPr>
          <p:nvPr/>
        </p:nvCxnSpPr>
        <p:spPr>
          <a:xfrm flipH="1">
            <a:off x="5602935" y="3861048"/>
            <a:ext cx="98496" cy="1152128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6156096" y="3933056"/>
            <a:ext cx="288032" cy="1142836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6721874" y="1335420"/>
            <a:ext cx="2163337" cy="1661532"/>
          </a:xfrm>
          <a:custGeom>
            <a:avLst/>
            <a:gdLst>
              <a:gd name="connsiteX0" fmla="*/ 2152185 w 2163337"/>
              <a:gd name="connsiteY0" fmla="*/ 1550020 h 1661532"/>
              <a:gd name="connsiteX1" fmla="*/ 2141034 w 2163337"/>
              <a:gd name="connsiteY1" fmla="*/ 1103971 h 1661532"/>
              <a:gd name="connsiteX2" fmla="*/ 1471961 w 2163337"/>
              <a:gd name="connsiteY2" fmla="*/ 1103971 h 1661532"/>
              <a:gd name="connsiteX3" fmla="*/ 1438507 w 2163337"/>
              <a:gd name="connsiteY3" fmla="*/ 223025 h 1661532"/>
              <a:gd name="connsiteX4" fmla="*/ 1293542 w 2163337"/>
              <a:gd name="connsiteY4" fmla="*/ 44605 h 1661532"/>
              <a:gd name="connsiteX5" fmla="*/ 1025912 w 2163337"/>
              <a:gd name="connsiteY5" fmla="*/ 0 h 1661532"/>
              <a:gd name="connsiteX6" fmla="*/ 479502 w 2163337"/>
              <a:gd name="connsiteY6" fmla="*/ 189571 h 1661532"/>
              <a:gd name="connsiteX7" fmla="*/ 379142 w 2163337"/>
              <a:gd name="connsiteY7" fmla="*/ 457200 h 1661532"/>
              <a:gd name="connsiteX8" fmla="*/ 423746 w 2163337"/>
              <a:gd name="connsiteY8" fmla="*/ 1170878 h 1661532"/>
              <a:gd name="connsiteX9" fmla="*/ 0 w 2163337"/>
              <a:gd name="connsiteY9" fmla="*/ 1215483 h 1661532"/>
              <a:gd name="connsiteX10" fmla="*/ 0 w 2163337"/>
              <a:gd name="connsiteY10" fmla="*/ 1661532 h 1661532"/>
              <a:gd name="connsiteX11" fmla="*/ 2163337 w 2163337"/>
              <a:gd name="connsiteY11" fmla="*/ 1661532 h 1661532"/>
              <a:gd name="connsiteX12" fmla="*/ 2152185 w 2163337"/>
              <a:gd name="connsiteY12" fmla="*/ 1483113 h 1661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3337" h="1661532">
                <a:moveTo>
                  <a:pt x="2152185" y="1550020"/>
                </a:moveTo>
                <a:lnTo>
                  <a:pt x="2141034" y="1103971"/>
                </a:lnTo>
                <a:lnTo>
                  <a:pt x="1471961" y="1103971"/>
                </a:lnTo>
                <a:lnTo>
                  <a:pt x="1438507" y="223025"/>
                </a:lnTo>
                <a:lnTo>
                  <a:pt x="1293542" y="44605"/>
                </a:lnTo>
                <a:lnTo>
                  <a:pt x="1025912" y="0"/>
                </a:lnTo>
                <a:lnTo>
                  <a:pt x="479502" y="189571"/>
                </a:lnTo>
                <a:lnTo>
                  <a:pt x="379142" y="457200"/>
                </a:lnTo>
                <a:lnTo>
                  <a:pt x="423746" y="1170878"/>
                </a:lnTo>
                <a:lnTo>
                  <a:pt x="0" y="1215483"/>
                </a:lnTo>
                <a:lnTo>
                  <a:pt x="0" y="1661532"/>
                </a:lnTo>
                <a:lnTo>
                  <a:pt x="2163337" y="1661532"/>
                </a:lnTo>
                <a:lnTo>
                  <a:pt x="2152185" y="1483113"/>
                </a:lnTo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>
            <a:off x="3165296" y="2807454"/>
            <a:ext cx="2162708" cy="1041400"/>
          </a:xfrm>
          <a:custGeom>
            <a:avLst/>
            <a:gdLst>
              <a:gd name="connsiteX0" fmla="*/ 0 w 1816100"/>
              <a:gd name="connsiteY0" fmla="*/ 1016000 h 1041400"/>
              <a:gd name="connsiteX1" fmla="*/ 736600 w 1816100"/>
              <a:gd name="connsiteY1" fmla="*/ 990600 h 1041400"/>
              <a:gd name="connsiteX2" fmla="*/ 1409700 w 1816100"/>
              <a:gd name="connsiteY2" fmla="*/ 0 h 1041400"/>
              <a:gd name="connsiteX3" fmla="*/ 1460500 w 1816100"/>
              <a:gd name="connsiteY3" fmla="*/ 304800 h 1041400"/>
              <a:gd name="connsiteX4" fmla="*/ 1816100 w 1816100"/>
              <a:gd name="connsiteY4" fmla="*/ 1028700 h 1041400"/>
              <a:gd name="connsiteX5" fmla="*/ 50800 w 1816100"/>
              <a:gd name="connsiteY5" fmla="*/ 1016000 h 1041400"/>
              <a:gd name="connsiteX6" fmla="*/ 50800 w 1816100"/>
              <a:gd name="connsiteY6" fmla="*/ 1041400 h 1041400"/>
              <a:gd name="connsiteX7" fmla="*/ 76200 w 1816100"/>
              <a:gd name="connsiteY7" fmla="*/ 1016000 h 1041400"/>
              <a:gd name="connsiteX8" fmla="*/ 63500 w 1816100"/>
              <a:gd name="connsiteY8" fmla="*/ 10287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6100" h="1041400">
                <a:moveTo>
                  <a:pt x="0" y="1016000"/>
                </a:moveTo>
                <a:lnTo>
                  <a:pt x="736600" y="990600"/>
                </a:lnTo>
                <a:lnTo>
                  <a:pt x="1409700" y="0"/>
                </a:lnTo>
                <a:lnTo>
                  <a:pt x="1460500" y="304800"/>
                </a:lnTo>
                <a:lnTo>
                  <a:pt x="1816100" y="1028700"/>
                </a:lnTo>
                <a:lnTo>
                  <a:pt x="50800" y="1016000"/>
                </a:lnTo>
                <a:lnTo>
                  <a:pt x="50800" y="1041400"/>
                </a:lnTo>
                <a:lnTo>
                  <a:pt x="76200" y="1016000"/>
                </a:lnTo>
                <a:lnTo>
                  <a:pt x="63500" y="1028700"/>
                </a:ln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1322168" y="1412776"/>
            <a:ext cx="1521560" cy="6630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000" b="1" dirty="0" err="1" smtClean="0"/>
              <a:t>Databank</a:t>
            </a:r>
            <a:r>
              <a:rPr lang="fr-BE" sz="2000" b="1" dirty="0" smtClean="0"/>
              <a:t> X</a:t>
            </a:r>
            <a:endParaRPr lang="en-GB" sz="2000" b="1" dirty="0"/>
          </a:p>
        </p:txBody>
      </p:sp>
      <p:sp>
        <p:nvSpPr>
          <p:cNvPr id="11" name="Rectangle 10"/>
          <p:cNvSpPr/>
          <p:nvPr/>
        </p:nvSpPr>
        <p:spPr>
          <a:xfrm>
            <a:off x="2920432" y="1412776"/>
            <a:ext cx="1944216" cy="6630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000" b="1" dirty="0" err="1" smtClean="0"/>
              <a:t>Databank</a:t>
            </a:r>
            <a:r>
              <a:rPr lang="fr-BE" sz="2000" b="1" dirty="0" smtClean="0"/>
              <a:t> Y</a:t>
            </a:r>
            <a:endParaRPr lang="en-GB" sz="2000" b="1" dirty="0"/>
          </a:p>
        </p:txBody>
      </p:sp>
      <p:sp>
        <p:nvSpPr>
          <p:cNvPr id="12" name="Rectangle 11"/>
          <p:cNvSpPr/>
          <p:nvPr/>
        </p:nvSpPr>
        <p:spPr>
          <a:xfrm>
            <a:off x="4931960" y="1412776"/>
            <a:ext cx="1944216" cy="6630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000" b="1" dirty="0" err="1" smtClean="0"/>
              <a:t>Databank</a:t>
            </a:r>
            <a:r>
              <a:rPr lang="fr-BE" sz="2000" b="1" dirty="0" smtClean="0"/>
              <a:t> Z</a:t>
            </a:r>
            <a:endParaRPr lang="en-GB" sz="2000" b="1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043528" y="3861048"/>
            <a:ext cx="7560920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403568" y="3645024"/>
            <a:ext cx="0" cy="432048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175876" y="3789040"/>
            <a:ext cx="180020" cy="216024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5039972" y="3789040"/>
            <a:ext cx="180020" cy="216024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5652040" y="3789040"/>
            <a:ext cx="180020" cy="216024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6300112" y="3789040"/>
            <a:ext cx="180020" cy="216024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4499992" y="5013176"/>
            <a:ext cx="2205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smtClean="0">
                <a:solidFill>
                  <a:schemeClr val="accent6">
                    <a:lumMod val="75000"/>
                  </a:schemeClr>
                </a:solidFill>
              </a:rPr>
              <a:t>Consecutive or Complex Events</a:t>
            </a: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ight Bracket 20"/>
          <p:cNvSpPr/>
          <p:nvPr/>
        </p:nvSpPr>
        <p:spPr>
          <a:xfrm rot="5400000">
            <a:off x="4127142" y="2721729"/>
            <a:ext cx="288032" cy="6023053"/>
          </a:xfrm>
          <a:prstGeom prst="rightBracket">
            <a:avLst>
              <a:gd name="adj" fmla="val 47267"/>
            </a:avLst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899592" y="5003884"/>
            <a:ext cx="151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smtClean="0">
                <a:solidFill>
                  <a:schemeClr val="accent6">
                    <a:lumMod val="75000"/>
                  </a:schemeClr>
                </a:solidFill>
              </a:rPr>
              <a:t>Start of</a:t>
            </a:r>
          </a:p>
          <a:p>
            <a:pPr algn="ctr"/>
            <a:r>
              <a:rPr lang="fr-BE" b="1" smtClean="0">
                <a:solidFill>
                  <a:schemeClr val="accent6">
                    <a:lumMod val="75000"/>
                  </a:schemeClr>
                </a:solidFill>
              </a:rPr>
              <a:t>Lifecycle</a:t>
            </a: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Isosceles Triangle 22"/>
          <p:cNvSpPr/>
          <p:nvPr/>
        </p:nvSpPr>
        <p:spPr>
          <a:xfrm>
            <a:off x="3419792" y="3645024"/>
            <a:ext cx="288032" cy="432048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563808" y="4258270"/>
            <a:ext cx="328732" cy="682972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22" idx="0"/>
          </p:cNvCxnSpPr>
          <p:nvPr/>
        </p:nvCxnSpPr>
        <p:spPr>
          <a:xfrm>
            <a:off x="1403134" y="4221088"/>
            <a:ext cx="254890" cy="782796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127064" y="5013176"/>
            <a:ext cx="151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smtClean="0">
                <a:solidFill>
                  <a:schemeClr val="accent6">
                    <a:lumMod val="75000"/>
                  </a:schemeClr>
                </a:solidFill>
              </a:rPr>
              <a:t>Parameter</a:t>
            </a:r>
          </a:p>
          <a:p>
            <a:pPr algn="ctr"/>
            <a:r>
              <a:rPr lang="fr-BE" b="1" smtClean="0">
                <a:solidFill>
                  <a:schemeClr val="accent6">
                    <a:lumMod val="75000"/>
                  </a:schemeClr>
                </a:solidFill>
              </a:rPr>
              <a:t>Change</a:t>
            </a: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31960" y="2710661"/>
            <a:ext cx="1845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smtClean="0">
                <a:solidFill>
                  <a:schemeClr val="accent6">
                    <a:lumMod val="75000"/>
                  </a:schemeClr>
                </a:solidFill>
              </a:rPr>
              <a:t>Sudden Change in Behaviour</a:t>
            </a: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8" name="Right Bracket 27"/>
          <p:cNvSpPr/>
          <p:nvPr/>
        </p:nvSpPr>
        <p:spPr>
          <a:xfrm rot="5400000">
            <a:off x="4045166" y="-698154"/>
            <a:ext cx="108012" cy="5698024"/>
          </a:xfrm>
          <a:prstGeom prst="rightBracke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4127689" y="2204864"/>
            <a:ext cx="9392" cy="72008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116787" y="2339588"/>
            <a:ext cx="203119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chemeClr val="accent6">
                    <a:lumMod val="75000"/>
                  </a:schemeClr>
                </a:solidFill>
              </a:rPr>
              <a:t>Data-</a:t>
            </a:r>
            <a:r>
              <a:rPr lang="fr-BE" b="1" dirty="0" err="1" smtClean="0">
                <a:solidFill>
                  <a:schemeClr val="accent6">
                    <a:lumMod val="75000"/>
                  </a:schemeClr>
                </a:solidFill>
              </a:rPr>
              <a:t>preprocessing</a:t>
            </a: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7257185" y="1426817"/>
            <a:ext cx="828092" cy="1110456"/>
            <a:chOff x="1284133" y="-130739"/>
            <a:chExt cx="1712292" cy="2196244"/>
          </a:xfrm>
        </p:grpSpPr>
        <p:sp>
          <p:nvSpPr>
            <p:cNvPr id="36" name="Oval 35"/>
            <p:cNvSpPr/>
            <p:nvPr/>
          </p:nvSpPr>
          <p:spPr>
            <a:xfrm>
              <a:off x="1284133" y="265305"/>
              <a:ext cx="360040" cy="36004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/>
            <p:cNvSpPr/>
            <p:nvPr/>
          </p:nvSpPr>
          <p:spPr>
            <a:xfrm>
              <a:off x="2377325" y="-130739"/>
              <a:ext cx="360040" cy="36004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/>
            <p:cNvSpPr/>
            <p:nvPr/>
          </p:nvSpPr>
          <p:spPr>
            <a:xfrm>
              <a:off x="2636385" y="1484145"/>
              <a:ext cx="360040" cy="36004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/>
            <p:cNvSpPr/>
            <p:nvPr/>
          </p:nvSpPr>
          <p:spPr>
            <a:xfrm>
              <a:off x="1284133" y="1705465"/>
              <a:ext cx="360040" cy="36004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/>
            <p:cNvSpPr/>
            <p:nvPr/>
          </p:nvSpPr>
          <p:spPr>
            <a:xfrm>
              <a:off x="1932205" y="979717"/>
              <a:ext cx="360040" cy="36004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1" name="Straight Connector 40"/>
            <p:cNvCxnSpPr>
              <a:stCxn id="37" idx="4"/>
              <a:endCxn id="38" idx="0"/>
            </p:cNvCxnSpPr>
            <p:nvPr/>
          </p:nvCxnSpPr>
          <p:spPr>
            <a:xfrm>
              <a:off x="2557345" y="229301"/>
              <a:ext cx="259060" cy="1254844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37" idx="3"/>
              <a:endCxn id="40" idx="0"/>
            </p:cNvCxnSpPr>
            <p:nvPr/>
          </p:nvCxnSpPr>
          <p:spPr>
            <a:xfrm flipH="1">
              <a:off x="2112225" y="176574"/>
              <a:ext cx="317827" cy="803143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40" idx="5"/>
              <a:endCxn id="38" idx="2"/>
            </p:cNvCxnSpPr>
            <p:nvPr/>
          </p:nvCxnSpPr>
          <p:spPr>
            <a:xfrm>
              <a:off x="2239518" y="1287030"/>
              <a:ext cx="396867" cy="377135"/>
            </a:xfrm>
            <a:prstGeom prst="line">
              <a:avLst/>
            </a:prstGeom>
            <a:ln w="28575">
              <a:solidFill>
                <a:srgbClr val="00B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40" idx="3"/>
              <a:endCxn id="39" idx="7"/>
            </p:cNvCxnSpPr>
            <p:nvPr/>
          </p:nvCxnSpPr>
          <p:spPr>
            <a:xfrm flipH="1">
              <a:off x="1591446" y="1287030"/>
              <a:ext cx="393486" cy="47116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40" idx="1"/>
              <a:endCxn id="36" idx="5"/>
            </p:cNvCxnSpPr>
            <p:nvPr/>
          </p:nvCxnSpPr>
          <p:spPr>
            <a:xfrm flipH="1" flipV="1">
              <a:off x="1591446" y="572618"/>
              <a:ext cx="393486" cy="459826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36" idx="3"/>
              <a:endCxn id="39" idx="0"/>
            </p:cNvCxnSpPr>
            <p:nvPr/>
          </p:nvCxnSpPr>
          <p:spPr>
            <a:xfrm>
              <a:off x="1336860" y="572618"/>
              <a:ext cx="127293" cy="1132847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/>
          <p:cNvSpPr txBox="1"/>
          <p:nvPr/>
        </p:nvSpPr>
        <p:spPr>
          <a:xfrm>
            <a:off x="6660232" y="2604952"/>
            <a:ext cx="2227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b="1" smtClean="0">
                <a:solidFill>
                  <a:schemeClr val="accent6">
                    <a:lumMod val="75000"/>
                  </a:schemeClr>
                </a:solidFill>
              </a:rPr>
              <a:t>(type 1 fraud) network</a:t>
            </a:r>
            <a:endParaRPr lang="en-GB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6876256" y="3001915"/>
            <a:ext cx="0" cy="2013002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336196" y="5013176"/>
            <a:ext cx="1116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smtClean="0">
                <a:solidFill>
                  <a:schemeClr val="accent6">
                    <a:lumMod val="75000"/>
                  </a:schemeClr>
                </a:solidFill>
              </a:rPr>
              <a:t>Network</a:t>
            </a:r>
            <a:endParaRPr lang="fr-BE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fr-BE" b="1" dirty="0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fr-BE" b="1" smtClean="0">
                <a:solidFill>
                  <a:schemeClr val="accent6">
                    <a:lumMod val="75000"/>
                  </a:schemeClr>
                </a:solidFill>
              </a:rPr>
              <a:t>nfo</a:t>
            </a: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1" name="Rectangle 2"/>
          <p:cNvSpPr>
            <a:spLocks noChangeArrowheads="1"/>
          </p:cNvSpPr>
          <p:nvPr/>
        </p:nvSpPr>
        <p:spPr bwMode="auto">
          <a:xfrm>
            <a:off x="0" y="11113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nl-BE" sz="4000" dirty="0" smtClean="0">
                <a:solidFill>
                  <a:srgbClr val="BE008C"/>
                </a:solidFill>
                <a:cs typeface="Calibri" pitchFamily="34" charset="0"/>
              </a:rPr>
              <a:t>Fraud type 2:</a:t>
            </a:r>
            <a:r>
              <a:rPr lang="nl-BE" sz="4000" b="1" dirty="0" smtClean="0">
                <a:solidFill>
                  <a:srgbClr val="BE008C"/>
                </a:solidFill>
                <a:cs typeface="Calibri" pitchFamily="34" charset="0"/>
              </a:rPr>
              <a:t> </a:t>
            </a:r>
            <a:r>
              <a:rPr lang="nl-BE" sz="4000" dirty="0" smtClean="0">
                <a:solidFill>
                  <a:srgbClr val="BE008C"/>
                </a:solidFill>
                <a:cs typeface="Calibri" pitchFamily="34" charset="0"/>
              </a:rPr>
              <a:t>analysis</a:t>
            </a:r>
            <a:endParaRPr lang="en-US" sz="4000" dirty="0">
              <a:solidFill>
                <a:srgbClr val="BE008C"/>
              </a:solidFill>
              <a:cs typeface="Calibri" pitchFamily="34" charset="0"/>
            </a:endParaRPr>
          </a:p>
        </p:txBody>
      </p:sp>
      <p:pic>
        <p:nvPicPr>
          <p:cNvPr id="52" name="Picture 2" descr="http://files.softicons.com/download/business-icons/desktop-business-icons-by-aha-soft/png/256x256/compan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1088"/>
            <a:ext cx="720000" cy="720000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5" name="Straight Connector 54"/>
          <p:cNvCxnSpPr/>
          <p:nvPr/>
        </p:nvCxnSpPr>
        <p:spPr>
          <a:xfrm>
            <a:off x="7884368" y="3632830"/>
            <a:ext cx="0" cy="432048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6875485" y="4149080"/>
            <a:ext cx="20169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smtClean="0">
                <a:solidFill>
                  <a:schemeClr val="accent6">
                    <a:lumMod val="75000"/>
                  </a:schemeClr>
                </a:solidFill>
              </a:rPr>
              <a:t>Fraud type 2 symptoms</a:t>
            </a:r>
          </a:p>
          <a:p>
            <a:pPr algn="ctr"/>
            <a:r>
              <a:rPr lang="fr-BE" b="1" smtClean="0">
                <a:solidFill>
                  <a:schemeClr val="accent6">
                    <a:lumMod val="75000"/>
                  </a:schemeClr>
                </a:solidFill>
              </a:rPr>
              <a:t>&amp; profit</a:t>
            </a: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622427" y="3672000"/>
            <a:ext cx="270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smtClean="0">
                <a:solidFill>
                  <a:schemeClr val="accent6">
                    <a:lumMod val="75000"/>
                  </a:schemeClr>
                </a:solidFill>
              </a:rPr>
              <a:t>t</a:t>
            </a: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292080" y="6053226"/>
            <a:ext cx="1981183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sz="2000" b="1" smtClean="0">
                <a:solidFill>
                  <a:schemeClr val="bg1"/>
                </a:solidFill>
              </a:rPr>
              <a:t>Predictive model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50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7" grpId="0"/>
      <p:bldP spid="4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pendata ksz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0787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Start tomorrow, it is </a:t>
            </a:r>
            <a:r>
              <a:rPr lang="en-US" dirty="0" err="1" smtClean="0"/>
              <a:t>feasable</a:t>
            </a:r>
            <a:r>
              <a:rPr lang="en-US" dirty="0" smtClean="0"/>
              <a:t> for all of you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2284878"/>
              </p:ext>
            </p:extLst>
          </p:nvPr>
        </p:nvGraphicFramePr>
        <p:xfrm>
          <a:off x="457200" y="692696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2269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/>
          <p:cNvSpPr/>
          <p:nvPr/>
        </p:nvSpPr>
        <p:spPr>
          <a:xfrm>
            <a:off x="906596" y="116632"/>
            <a:ext cx="7330809" cy="1152128"/>
          </a:xfrm>
          <a:custGeom>
            <a:avLst/>
            <a:gdLst>
              <a:gd name="connsiteX0" fmla="*/ 0 w 6272593"/>
              <a:gd name="connsiteY0" fmla="*/ 136745 h 1367448"/>
              <a:gd name="connsiteX1" fmla="*/ 136745 w 6272593"/>
              <a:gd name="connsiteY1" fmla="*/ 0 h 1367448"/>
              <a:gd name="connsiteX2" fmla="*/ 6135848 w 6272593"/>
              <a:gd name="connsiteY2" fmla="*/ 0 h 1367448"/>
              <a:gd name="connsiteX3" fmla="*/ 6272593 w 6272593"/>
              <a:gd name="connsiteY3" fmla="*/ 136745 h 1367448"/>
              <a:gd name="connsiteX4" fmla="*/ 6272593 w 6272593"/>
              <a:gd name="connsiteY4" fmla="*/ 1230703 h 1367448"/>
              <a:gd name="connsiteX5" fmla="*/ 6135848 w 6272593"/>
              <a:gd name="connsiteY5" fmla="*/ 1367448 h 1367448"/>
              <a:gd name="connsiteX6" fmla="*/ 136745 w 6272593"/>
              <a:gd name="connsiteY6" fmla="*/ 1367448 h 1367448"/>
              <a:gd name="connsiteX7" fmla="*/ 0 w 6272593"/>
              <a:gd name="connsiteY7" fmla="*/ 1230703 h 1367448"/>
              <a:gd name="connsiteX8" fmla="*/ 0 w 6272593"/>
              <a:gd name="connsiteY8" fmla="*/ 136745 h 1367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72593" h="1367448">
                <a:moveTo>
                  <a:pt x="0" y="136745"/>
                </a:moveTo>
                <a:cubicBezTo>
                  <a:pt x="0" y="61223"/>
                  <a:pt x="61223" y="0"/>
                  <a:pt x="136745" y="0"/>
                </a:cubicBezTo>
                <a:lnTo>
                  <a:pt x="6135848" y="0"/>
                </a:lnTo>
                <a:cubicBezTo>
                  <a:pt x="6211370" y="0"/>
                  <a:pt x="6272593" y="61223"/>
                  <a:pt x="6272593" y="136745"/>
                </a:cubicBezTo>
                <a:lnTo>
                  <a:pt x="6272593" y="1230703"/>
                </a:lnTo>
                <a:cubicBezTo>
                  <a:pt x="6272593" y="1306225"/>
                  <a:pt x="6211370" y="1367448"/>
                  <a:pt x="6135848" y="1367448"/>
                </a:cubicBezTo>
                <a:lnTo>
                  <a:pt x="136745" y="1367448"/>
                </a:lnTo>
                <a:cubicBezTo>
                  <a:pt x="61223" y="1367448"/>
                  <a:pt x="0" y="1306225"/>
                  <a:pt x="0" y="1230703"/>
                </a:cubicBezTo>
                <a:lnTo>
                  <a:pt x="0" y="136745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3876" tIns="122601" rIns="163876" bIns="122601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BE" sz="4400" kern="1200" dirty="0" smtClean="0"/>
              <a:t>« Big data » are</a:t>
            </a:r>
            <a:endParaRPr lang="en-GB" sz="4400" kern="1200" dirty="0"/>
          </a:p>
        </p:txBody>
      </p:sp>
      <p:sp>
        <p:nvSpPr>
          <p:cNvPr id="30" name="Freeform 29"/>
          <p:cNvSpPr/>
          <p:nvPr/>
        </p:nvSpPr>
        <p:spPr>
          <a:xfrm>
            <a:off x="4283968" y="4272517"/>
            <a:ext cx="1907999" cy="2160030"/>
          </a:xfrm>
          <a:custGeom>
            <a:avLst/>
            <a:gdLst>
              <a:gd name="connsiteX0" fmla="*/ 0 w 1907999"/>
              <a:gd name="connsiteY0" fmla="*/ 1080015 h 2160030"/>
              <a:gd name="connsiteX1" fmla="*/ 477000 w 1907999"/>
              <a:gd name="connsiteY1" fmla="*/ 1 h 2160030"/>
              <a:gd name="connsiteX2" fmla="*/ 1430999 w 1907999"/>
              <a:gd name="connsiteY2" fmla="*/ 1 h 2160030"/>
              <a:gd name="connsiteX3" fmla="*/ 1907999 w 1907999"/>
              <a:gd name="connsiteY3" fmla="*/ 1080015 h 2160030"/>
              <a:gd name="connsiteX4" fmla="*/ 1430999 w 1907999"/>
              <a:gd name="connsiteY4" fmla="*/ 2160029 h 2160030"/>
              <a:gd name="connsiteX5" fmla="*/ 477000 w 1907999"/>
              <a:gd name="connsiteY5" fmla="*/ 2160029 h 2160030"/>
              <a:gd name="connsiteX6" fmla="*/ 0 w 1907999"/>
              <a:gd name="connsiteY6" fmla="*/ 1080015 h 216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7999" h="2160030">
                <a:moveTo>
                  <a:pt x="0" y="1080015"/>
                </a:moveTo>
                <a:lnTo>
                  <a:pt x="477000" y="1"/>
                </a:lnTo>
                <a:lnTo>
                  <a:pt x="1430999" y="1"/>
                </a:lnTo>
                <a:lnTo>
                  <a:pt x="1907999" y="1080015"/>
                </a:lnTo>
                <a:lnTo>
                  <a:pt x="1430999" y="2160029"/>
                </a:lnTo>
                <a:lnTo>
                  <a:pt x="477000" y="2160029"/>
                </a:lnTo>
                <a:lnTo>
                  <a:pt x="0" y="1080015"/>
                </a:lnTo>
                <a:close/>
              </a:path>
            </a:pathLst>
          </a:custGeom>
          <a:scene3d>
            <a:camera prst="perspectiveHeroicExtremeRightFacing" zoom="82000">
              <a:rot lat="20908654" lon="20950032" rev="494410"/>
            </a:camera>
            <a:lightRig rig="morning" dir="t">
              <a:rot lat="0" lon="0" rev="20400000"/>
            </a:lightRig>
          </a:scene3d>
          <a:sp3d extrusionH="190500" prstMaterial="matte">
            <a:bevelT w="120650" h="38100" prst="relaxedInset"/>
            <a:bevelB w="120650" h="57150" prst="relaxedInset"/>
            <a:contourClr>
              <a:schemeClr val="bg1"/>
            </a:contourClr>
          </a:sp3d>
        </p:spPr>
        <p:style>
          <a:lnRef idx="0">
            <a:schemeClr val="accent5">
              <a:hueOff val="-9933876"/>
              <a:satOff val="39811"/>
              <a:lumOff val="8628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8000" tIns="393025" rIns="318000" bIns="393025" numCol="1" spcCol="1270" anchor="ctr" anchorCtr="0">
            <a:noAutofit/>
          </a:bodyPr>
          <a:lstStyle/>
          <a:p>
            <a:pPr lvl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BE" sz="2600" kern="1200" dirty="0" smtClean="0">
                <a:solidFill>
                  <a:schemeClr val="tx1"/>
                </a:solidFill>
              </a:rPr>
              <a:t>Analyzed &amp; used</a:t>
            </a:r>
            <a:endParaRPr lang="en-GB" sz="2600" kern="1200" dirty="0">
              <a:solidFill>
                <a:schemeClr val="tx1"/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575249322"/>
              </p:ext>
            </p:extLst>
          </p:nvPr>
        </p:nvGraphicFramePr>
        <p:xfrm>
          <a:off x="1524000" y="1238527"/>
          <a:ext cx="7195344" cy="48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8675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685800" y="1557338"/>
            <a:ext cx="77724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3900" dirty="0" smtClean="0"/>
          </a:p>
        </p:txBody>
      </p:sp>
      <p:pic>
        <p:nvPicPr>
          <p:cNvPr id="18" name="Fotolia_40248203_V_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"/>
            <a:ext cx="9180922" cy="49411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142218" y="0"/>
            <a:ext cx="32578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400" dirty="0" smtClean="0">
                <a:solidFill>
                  <a:schemeClr val="bg1"/>
                </a:solidFill>
              </a:rPr>
              <a:t>QUESTIONS ?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8462" y="4365104"/>
            <a:ext cx="9199383" cy="249289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  <a:p>
            <a:pPr>
              <a:defRPr/>
            </a:pPr>
            <a:r>
              <a:rPr lang="en-US" dirty="0">
                <a:solidFill>
                  <a:srgbClr val="0D0D0D"/>
                </a:solidFill>
              </a:rPr>
              <a:t>frank.robben@ksz-bcss.fgov.be </a:t>
            </a:r>
          </a:p>
          <a:p>
            <a:pPr>
              <a:defRPr/>
            </a:pPr>
            <a:endParaRPr lang="en-US" dirty="0" smtClean="0">
              <a:solidFill>
                <a:schemeClr val="bg1"/>
              </a:solidFill>
              <a:sym typeface="Arial" charset="0"/>
            </a:endParaRPr>
          </a:p>
          <a:p>
            <a:pPr algn="ctr">
              <a:defRPr/>
            </a:pPr>
            <a:r>
              <a:rPr lang="fr-BE" dirty="0">
                <a:solidFill>
                  <a:schemeClr val="bg1"/>
                </a:solidFill>
                <a:sym typeface="Arial" charset="0"/>
              </a:rPr>
              <a:t>@</a:t>
            </a:r>
            <a:r>
              <a:rPr lang="fr-BE" dirty="0" err="1" smtClean="0">
                <a:solidFill>
                  <a:schemeClr val="bg1"/>
                </a:solidFill>
                <a:sym typeface="Arial" charset="0"/>
              </a:rPr>
              <a:t>FrRobben</a:t>
            </a:r>
            <a:endParaRPr lang="fr-BE" dirty="0" smtClean="0">
              <a:solidFill>
                <a:schemeClr val="bg1"/>
              </a:solidFill>
              <a:sym typeface="Arial" charset="0"/>
            </a:endParaRPr>
          </a:p>
          <a:p>
            <a:pPr algn="ctr">
              <a:defRPr/>
            </a:pPr>
            <a:endParaRPr lang="fr-BE" dirty="0" smtClean="0">
              <a:solidFill>
                <a:schemeClr val="bg1"/>
              </a:solidFill>
              <a:sym typeface="Arial" charset="0"/>
            </a:endParaRPr>
          </a:p>
          <a:p>
            <a:pPr algn="ctr">
              <a:defRPr/>
            </a:pPr>
            <a:r>
              <a:rPr lang="fr-BE" dirty="0" smtClean="0">
                <a:solidFill>
                  <a:schemeClr val="bg1"/>
                </a:solidFill>
                <a:sym typeface="Arial" charset="0"/>
              </a:rPr>
              <a:t>http</a:t>
            </a:r>
            <a:r>
              <a:rPr lang="fr-BE" dirty="0">
                <a:solidFill>
                  <a:schemeClr val="bg1"/>
                </a:solidFill>
                <a:sym typeface="Arial" charset="0"/>
              </a:rPr>
              <a:t>://</a:t>
            </a:r>
            <a:r>
              <a:rPr lang="fr-BE" dirty="0" smtClean="0">
                <a:solidFill>
                  <a:schemeClr val="bg1"/>
                </a:solidFill>
                <a:sym typeface="Arial" charset="0"/>
              </a:rPr>
              <a:t>www.ksz.fgov.be  –  https://www.ehealth.fgov.be</a:t>
            </a:r>
          </a:p>
          <a:p>
            <a:pPr algn="ctr">
              <a:defRPr/>
            </a:pPr>
            <a:r>
              <a:rPr lang="fr-BE" dirty="0">
                <a:solidFill>
                  <a:schemeClr val="bg1"/>
                </a:solidFill>
                <a:sym typeface="Arial" charset="0"/>
              </a:rPr>
              <a:t>http://www.smals.be</a:t>
            </a:r>
          </a:p>
          <a:p>
            <a:pPr algn="ctr">
              <a:defRPr/>
            </a:pPr>
            <a:r>
              <a:rPr lang="fr-BE" dirty="0" smtClean="0">
                <a:solidFill>
                  <a:schemeClr val="bg1"/>
                </a:solidFill>
                <a:sym typeface="Arial" charset="0"/>
              </a:rPr>
              <a:t>http</a:t>
            </a:r>
            <a:r>
              <a:rPr lang="fr-BE" dirty="0">
                <a:solidFill>
                  <a:schemeClr val="bg1"/>
                </a:solidFill>
                <a:sym typeface="Arial" charset="0"/>
              </a:rPr>
              <a:t>://</a:t>
            </a:r>
            <a:r>
              <a:rPr lang="fr-BE" dirty="0" smtClean="0">
                <a:solidFill>
                  <a:schemeClr val="bg1"/>
                </a:solidFill>
                <a:sym typeface="Arial" charset="0"/>
              </a:rPr>
              <a:t>www.frankrobben.be</a:t>
            </a:r>
            <a:endParaRPr lang="fr-BE" dirty="0" smtClean="0">
              <a:solidFill>
                <a:schemeClr val="bg1"/>
              </a:solidFill>
              <a:sym typeface="Arial" charset="0"/>
            </a:endParaRPr>
          </a:p>
        </p:txBody>
      </p:sp>
      <p:pic>
        <p:nvPicPr>
          <p:cNvPr id="9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030" y="5265726"/>
            <a:ext cx="380943" cy="39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71217" y="4710248"/>
            <a:ext cx="2740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frank.robben@ksz.fgov.be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370" y="4688613"/>
            <a:ext cx="380943" cy="39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487033"/>
              </p:ext>
            </p:extLst>
          </p:nvPr>
        </p:nvGraphicFramePr>
        <p:xfrm>
          <a:off x="1103784" y="332656"/>
          <a:ext cx="7428656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2404641"/>
              </p:ext>
            </p:extLst>
          </p:nvPr>
        </p:nvGraphicFramePr>
        <p:xfrm>
          <a:off x="467544" y="188640"/>
          <a:ext cx="8229600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2188973"/>
              </p:ext>
            </p:extLst>
          </p:nvPr>
        </p:nvGraphicFramePr>
        <p:xfrm>
          <a:off x="467544" y="116632"/>
          <a:ext cx="8229600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9711020"/>
              </p:ext>
            </p:extLst>
          </p:nvPr>
        </p:nvGraphicFramePr>
        <p:xfrm>
          <a:off x="457200" y="188640"/>
          <a:ext cx="8229600" cy="5937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99944481"/>
              </p:ext>
            </p:extLst>
          </p:nvPr>
        </p:nvGraphicFramePr>
        <p:xfrm>
          <a:off x="395536" y="116632"/>
          <a:ext cx="8229600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426552881"/>
              </p:ext>
            </p:extLst>
          </p:nvPr>
        </p:nvGraphicFramePr>
        <p:xfrm>
          <a:off x="1103784" y="332656"/>
          <a:ext cx="6936432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tro video pijlen op papi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2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3291</TotalTime>
  <Words>732</Words>
  <Application>Microsoft Office PowerPoint</Application>
  <PresentationFormat>On-screen Show (4:3)</PresentationFormat>
  <Paragraphs>138</Paragraphs>
  <Slides>20</Slides>
  <Notes>19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Big data: some experiences in the social sector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Start tomorrow, it is feasable for all of you</vt:lpstr>
      <vt:lpstr>  </vt:lpstr>
    </vt:vector>
  </TitlesOfParts>
  <Company>SmalS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Quentin Delsaut;Dries Van Dromme</dc:creator>
  <cp:lastModifiedBy>Frank Robben</cp:lastModifiedBy>
  <cp:revision>327</cp:revision>
  <cp:lastPrinted>2013-04-11T13:11:04Z</cp:lastPrinted>
  <dcterms:created xsi:type="dcterms:W3CDTF">2013-03-05T07:37:33Z</dcterms:created>
  <dcterms:modified xsi:type="dcterms:W3CDTF">2015-02-27T13:20:13Z</dcterms:modified>
</cp:coreProperties>
</file>